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D47B6-35C7-415B-93B2-8AAFAECBD90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B7950-DE06-4D82-800D-B18FE2848D7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22147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B7950-DE06-4D82-800D-B18FE2848D75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91237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0662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3883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5322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930473" y="298800"/>
            <a:ext cx="7552069" cy="702000"/>
          </a:xfrm>
        </p:spPr>
        <p:txBody>
          <a:bodyPr/>
          <a:lstStyle>
            <a:lvl1pPr>
              <a:lnSpc>
                <a:spcPts val="3400"/>
              </a:lnSpc>
              <a:defRPr sz="3600">
                <a:solidFill>
                  <a:srgbClr val="000000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12662" y="1342857"/>
            <a:ext cx="8163496" cy="4932362"/>
          </a:xfrm>
          <a:prstGeom prst="rect">
            <a:avLst/>
          </a:prstGeom>
        </p:spPr>
        <p:txBody>
          <a:bodyPr/>
          <a:lstStyle>
            <a:lvl1pPr marL="249966" indent="-249966">
              <a:lnSpc>
                <a:spcPct val="100000"/>
              </a:lnSpc>
              <a:spcBef>
                <a:spcPts val="1111"/>
              </a:spcBef>
              <a:defRPr sz="2200"/>
            </a:lvl1pPr>
            <a:lvl2pPr marL="499932" indent="-249966">
              <a:lnSpc>
                <a:spcPct val="100000"/>
              </a:lnSpc>
              <a:spcBef>
                <a:spcPts val="555"/>
              </a:spcBef>
              <a:buClr>
                <a:srgbClr val="657723"/>
              </a:buClr>
              <a:buSzPct val="75000"/>
              <a:defRPr sz="1800"/>
            </a:lvl2pPr>
            <a:lvl3pPr marL="666576" indent="-166644">
              <a:lnSpc>
                <a:spcPct val="100000"/>
              </a:lnSpc>
              <a:spcBef>
                <a:spcPts val="370"/>
              </a:spcBef>
              <a:buSzPct val="75000"/>
              <a:defRPr sz="1400"/>
            </a:lvl3pPr>
            <a:lvl4pPr marL="833220" indent="-166644">
              <a:lnSpc>
                <a:spcPct val="100000"/>
              </a:lnSpc>
              <a:spcBef>
                <a:spcPts val="185"/>
              </a:spcBef>
              <a:buClr>
                <a:srgbClr val="D20000"/>
              </a:buClr>
              <a:buSzPct val="80000"/>
              <a:buFont typeface="Verdana" pitchFamily="34" charset="0"/>
              <a:buChar char="&gt;"/>
              <a:defRPr/>
            </a:lvl4pPr>
            <a:lvl5pPr marL="765718" indent="0">
              <a:defRPr lang="fr-FR" sz="1100" dirty="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E9186-0903-4C56-85DC-96C727DCFFC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587265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9131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64808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92678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9045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6519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63003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11570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9299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25824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i="1" dirty="0" err="1" smtClean="0"/>
              <a:t>Inbound</a:t>
            </a:r>
            <a:r>
              <a:rPr lang="fr-FR" i="1" dirty="0" smtClean="0"/>
              <a:t> vs </a:t>
            </a:r>
            <a:r>
              <a:rPr lang="fr-FR" i="1" dirty="0" err="1" smtClean="0"/>
              <a:t>outbound</a:t>
            </a:r>
            <a:r>
              <a:rPr lang="fr-FR" i="1" dirty="0" smtClean="0"/>
              <a:t> marketing</a:t>
            </a:r>
            <a:endParaRPr lang="fr-FR" i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88551712"/>
              </p:ext>
            </p:extLst>
          </p:nvPr>
        </p:nvGraphicFramePr>
        <p:xfrm>
          <a:off x="457200" y="1600200"/>
          <a:ext cx="8229600" cy="4577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i="1" dirty="0" err="1" smtClean="0"/>
                        <a:t>Inbound</a:t>
                      </a:r>
                      <a:r>
                        <a:rPr lang="fr-FR" i="1" dirty="0" smtClean="0"/>
                        <a:t> marketing</a:t>
                      </a:r>
                      <a:endParaRPr lang="fr-FR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i="1" dirty="0" err="1" smtClean="0"/>
                        <a:t>Outbound</a:t>
                      </a:r>
                      <a:r>
                        <a:rPr lang="fr-FR" i="1" dirty="0" smtClean="0"/>
                        <a:t> marketing</a:t>
                      </a:r>
                      <a:endParaRPr lang="fr-FR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SEO – optimisation</a:t>
                      </a:r>
                      <a:r>
                        <a:rPr lang="fr-FR" baseline="0" dirty="0" smtClean="0"/>
                        <a:t> du référencement naturel de vos espaces et de vos contenus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Animation de vos espaces sur les médias sociaux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Relations blogueurs et influenceurs</a:t>
                      </a:r>
                    </a:p>
                    <a:p>
                      <a:endParaRPr lang="fr-FR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aseline="0" dirty="0" smtClean="0"/>
                        <a:t>E-mailings ciblés sur liste </a:t>
                      </a:r>
                      <a:r>
                        <a:rPr lang="fr-FR" baseline="0" dirty="0" err="1" smtClean="0"/>
                        <a:t>opt</a:t>
                      </a:r>
                      <a:r>
                        <a:rPr lang="fr-FR" baseline="0" dirty="0" smtClean="0"/>
                        <a:t>-in (forte adéquation entre message et liste de destinataires)</a:t>
                      </a:r>
                      <a:endParaRPr lang="fr-FR" dirty="0" smtClean="0"/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Création de contenu à valeur ajoutée : blogs, </a:t>
                      </a:r>
                      <a:r>
                        <a:rPr lang="fr-FR" baseline="0" dirty="0" err="1" smtClean="0"/>
                        <a:t>podcasts</a:t>
                      </a:r>
                      <a:r>
                        <a:rPr lang="fr-FR" baseline="0" dirty="0" smtClean="0"/>
                        <a:t>, </a:t>
                      </a:r>
                      <a:r>
                        <a:rPr lang="fr-FR" baseline="0" dirty="0" err="1" smtClean="0"/>
                        <a:t>webinars</a:t>
                      </a:r>
                      <a:r>
                        <a:rPr lang="fr-FR" baseline="0" dirty="0" smtClean="0"/>
                        <a:t>, infographies…)</a:t>
                      </a:r>
                    </a:p>
                    <a:p>
                      <a:endParaRPr lang="fr-FR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Online :</a:t>
                      </a:r>
                    </a:p>
                    <a:p>
                      <a:r>
                        <a:rPr lang="fr-FR" dirty="0" smtClean="0"/>
                        <a:t>Référencement Payant (SEM)</a:t>
                      </a:r>
                    </a:p>
                    <a:p>
                      <a:r>
                        <a:rPr lang="fr-FR" dirty="0" smtClean="0"/>
                        <a:t>Display</a:t>
                      </a:r>
                      <a:r>
                        <a:rPr lang="fr-FR" baseline="0" dirty="0" smtClean="0"/>
                        <a:t> (achat média – y compris sur les médias sociaux)</a:t>
                      </a:r>
                    </a:p>
                    <a:p>
                      <a:r>
                        <a:rPr lang="fr-FR" baseline="0" dirty="0" smtClean="0"/>
                        <a:t>Affiliation ou campagnes à la performance</a:t>
                      </a:r>
                    </a:p>
                    <a:p>
                      <a:r>
                        <a:rPr lang="fr-FR" baseline="0" dirty="0" smtClean="0"/>
                        <a:t>Location </a:t>
                      </a:r>
                      <a:r>
                        <a:rPr lang="fr-FR" baseline="0" smtClean="0"/>
                        <a:t>d’adresses e-mails</a:t>
                      </a:r>
                      <a:endParaRPr lang="fr-FR" baseline="0" dirty="0" smtClean="0"/>
                    </a:p>
                    <a:p>
                      <a:r>
                        <a:rPr lang="fr-FR" baseline="0" dirty="0" err="1" smtClean="0"/>
                        <a:t>Emailings</a:t>
                      </a:r>
                      <a:r>
                        <a:rPr lang="fr-FR" baseline="0" dirty="0" smtClean="0"/>
                        <a:t> de masse (pas d’adéquation forte entre les destinataires et le message)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="1" baseline="0" dirty="0" smtClean="0"/>
                        <a:t>Achats médias offline : </a:t>
                      </a:r>
                    </a:p>
                    <a:p>
                      <a:r>
                        <a:rPr lang="fr-FR" baseline="0" dirty="0" smtClean="0"/>
                        <a:t>Télé, radio, affichage, presse</a:t>
                      </a:r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8229600" cy="313009"/>
          </a:xfrm>
        </p:spPr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Nathalie Van Laethem (</a:t>
            </a:r>
            <a:r>
              <a:rPr lang="fr-FR" dirty="0" err="1" smtClean="0">
                <a:solidFill>
                  <a:schemeClr val="tx1"/>
                </a:solidFill>
              </a:rPr>
              <a:t>dir</a:t>
            </a:r>
            <a:r>
              <a:rPr lang="fr-FR" dirty="0" smtClean="0">
                <a:solidFill>
                  <a:schemeClr val="tx1"/>
                </a:solidFill>
              </a:rPr>
              <a:t>.), Marie-Alice Boyé, Valérie March, Nathalie Schipounoff, </a:t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i="1" dirty="0" smtClean="0">
                <a:solidFill>
                  <a:schemeClr val="tx1"/>
                </a:solidFill>
              </a:rPr>
              <a:t>Les fiches outils du webmarketing</a:t>
            </a:r>
            <a:r>
              <a:rPr lang="fr-FR" smtClean="0">
                <a:solidFill>
                  <a:schemeClr val="tx1"/>
                </a:solidFill>
              </a:rPr>
              <a:t>, </a:t>
            </a:r>
            <a:r>
              <a:rPr lang="fr-FR" smtClean="0">
                <a:solidFill>
                  <a:schemeClr val="tx1"/>
                </a:solidFill>
              </a:rPr>
              <a:t>Eyrolles, </a:t>
            </a:r>
            <a:r>
              <a:rPr lang="fr-FR" dirty="0" smtClean="0">
                <a:solidFill>
                  <a:schemeClr val="tx1"/>
                </a:solidFill>
              </a:rPr>
              <a:t>2015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191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</TotalTime>
  <Words>132</Words>
  <Application>Microsoft Office PowerPoint</Application>
  <PresentationFormat>Affichage à l'écran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Inbound vs outbound marketing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Paid / Owned / Earned</dc:title>
  <dc:creator>Val</dc:creator>
  <cp:lastModifiedBy>Marie-Cécile de Vienne</cp:lastModifiedBy>
  <cp:revision>56</cp:revision>
  <dcterms:created xsi:type="dcterms:W3CDTF">2013-08-19T15:55:16Z</dcterms:created>
  <dcterms:modified xsi:type="dcterms:W3CDTF">2015-03-25T11:09:35Z</dcterms:modified>
</cp:coreProperties>
</file>