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04F3F6-B727-4D22-BE25-AFB8487BB9CF}" type="doc">
      <dgm:prSet loTypeId="urn:microsoft.com/office/officeart/2005/8/layout/radial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7F42EB4B-A53A-4A4B-A8A3-E0EB88975D97}">
      <dgm:prSet phldrT="[Texte]" custT="1"/>
      <dgm:spPr/>
      <dgm:t>
        <a:bodyPr/>
        <a:lstStyle/>
        <a:p>
          <a:r>
            <a:rPr lang="fr-FR" sz="1800" dirty="0" smtClean="0"/>
            <a:t>Contenu</a:t>
          </a:r>
          <a:endParaRPr lang="fr-FR" sz="1800" dirty="0"/>
        </a:p>
      </dgm:t>
    </dgm:pt>
    <dgm:pt modelId="{89703696-2317-4BE5-9A23-F6DD1C1C9AF4}" type="parTrans" cxnId="{D17D7277-21E8-4A04-A3A0-B105A7A82F92}">
      <dgm:prSet/>
      <dgm:spPr/>
      <dgm:t>
        <a:bodyPr/>
        <a:lstStyle/>
        <a:p>
          <a:endParaRPr lang="fr-FR" sz="1800"/>
        </a:p>
      </dgm:t>
    </dgm:pt>
    <dgm:pt modelId="{1BD7D962-81CD-4026-B36C-539BC1ED9E39}" type="sibTrans" cxnId="{D17D7277-21E8-4A04-A3A0-B105A7A82F92}">
      <dgm:prSet/>
      <dgm:spPr/>
      <dgm:t>
        <a:bodyPr/>
        <a:lstStyle/>
        <a:p>
          <a:endParaRPr lang="fr-FR" sz="1800"/>
        </a:p>
      </dgm:t>
    </dgm:pt>
    <dgm:pt modelId="{84236CE3-6655-4019-8D46-7B5A9AB79417}">
      <dgm:prSet phldrT="[Texte]" custT="1"/>
      <dgm:spPr/>
      <dgm:t>
        <a:bodyPr/>
        <a:lstStyle/>
        <a:p>
          <a:r>
            <a:rPr lang="fr-FR" sz="1600" dirty="0" err="1" smtClean="0"/>
            <a:t>Réseauter</a:t>
          </a:r>
          <a:endParaRPr lang="fr-FR" sz="1600" dirty="0"/>
        </a:p>
      </dgm:t>
    </dgm:pt>
    <dgm:pt modelId="{D170CD15-E502-4111-991E-364D7194A49E}" type="parTrans" cxnId="{D41F8DD8-9884-4A4F-BE89-E2E43629D4AF}">
      <dgm:prSet/>
      <dgm:spPr/>
      <dgm:t>
        <a:bodyPr/>
        <a:lstStyle/>
        <a:p>
          <a:endParaRPr lang="fr-FR" sz="1800"/>
        </a:p>
      </dgm:t>
    </dgm:pt>
    <dgm:pt modelId="{00DDB61D-ED2F-4844-97ED-0822CC29013F}" type="sibTrans" cxnId="{D41F8DD8-9884-4A4F-BE89-E2E43629D4AF}">
      <dgm:prSet/>
      <dgm:spPr/>
      <dgm:t>
        <a:bodyPr/>
        <a:lstStyle/>
        <a:p>
          <a:endParaRPr lang="fr-FR" sz="1800"/>
        </a:p>
      </dgm:t>
    </dgm:pt>
    <dgm:pt modelId="{E3D20F32-1AC0-4A10-A8AB-FAFC282909D0}">
      <dgm:prSet phldrT="[Texte]" custT="1"/>
      <dgm:spPr/>
      <dgm:t>
        <a:bodyPr/>
        <a:lstStyle/>
        <a:p>
          <a:r>
            <a:rPr lang="fr-FR" sz="1600" dirty="0" smtClean="0"/>
            <a:t>Partager du contenu</a:t>
          </a:r>
          <a:endParaRPr lang="fr-FR" sz="1600" dirty="0"/>
        </a:p>
      </dgm:t>
    </dgm:pt>
    <dgm:pt modelId="{91FE33CD-FB3C-48E8-BEBE-967594980A2E}" type="parTrans" cxnId="{4C95DCCC-F827-44BE-8639-98ED9B7E5399}">
      <dgm:prSet/>
      <dgm:spPr/>
      <dgm:t>
        <a:bodyPr/>
        <a:lstStyle/>
        <a:p>
          <a:endParaRPr lang="fr-FR" sz="1800"/>
        </a:p>
      </dgm:t>
    </dgm:pt>
    <dgm:pt modelId="{E0A80D69-2CCA-46CF-B064-BF1C029C55C3}" type="sibTrans" cxnId="{4C95DCCC-F827-44BE-8639-98ED9B7E5399}">
      <dgm:prSet/>
      <dgm:spPr/>
      <dgm:t>
        <a:bodyPr/>
        <a:lstStyle/>
        <a:p>
          <a:endParaRPr lang="fr-FR" sz="1800"/>
        </a:p>
      </dgm:t>
    </dgm:pt>
    <dgm:pt modelId="{00509307-A86C-41DF-B416-471B955CB0A5}">
      <dgm:prSet phldrT="[Texte]" custT="1"/>
      <dgm:spPr/>
      <dgm:t>
        <a:bodyPr/>
        <a:lstStyle/>
        <a:p>
          <a:r>
            <a:rPr lang="fr-FR" sz="1600" dirty="0" smtClean="0"/>
            <a:t>Partager des favoris</a:t>
          </a:r>
          <a:endParaRPr lang="fr-FR" sz="1600" dirty="0"/>
        </a:p>
      </dgm:t>
    </dgm:pt>
    <dgm:pt modelId="{A378E4BC-9980-4173-981B-F690E9B517AD}" type="parTrans" cxnId="{C3E5D690-4A3E-4745-B16E-B0974FA44075}">
      <dgm:prSet/>
      <dgm:spPr/>
      <dgm:t>
        <a:bodyPr/>
        <a:lstStyle/>
        <a:p>
          <a:endParaRPr lang="fr-FR" sz="1800"/>
        </a:p>
      </dgm:t>
    </dgm:pt>
    <dgm:pt modelId="{A3A98F14-827D-47A7-8913-89C0F8275647}" type="sibTrans" cxnId="{C3E5D690-4A3E-4745-B16E-B0974FA44075}">
      <dgm:prSet/>
      <dgm:spPr/>
      <dgm:t>
        <a:bodyPr/>
        <a:lstStyle/>
        <a:p>
          <a:endParaRPr lang="fr-FR" sz="1800"/>
        </a:p>
      </dgm:t>
    </dgm:pt>
    <dgm:pt modelId="{7E0C08AB-E1D7-4C33-8ABC-BF10FEACC12F}">
      <dgm:prSet phldrT="[Texte]" custT="1"/>
      <dgm:spPr/>
      <dgm:t>
        <a:bodyPr/>
        <a:lstStyle/>
        <a:p>
          <a:r>
            <a:rPr lang="fr-FR" sz="1600" dirty="0" smtClean="0"/>
            <a:t>Publier</a:t>
          </a:r>
          <a:endParaRPr lang="fr-FR" sz="1600" dirty="0"/>
        </a:p>
      </dgm:t>
    </dgm:pt>
    <dgm:pt modelId="{3B87A3D1-60F6-4974-ABCD-6D996672A2E1}" type="parTrans" cxnId="{919F91A9-6AA0-40CB-BA82-93FF9A0CE0C5}">
      <dgm:prSet/>
      <dgm:spPr/>
      <dgm:t>
        <a:bodyPr/>
        <a:lstStyle/>
        <a:p>
          <a:endParaRPr lang="fr-FR" sz="1800"/>
        </a:p>
      </dgm:t>
    </dgm:pt>
    <dgm:pt modelId="{A8489BB3-D56A-42D2-902F-4942AE10F636}" type="sibTrans" cxnId="{919F91A9-6AA0-40CB-BA82-93FF9A0CE0C5}">
      <dgm:prSet/>
      <dgm:spPr/>
      <dgm:t>
        <a:bodyPr/>
        <a:lstStyle/>
        <a:p>
          <a:endParaRPr lang="fr-FR" sz="1800"/>
        </a:p>
      </dgm:t>
    </dgm:pt>
    <dgm:pt modelId="{F6BDA90B-62EC-402F-BF51-7C6592E8D6B6}">
      <dgm:prSet phldrT="[Texte]" custT="1"/>
      <dgm:spPr/>
      <dgm:t>
        <a:bodyPr/>
        <a:lstStyle/>
        <a:p>
          <a:r>
            <a:rPr lang="fr-FR" sz="1600" dirty="0" smtClean="0"/>
            <a:t>Converser</a:t>
          </a:r>
          <a:endParaRPr lang="fr-FR" sz="1600" dirty="0"/>
        </a:p>
      </dgm:t>
    </dgm:pt>
    <dgm:pt modelId="{2F4D56C6-5205-40CF-A432-22A0DE25182D}" type="parTrans" cxnId="{978401DC-6045-4317-808B-FE9F2CDFDC7E}">
      <dgm:prSet/>
      <dgm:spPr/>
      <dgm:t>
        <a:bodyPr/>
        <a:lstStyle/>
        <a:p>
          <a:endParaRPr lang="fr-FR" sz="1800"/>
        </a:p>
      </dgm:t>
    </dgm:pt>
    <dgm:pt modelId="{E76F9FE6-88C2-440E-88B8-32CA12E0F3F7}" type="sibTrans" cxnId="{978401DC-6045-4317-808B-FE9F2CDFDC7E}">
      <dgm:prSet/>
      <dgm:spPr/>
      <dgm:t>
        <a:bodyPr/>
        <a:lstStyle/>
        <a:p>
          <a:endParaRPr lang="fr-FR" sz="1800"/>
        </a:p>
      </dgm:t>
    </dgm:pt>
    <dgm:pt modelId="{D91F3CC1-49CE-44F0-99FF-763C401E97E4}" type="pres">
      <dgm:prSet presAssocID="{F004F3F6-B727-4D22-BE25-AFB8487BB9C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285D640-D8C0-4692-95CA-AD2793551099}" type="pres">
      <dgm:prSet presAssocID="{7F42EB4B-A53A-4A4B-A8A3-E0EB88975D97}" presName="centerShape" presStyleLbl="node0" presStyleIdx="0" presStyleCnt="1" custScaleX="65535" custScaleY="67933"/>
      <dgm:spPr/>
      <dgm:t>
        <a:bodyPr/>
        <a:lstStyle/>
        <a:p>
          <a:endParaRPr lang="fr-FR"/>
        </a:p>
      </dgm:t>
    </dgm:pt>
    <dgm:pt modelId="{0DB84117-2F92-4E6F-BB6F-797652465148}" type="pres">
      <dgm:prSet presAssocID="{84236CE3-6655-4019-8D46-7B5A9AB7941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F0CCA6F-D396-4B3F-B7F3-2658916AC7CD}" type="pres">
      <dgm:prSet presAssocID="{84236CE3-6655-4019-8D46-7B5A9AB79417}" presName="dummy" presStyleCnt="0"/>
      <dgm:spPr/>
    </dgm:pt>
    <dgm:pt modelId="{2D2E6C45-1C99-4643-897D-E520B7097ACD}" type="pres">
      <dgm:prSet presAssocID="{00DDB61D-ED2F-4844-97ED-0822CC29013F}" presName="sibTrans" presStyleLbl="sibTrans2D1" presStyleIdx="0" presStyleCnt="5"/>
      <dgm:spPr/>
      <dgm:t>
        <a:bodyPr/>
        <a:lstStyle/>
        <a:p>
          <a:endParaRPr lang="fr-FR"/>
        </a:p>
      </dgm:t>
    </dgm:pt>
    <dgm:pt modelId="{C9F3A0FE-11D4-4408-AA47-3FE08B65637F}" type="pres">
      <dgm:prSet presAssocID="{E3D20F32-1AC0-4A10-A8AB-FAFC282909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05827A-8DD9-49A1-A68E-E3D7372C1C6C}" type="pres">
      <dgm:prSet presAssocID="{E3D20F32-1AC0-4A10-A8AB-FAFC282909D0}" presName="dummy" presStyleCnt="0"/>
      <dgm:spPr/>
    </dgm:pt>
    <dgm:pt modelId="{61CD1186-3649-402C-95B9-ED76F180CCD4}" type="pres">
      <dgm:prSet presAssocID="{E0A80D69-2CCA-46CF-B064-BF1C029C55C3}" presName="sibTrans" presStyleLbl="sibTrans2D1" presStyleIdx="1" presStyleCnt="5"/>
      <dgm:spPr/>
      <dgm:t>
        <a:bodyPr/>
        <a:lstStyle/>
        <a:p>
          <a:endParaRPr lang="fr-FR"/>
        </a:p>
      </dgm:t>
    </dgm:pt>
    <dgm:pt modelId="{3B63B799-D53E-4477-BB53-528019178BC1}" type="pres">
      <dgm:prSet presAssocID="{00509307-A86C-41DF-B416-471B955CB0A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E9AB6F-FEEC-4A69-B66B-58210A8B9BD5}" type="pres">
      <dgm:prSet presAssocID="{00509307-A86C-41DF-B416-471B955CB0A5}" presName="dummy" presStyleCnt="0"/>
      <dgm:spPr/>
    </dgm:pt>
    <dgm:pt modelId="{A2078256-68AF-4CA6-ACEE-F5F47A493907}" type="pres">
      <dgm:prSet presAssocID="{A3A98F14-827D-47A7-8913-89C0F8275647}" presName="sibTrans" presStyleLbl="sibTrans2D1" presStyleIdx="2" presStyleCnt="5"/>
      <dgm:spPr/>
      <dgm:t>
        <a:bodyPr/>
        <a:lstStyle/>
        <a:p>
          <a:endParaRPr lang="fr-FR"/>
        </a:p>
      </dgm:t>
    </dgm:pt>
    <dgm:pt modelId="{6B1A8E9B-BF3D-4FE1-A7DF-47012641E441}" type="pres">
      <dgm:prSet presAssocID="{7E0C08AB-E1D7-4C33-8ABC-BF10FEACC12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34197F-32CB-499C-ACDF-3449C131F2C0}" type="pres">
      <dgm:prSet presAssocID="{7E0C08AB-E1D7-4C33-8ABC-BF10FEACC12F}" presName="dummy" presStyleCnt="0"/>
      <dgm:spPr/>
    </dgm:pt>
    <dgm:pt modelId="{740BD038-0A9F-4429-946B-93A4A680DDC8}" type="pres">
      <dgm:prSet presAssocID="{A8489BB3-D56A-42D2-902F-4942AE10F636}" presName="sibTrans" presStyleLbl="sibTrans2D1" presStyleIdx="3" presStyleCnt="5"/>
      <dgm:spPr/>
      <dgm:t>
        <a:bodyPr/>
        <a:lstStyle/>
        <a:p>
          <a:endParaRPr lang="fr-FR"/>
        </a:p>
      </dgm:t>
    </dgm:pt>
    <dgm:pt modelId="{C54EFA5A-D6DD-462D-9173-8E4477CBE827}" type="pres">
      <dgm:prSet presAssocID="{F6BDA90B-62EC-402F-BF51-7C6592E8D6B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6F6C48-3304-47CC-A567-BFFBC6BC7897}" type="pres">
      <dgm:prSet presAssocID="{F6BDA90B-62EC-402F-BF51-7C6592E8D6B6}" presName="dummy" presStyleCnt="0"/>
      <dgm:spPr/>
    </dgm:pt>
    <dgm:pt modelId="{C0FDEC99-32E5-48FE-8397-7B7C513790E3}" type="pres">
      <dgm:prSet presAssocID="{E76F9FE6-88C2-440E-88B8-32CA12E0F3F7}" presName="sibTrans" presStyleLbl="sibTrans2D1" presStyleIdx="4" presStyleCnt="5"/>
      <dgm:spPr/>
      <dgm:t>
        <a:bodyPr/>
        <a:lstStyle/>
        <a:p>
          <a:endParaRPr lang="fr-FR"/>
        </a:p>
      </dgm:t>
    </dgm:pt>
  </dgm:ptLst>
  <dgm:cxnLst>
    <dgm:cxn modelId="{814572BB-2AF0-4387-B771-C060ADED2497}" type="presOf" srcId="{A8489BB3-D56A-42D2-902F-4942AE10F636}" destId="{740BD038-0A9F-4429-946B-93A4A680DDC8}" srcOrd="0" destOrd="0" presId="urn:microsoft.com/office/officeart/2005/8/layout/radial6"/>
    <dgm:cxn modelId="{D41F8DD8-9884-4A4F-BE89-E2E43629D4AF}" srcId="{7F42EB4B-A53A-4A4B-A8A3-E0EB88975D97}" destId="{84236CE3-6655-4019-8D46-7B5A9AB79417}" srcOrd="0" destOrd="0" parTransId="{D170CD15-E502-4111-991E-364D7194A49E}" sibTransId="{00DDB61D-ED2F-4844-97ED-0822CC29013F}"/>
    <dgm:cxn modelId="{D17D7277-21E8-4A04-A3A0-B105A7A82F92}" srcId="{F004F3F6-B727-4D22-BE25-AFB8487BB9CF}" destId="{7F42EB4B-A53A-4A4B-A8A3-E0EB88975D97}" srcOrd="0" destOrd="0" parTransId="{89703696-2317-4BE5-9A23-F6DD1C1C9AF4}" sibTransId="{1BD7D962-81CD-4026-B36C-539BC1ED9E39}"/>
    <dgm:cxn modelId="{8AB7D12B-BB3E-403C-B2EF-4F699A0E666B}" type="presOf" srcId="{7F42EB4B-A53A-4A4B-A8A3-E0EB88975D97}" destId="{7285D640-D8C0-4692-95CA-AD2793551099}" srcOrd="0" destOrd="0" presId="urn:microsoft.com/office/officeart/2005/8/layout/radial6"/>
    <dgm:cxn modelId="{F2F6D880-6240-4E02-805D-EFBB8D52C02D}" type="presOf" srcId="{E76F9FE6-88C2-440E-88B8-32CA12E0F3F7}" destId="{C0FDEC99-32E5-48FE-8397-7B7C513790E3}" srcOrd="0" destOrd="0" presId="urn:microsoft.com/office/officeart/2005/8/layout/radial6"/>
    <dgm:cxn modelId="{AE6E54E4-4602-4A48-A2A4-6CCE8833E6F6}" type="presOf" srcId="{A3A98F14-827D-47A7-8913-89C0F8275647}" destId="{A2078256-68AF-4CA6-ACEE-F5F47A493907}" srcOrd="0" destOrd="0" presId="urn:microsoft.com/office/officeart/2005/8/layout/radial6"/>
    <dgm:cxn modelId="{7569EE15-D16D-49B0-94DE-490E606012BB}" type="presOf" srcId="{7E0C08AB-E1D7-4C33-8ABC-BF10FEACC12F}" destId="{6B1A8E9B-BF3D-4FE1-A7DF-47012641E441}" srcOrd="0" destOrd="0" presId="urn:microsoft.com/office/officeart/2005/8/layout/radial6"/>
    <dgm:cxn modelId="{C3E5D690-4A3E-4745-B16E-B0974FA44075}" srcId="{7F42EB4B-A53A-4A4B-A8A3-E0EB88975D97}" destId="{00509307-A86C-41DF-B416-471B955CB0A5}" srcOrd="2" destOrd="0" parTransId="{A378E4BC-9980-4173-981B-F690E9B517AD}" sibTransId="{A3A98F14-827D-47A7-8913-89C0F8275647}"/>
    <dgm:cxn modelId="{A9509672-F063-47FF-8BD4-DD2AD35399F5}" type="presOf" srcId="{00509307-A86C-41DF-B416-471B955CB0A5}" destId="{3B63B799-D53E-4477-BB53-528019178BC1}" srcOrd="0" destOrd="0" presId="urn:microsoft.com/office/officeart/2005/8/layout/radial6"/>
    <dgm:cxn modelId="{BD3DB47C-9927-4E1B-877A-A77BE090FD48}" type="presOf" srcId="{F6BDA90B-62EC-402F-BF51-7C6592E8D6B6}" destId="{C54EFA5A-D6DD-462D-9173-8E4477CBE827}" srcOrd="0" destOrd="0" presId="urn:microsoft.com/office/officeart/2005/8/layout/radial6"/>
    <dgm:cxn modelId="{978401DC-6045-4317-808B-FE9F2CDFDC7E}" srcId="{7F42EB4B-A53A-4A4B-A8A3-E0EB88975D97}" destId="{F6BDA90B-62EC-402F-BF51-7C6592E8D6B6}" srcOrd="4" destOrd="0" parTransId="{2F4D56C6-5205-40CF-A432-22A0DE25182D}" sibTransId="{E76F9FE6-88C2-440E-88B8-32CA12E0F3F7}"/>
    <dgm:cxn modelId="{9B35BA8B-0C2C-47AC-A48D-4F3D53442E35}" type="presOf" srcId="{84236CE3-6655-4019-8D46-7B5A9AB79417}" destId="{0DB84117-2F92-4E6F-BB6F-797652465148}" srcOrd="0" destOrd="0" presId="urn:microsoft.com/office/officeart/2005/8/layout/radial6"/>
    <dgm:cxn modelId="{1AD265BF-4C8C-4E8A-A724-5118AFC0E01F}" type="presOf" srcId="{E0A80D69-2CCA-46CF-B064-BF1C029C55C3}" destId="{61CD1186-3649-402C-95B9-ED76F180CCD4}" srcOrd="0" destOrd="0" presId="urn:microsoft.com/office/officeart/2005/8/layout/radial6"/>
    <dgm:cxn modelId="{4C95DCCC-F827-44BE-8639-98ED9B7E5399}" srcId="{7F42EB4B-A53A-4A4B-A8A3-E0EB88975D97}" destId="{E3D20F32-1AC0-4A10-A8AB-FAFC282909D0}" srcOrd="1" destOrd="0" parTransId="{91FE33CD-FB3C-48E8-BEBE-967594980A2E}" sibTransId="{E0A80D69-2CCA-46CF-B064-BF1C029C55C3}"/>
    <dgm:cxn modelId="{2C1F8F83-68AA-43C3-BFD4-112DDDE26F87}" type="presOf" srcId="{E3D20F32-1AC0-4A10-A8AB-FAFC282909D0}" destId="{C9F3A0FE-11D4-4408-AA47-3FE08B65637F}" srcOrd="0" destOrd="0" presId="urn:microsoft.com/office/officeart/2005/8/layout/radial6"/>
    <dgm:cxn modelId="{234C7F9F-A418-459B-87F3-89BB3ABCAA95}" type="presOf" srcId="{F004F3F6-B727-4D22-BE25-AFB8487BB9CF}" destId="{D91F3CC1-49CE-44F0-99FF-763C401E97E4}" srcOrd="0" destOrd="0" presId="urn:microsoft.com/office/officeart/2005/8/layout/radial6"/>
    <dgm:cxn modelId="{919F91A9-6AA0-40CB-BA82-93FF9A0CE0C5}" srcId="{7F42EB4B-A53A-4A4B-A8A3-E0EB88975D97}" destId="{7E0C08AB-E1D7-4C33-8ABC-BF10FEACC12F}" srcOrd="3" destOrd="0" parTransId="{3B87A3D1-60F6-4974-ABCD-6D996672A2E1}" sibTransId="{A8489BB3-D56A-42D2-902F-4942AE10F636}"/>
    <dgm:cxn modelId="{C1C2A6CB-17A1-426E-8BA8-E6B0B5432682}" type="presOf" srcId="{00DDB61D-ED2F-4844-97ED-0822CC29013F}" destId="{2D2E6C45-1C99-4643-897D-E520B7097ACD}" srcOrd="0" destOrd="0" presId="urn:microsoft.com/office/officeart/2005/8/layout/radial6"/>
    <dgm:cxn modelId="{2B62C109-6BA1-43BB-8C0F-63B36F8CD913}" type="presParOf" srcId="{D91F3CC1-49CE-44F0-99FF-763C401E97E4}" destId="{7285D640-D8C0-4692-95CA-AD2793551099}" srcOrd="0" destOrd="0" presId="urn:microsoft.com/office/officeart/2005/8/layout/radial6"/>
    <dgm:cxn modelId="{DD7A15BD-111F-4637-BC93-01C96F2387C0}" type="presParOf" srcId="{D91F3CC1-49CE-44F0-99FF-763C401E97E4}" destId="{0DB84117-2F92-4E6F-BB6F-797652465148}" srcOrd="1" destOrd="0" presId="urn:microsoft.com/office/officeart/2005/8/layout/radial6"/>
    <dgm:cxn modelId="{05C6B04E-A2AF-4E3A-B0E3-3C6E69F0C8D1}" type="presParOf" srcId="{D91F3CC1-49CE-44F0-99FF-763C401E97E4}" destId="{CF0CCA6F-D396-4B3F-B7F3-2658916AC7CD}" srcOrd="2" destOrd="0" presId="urn:microsoft.com/office/officeart/2005/8/layout/radial6"/>
    <dgm:cxn modelId="{81341063-A3D7-408F-83CB-A16220A9AD86}" type="presParOf" srcId="{D91F3CC1-49CE-44F0-99FF-763C401E97E4}" destId="{2D2E6C45-1C99-4643-897D-E520B7097ACD}" srcOrd="3" destOrd="0" presId="urn:microsoft.com/office/officeart/2005/8/layout/radial6"/>
    <dgm:cxn modelId="{5874D8BF-4FD3-418B-A453-E3CCD1CDFDE7}" type="presParOf" srcId="{D91F3CC1-49CE-44F0-99FF-763C401E97E4}" destId="{C9F3A0FE-11D4-4408-AA47-3FE08B65637F}" srcOrd="4" destOrd="0" presId="urn:microsoft.com/office/officeart/2005/8/layout/radial6"/>
    <dgm:cxn modelId="{6AC33E76-1037-4A3A-BD1E-B85526C50B43}" type="presParOf" srcId="{D91F3CC1-49CE-44F0-99FF-763C401E97E4}" destId="{5B05827A-8DD9-49A1-A68E-E3D7372C1C6C}" srcOrd="5" destOrd="0" presId="urn:microsoft.com/office/officeart/2005/8/layout/radial6"/>
    <dgm:cxn modelId="{8AA2FCD3-857B-4D44-BEE6-E0B2DF206029}" type="presParOf" srcId="{D91F3CC1-49CE-44F0-99FF-763C401E97E4}" destId="{61CD1186-3649-402C-95B9-ED76F180CCD4}" srcOrd="6" destOrd="0" presId="urn:microsoft.com/office/officeart/2005/8/layout/radial6"/>
    <dgm:cxn modelId="{F0DCE9AD-B344-42FD-B4EB-38EB54FA8C39}" type="presParOf" srcId="{D91F3CC1-49CE-44F0-99FF-763C401E97E4}" destId="{3B63B799-D53E-4477-BB53-528019178BC1}" srcOrd="7" destOrd="0" presId="urn:microsoft.com/office/officeart/2005/8/layout/radial6"/>
    <dgm:cxn modelId="{DEF8C422-AF64-4410-BB93-89313B44406A}" type="presParOf" srcId="{D91F3CC1-49CE-44F0-99FF-763C401E97E4}" destId="{76E9AB6F-FEEC-4A69-B66B-58210A8B9BD5}" srcOrd="8" destOrd="0" presId="urn:microsoft.com/office/officeart/2005/8/layout/radial6"/>
    <dgm:cxn modelId="{4EBDD268-9109-463E-97E0-2DC7BAF9DD18}" type="presParOf" srcId="{D91F3CC1-49CE-44F0-99FF-763C401E97E4}" destId="{A2078256-68AF-4CA6-ACEE-F5F47A493907}" srcOrd="9" destOrd="0" presId="urn:microsoft.com/office/officeart/2005/8/layout/radial6"/>
    <dgm:cxn modelId="{1D5523F7-6D62-45A7-ADDD-DDB9874E53B2}" type="presParOf" srcId="{D91F3CC1-49CE-44F0-99FF-763C401E97E4}" destId="{6B1A8E9B-BF3D-4FE1-A7DF-47012641E441}" srcOrd="10" destOrd="0" presId="urn:microsoft.com/office/officeart/2005/8/layout/radial6"/>
    <dgm:cxn modelId="{BF50999A-6B44-475C-9724-0DE5A7239477}" type="presParOf" srcId="{D91F3CC1-49CE-44F0-99FF-763C401E97E4}" destId="{FB34197F-32CB-499C-ACDF-3449C131F2C0}" srcOrd="11" destOrd="0" presId="urn:microsoft.com/office/officeart/2005/8/layout/radial6"/>
    <dgm:cxn modelId="{5BB7A7C6-4613-4573-AB63-157BBB64174D}" type="presParOf" srcId="{D91F3CC1-49CE-44F0-99FF-763C401E97E4}" destId="{740BD038-0A9F-4429-946B-93A4A680DDC8}" srcOrd="12" destOrd="0" presId="urn:microsoft.com/office/officeart/2005/8/layout/radial6"/>
    <dgm:cxn modelId="{076DADD7-044A-4170-85F0-ECD42BE93024}" type="presParOf" srcId="{D91F3CC1-49CE-44F0-99FF-763C401E97E4}" destId="{C54EFA5A-D6DD-462D-9173-8E4477CBE827}" srcOrd="13" destOrd="0" presId="urn:microsoft.com/office/officeart/2005/8/layout/radial6"/>
    <dgm:cxn modelId="{4ED176DD-9D63-4100-A692-FA36ED872966}" type="presParOf" srcId="{D91F3CC1-49CE-44F0-99FF-763C401E97E4}" destId="{C16F6C48-3304-47CC-A567-BFFBC6BC7897}" srcOrd="14" destOrd="0" presId="urn:microsoft.com/office/officeart/2005/8/layout/radial6"/>
    <dgm:cxn modelId="{F39CC5D5-8D1C-4874-9F30-E8CD22DC4A77}" type="presParOf" srcId="{D91F3CC1-49CE-44F0-99FF-763C401E97E4}" destId="{C0FDEC99-32E5-48FE-8397-7B7C513790E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FDEC99-32E5-48FE-8397-7B7C513790E3}">
      <dsp:nvSpPr>
        <dsp:cNvPr id="0" name=""/>
        <dsp:cNvSpPr/>
      </dsp:nvSpPr>
      <dsp:spPr>
        <a:xfrm>
          <a:off x="947429" y="624937"/>
          <a:ext cx="4176933" cy="4176933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BD038-0A9F-4429-946B-93A4A680DDC8}">
      <dsp:nvSpPr>
        <dsp:cNvPr id="0" name=""/>
        <dsp:cNvSpPr/>
      </dsp:nvSpPr>
      <dsp:spPr>
        <a:xfrm>
          <a:off x="947429" y="624937"/>
          <a:ext cx="4176933" cy="4176933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78256-68AF-4CA6-ACEE-F5F47A493907}">
      <dsp:nvSpPr>
        <dsp:cNvPr id="0" name=""/>
        <dsp:cNvSpPr/>
      </dsp:nvSpPr>
      <dsp:spPr>
        <a:xfrm>
          <a:off x="947429" y="624937"/>
          <a:ext cx="4176933" cy="4176933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D1186-3649-402C-95B9-ED76F180CCD4}">
      <dsp:nvSpPr>
        <dsp:cNvPr id="0" name=""/>
        <dsp:cNvSpPr/>
      </dsp:nvSpPr>
      <dsp:spPr>
        <a:xfrm>
          <a:off x="947429" y="624937"/>
          <a:ext cx="4176933" cy="4176933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E6C45-1C99-4643-897D-E520B7097ACD}">
      <dsp:nvSpPr>
        <dsp:cNvPr id="0" name=""/>
        <dsp:cNvSpPr/>
      </dsp:nvSpPr>
      <dsp:spPr>
        <a:xfrm>
          <a:off x="947429" y="624937"/>
          <a:ext cx="4176933" cy="4176933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85D640-D8C0-4692-95CA-AD2793551099}">
      <dsp:nvSpPr>
        <dsp:cNvPr id="0" name=""/>
        <dsp:cNvSpPr/>
      </dsp:nvSpPr>
      <dsp:spPr>
        <a:xfrm>
          <a:off x="2406382" y="2060855"/>
          <a:ext cx="1259027" cy="1305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Contenu</a:t>
          </a:r>
          <a:endParaRPr lang="fr-FR" sz="1800" kern="1200" dirty="0"/>
        </a:p>
      </dsp:txBody>
      <dsp:txXfrm>
        <a:off x="2406382" y="2060855"/>
        <a:ext cx="1259027" cy="1305097"/>
      </dsp:txXfrm>
    </dsp:sp>
    <dsp:sp modelId="{0DB84117-2F92-4E6F-BB6F-797652465148}">
      <dsp:nvSpPr>
        <dsp:cNvPr id="0" name=""/>
        <dsp:cNvSpPr/>
      </dsp:nvSpPr>
      <dsp:spPr>
        <a:xfrm>
          <a:off x="2363492" y="946"/>
          <a:ext cx="1344807" cy="1344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/>
            <a:t>Réseauter</a:t>
          </a:r>
          <a:endParaRPr lang="fr-FR" sz="1600" kern="1200" dirty="0"/>
        </a:p>
      </dsp:txBody>
      <dsp:txXfrm>
        <a:off x="2363492" y="946"/>
        <a:ext cx="1344807" cy="1344807"/>
      </dsp:txXfrm>
    </dsp:sp>
    <dsp:sp modelId="{C9F3A0FE-11D4-4408-AA47-3FE08B65637F}">
      <dsp:nvSpPr>
        <dsp:cNvPr id="0" name=""/>
        <dsp:cNvSpPr/>
      </dsp:nvSpPr>
      <dsp:spPr>
        <a:xfrm>
          <a:off x="4303699" y="1410589"/>
          <a:ext cx="1344807" cy="1344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Partager du contenu</a:t>
          </a:r>
          <a:endParaRPr lang="fr-FR" sz="1600" kern="1200" dirty="0"/>
        </a:p>
      </dsp:txBody>
      <dsp:txXfrm>
        <a:off x="4303699" y="1410589"/>
        <a:ext cx="1344807" cy="1344807"/>
      </dsp:txXfrm>
    </dsp:sp>
    <dsp:sp modelId="{3B63B799-D53E-4477-BB53-528019178BC1}">
      <dsp:nvSpPr>
        <dsp:cNvPr id="0" name=""/>
        <dsp:cNvSpPr/>
      </dsp:nvSpPr>
      <dsp:spPr>
        <a:xfrm>
          <a:off x="3562606" y="3691438"/>
          <a:ext cx="1344807" cy="1344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Partager des favoris</a:t>
          </a:r>
          <a:endParaRPr lang="fr-FR" sz="1600" kern="1200" dirty="0"/>
        </a:p>
      </dsp:txBody>
      <dsp:txXfrm>
        <a:off x="3562606" y="3691438"/>
        <a:ext cx="1344807" cy="1344807"/>
      </dsp:txXfrm>
    </dsp:sp>
    <dsp:sp modelId="{6B1A8E9B-BF3D-4FE1-A7DF-47012641E441}">
      <dsp:nvSpPr>
        <dsp:cNvPr id="0" name=""/>
        <dsp:cNvSpPr/>
      </dsp:nvSpPr>
      <dsp:spPr>
        <a:xfrm>
          <a:off x="1164379" y="3691438"/>
          <a:ext cx="1344807" cy="1344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Publier</a:t>
          </a:r>
          <a:endParaRPr lang="fr-FR" sz="1600" kern="1200" dirty="0"/>
        </a:p>
      </dsp:txBody>
      <dsp:txXfrm>
        <a:off x="1164379" y="3691438"/>
        <a:ext cx="1344807" cy="1344807"/>
      </dsp:txXfrm>
    </dsp:sp>
    <dsp:sp modelId="{C54EFA5A-D6DD-462D-9173-8E4477CBE827}">
      <dsp:nvSpPr>
        <dsp:cNvPr id="0" name=""/>
        <dsp:cNvSpPr/>
      </dsp:nvSpPr>
      <dsp:spPr>
        <a:xfrm>
          <a:off x="423286" y="1410589"/>
          <a:ext cx="1344807" cy="13448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Converser</a:t>
          </a:r>
          <a:endParaRPr lang="fr-FR" sz="1600" kern="1200" dirty="0"/>
        </a:p>
      </dsp:txBody>
      <dsp:txXfrm>
        <a:off x="423286" y="1410589"/>
        <a:ext cx="1344807" cy="1344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D47B6-35C7-415B-93B2-8AAFAECBD90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B7950-DE06-4D82-800D-B18FE2848D7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22147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0662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3883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5322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930473" y="298800"/>
            <a:ext cx="7552069" cy="702000"/>
          </a:xfrm>
        </p:spPr>
        <p:txBody>
          <a:bodyPr/>
          <a:lstStyle>
            <a:lvl1pPr>
              <a:lnSpc>
                <a:spcPts val="3400"/>
              </a:lnSpc>
              <a:defRPr sz="3600">
                <a:solidFill>
                  <a:srgbClr val="000000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12662" y="1342857"/>
            <a:ext cx="8163496" cy="4932362"/>
          </a:xfrm>
          <a:prstGeom prst="rect">
            <a:avLst/>
          </a:prstGeom>
        </p:spPr>
        <p:txBody>
          <a:bodyPr/>
          <a:lstStyle>
            <a:lvl1pPr marL="249966" indent="-249966">
              <a:lnSpc>
                <a:spcPct val="100000"/>
              </a:lnSpc>
              <a:spcBef>
                <a:spcPts val="1111"/>
              </a:spcBef>
              <a:defRPr sz="2200"/>
            </a:lvl1pPr>
            <a:lvl2pPr marL="499932" indent="-249966">
              <a:lnSpc>
                <a:spcPct val="100000"/>
              </a:lnSpc>
              <a:spcBef>
                <a:spcPts val="555"/>
              </a:spcBef>
              <a:buClr>
                <a:srgbClr val="657723"/>
              </a:buClr>
              <a:buSzPct val="75000"/>
              <a:defRPr sz="1800"/>
            </a:lvl2pPr>
            <a:lvl3pPr marL="666576" indent="-166644">
              <a:lnSpc>
                <a:spcPct val="100000"/>
              </a:lnSpc>
              <a:spcBef>
                <a:spcPts val="370"/>
              </a:spcBef>
              <a:buSzPct val="75000"/>
              <a:defRPr sz="1400"/>
            </a:lvl3pPr>
            <a:lvl4pPr marL="833220" indent="-166644">
              <a:lnSpc>
                <a:spcPct val="100000"/>
              </a:lnSpc>
              <a:spcBef>
                <a:spcPts val="185"/>
              </a:spcBef>
              <a:buClr>
                <a:srgbClr val="D20000"/>
              </a:buClr>
              <a:buSzPct val="80000"/>
              <a:buFont typeface="Verdana" pitchFamily="34" charset="0"/>
              <a:buChar char="&gt;"/>
              <a:defRPr/>
            </a:lvl4pPr>
            <a:lvl5pPr marL="765718" indent="0">
              <a:defRPr lang="fr-FR" sz="11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9186-0903-4C56-85DC-96C727DCFFC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58726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9131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64808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92678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9045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6519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6300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157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9299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7110E-1B64-4F3B-86DE-150A9AD601EB}" type="datetimeFigureOut">
              <a:rPr lang="fr-FR" smtClean="0"/>
              <a:pPr/>
              <a:t>25/03/2015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AD9F0-BCDF-4C36-B2BE-72FFC5D3759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2582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diagramData" Target="../diagrams/data1.xml"/><Relationship Id="rId21" Type="http://schemas.openxmlformats.org/officeDocument/2006/relationships/image" Target="../media/image15.png"/><Relationship Id="rId7" Type="http://schemas.microsoft.com/office/2007/relationships/diagramDrawing" Target="../diagrams/drawing1.xm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4.png"/><Relationship Id="rId19" Type="http://schemas.openxmlformats.org/officeDocument/2006/relationships/image" Target="../media/image1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/>
          <p:cNvGrpSpPr/>
          <p:nvPr/>
        </p:nvGrpSpPr>
        <p:grpSpPr>
          <a:xfrm>
            <a:off x="697341" y="188640"/>
            <a:ext cx="7907107" cy="5616624"/>
            <a:chOff x="446885" y="188640"/>
            <a:chExt cx="8627187" cy="6459633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6605"/>
            <a:stretch/>
          </p:blipFill>
          <p:spPr bwMode="auto">
            <a:xfrm>
              <a:off x="5076055" y="188640"/>
              <a:ext cx="1125619" cy="822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5" name="Diagramme 4"/>
            <p:cNvGraphicFramePr/>
            <p:nvPr>
              <p:extLst>
                <p:ext uri="{D42A27DB-BD31-4B8C-83A1-F6EECF244321}">
                  <p14:modId xmlns:p14="http://schemas.microsoft.com/office/powerpoint/2010/main" xmlns="" val="3087053472"/>
                </p:ext>
              </p:extLst>
            </p:nvPr>
          </p:nvGraphicFramePr>
          <p:xfrm>
            <a:off x="1196502" y="495364"/>
            <a:ext cx="6624736" cy="583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Flèche droite 5"/>
            <p:cNvSpPr/>
            <p:nvPr/>
          </p:nvSpPr>
          <p:spPr>
            <a:xfrm rot="19862826">
              <a:off x="5230936" y="2909081"/>
              <a:ext cx="910323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Flèche droite 6"/>
            <p:cNvSpPr/>
            <p:nvPr/>
          </p:nvSpPr>
          <p:spPr>
            <a:xfrm rot="2846299">
              <a:off x="4884392" y="4365735"/>
              <a:ext cx="857344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Flèche droite 7"/>
            <p:cNvSpPr/>
            <p:nvPr/>
          </p:nvSpPr>
          <p:spPr>
            <a:xfrm rot="7903543">
              <a:off x="3320570" y="4417203"/>
              <a:ext cx="803612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Flèche droite 8"/>
            <p:cNvSpPr/>
            <p:nvPr/>
          </p:nvSpPr>
          <p:spPr>
            <a:xfrm rot="12590664">
              <a:off x="2784893" y="2967768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Flèche droite 9"/>
            <p:cNvSpPr/>
            <p:nvPr/>
          </p:nvSpPr>
          <p:spPr>
            <a:xfrm rot="16200000">
              <a:off x="4088818" y="2082521"/>
              <a:ext cx="863233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5647" y="188640"/>
              <a:ext cx="1391506" cy="394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2728" t="12851" r="28805" b="19760"/>
            <a:stretch/>
          </p:blipFill>
          <p:spPr bwMode="auto">
            <a:xfrm>
              <a:off x="681802" y="5154458"/>
              <a:ext cx="1095281" cy="999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0558" y="5895964"/>
              <a:ext cx="762143" cy="752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520" y="4661452"/>
              <a:ext cx="563880" cy="563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6100" y="825472"/>
              <a:ext cx="1361133" cy="513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8081" y="1791506"/>
              <a:ext cx="577961" cy="577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430" y="2662336"/>
              <a:ext cx="681011" cy="68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4147" y="5154458"/>
              <a:ext cx="698719" cy="698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6239" y="5862162"/>
              <a:ext cx="1340524" cy="443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3232" y="1866942"/>
              <a:ext cx="783531" cy="783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8353" y="1866942"/>
              <a:ext cx="772276" cy="772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0699" y="2996952"/>
              <a:ext cx="57606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2701" y="683537"/>
              <a:ext cx="921303" cy="655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85" y="4435958"/>
              <a:ext cx="684721" cy="6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3841318"/>
              <a:ext cx="1519773" cy="523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1429" y="3167876"/>
              <a:ext cx="832643" cy="25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ZoneTexte 11"/>
          <p:cNvSpPr txBox="1"/>
          <p:nvPr/>
        </p:nvSpPr>
        <p:spPr>
          <a:xfrm>
            <a:off x="251520" y="6073271"/>
            <a:ext cx="8493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Nathalie Van Laethem (</a:t>
            </a:r>
            <a:r>
              <a:rPr lang="fr-FR" dirty="0" err="1" smtClean="0"/>
              <a:t>dir</a:t>
            </a:r>
            <a:r>
              <a:rPr lang="fr-FR" dirty="0" smtClean="0"/>
              <a:t>.), Marie-Alice Boyé, Valérie March, Nathalie Schipounoff, </a:t>
            </a:r>
            <a:r>
              <a:rPr lang="fr-FR" i="1" dirty="0" smtClean="0"/>
              <a:t>Les fiches outils du webmarketing</a:t>
            </a:r>
            <a:r>
              <a:rPr lang="fr-FR" dirty="0" smtClean="0"/>
              <a:t>, Eyrolles,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7453664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Words>34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Paid / Owned / Earned</dc:title>
  <dc:creator>Val</dc:creator>
  <cp:lastModifiedBy>Marie-Cécile de Vienne</cp:lastModifiedBy>
  <cp:revision>57</cp:revision>
  <dcterms:created xsi:type="dcterms:W3CDTF">2013-08-19T15:55:16Z</dcterms:created>
  <dcterms:modified xsi:type="dcterms:W3CDTF">2015-03-25T14:49:24Z</dcterms:modified>
</cp:coreProperties>
</file>