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notesMasterIdLst>
    <p:notesMasterId r:id="rId8"/>
  </p:notesMasterIdLst>
  <p:sldIdLst>
    <p:sldId id="256" r:id="rId2"/>
    <p:sldId id="264" r:id="rId3"/>
    <p:sldId id="257" r:id="rId4"/>
    <p:sldId id="258" r:id="rId5"/>
    <p:sldId id="262" r:id="rId6"/>
    <p:sldId id="263" r:id="rId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232" autoAdjust="0"/>
    <p:restoredTop sz="86538" autoAdjust="0"/>
  </p:normalViewPr>
  <p:slideViewPr>
    <p:cSldViewPr>
      <p:cViewPr varScale="1">
        <p:scale>
          <a:sx n="69" d="100"/>
          <a:sy n="69" d="100"/>
        </p:scale>
        <p:origin x="-48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85164DB-0A32-4051-8126-84B20A7B9DB3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7AE517-5C57-4757-BAF5-41377EAAADF5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C7AE517-5C57-4757-BAF5-41377EAAADF5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C7AE517-5C57-4757-BAF5-41377EAAADF5}" type="slidenum">
              <a:rPr lang="fr-FR" smtClean="0"/>
              <a:pPr/>
              <a:t>2</a:t>
            </a:fld>
            <a:endParaRPr lang="fr-FR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C7AE517-5C57-4757-BAF5-41377EAAADF5}" type="slidenum">
              <a:rPr lang="fr-FR" smtClean="0"/>
              <a:pPr/>
              <a:t>3</a:t>
            </a:fld>
            <a:endParaRPr lang="fr-FR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sz="1200" kern="120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Agra ou nous irons voir le Taj Mahal construit par un architecte moghole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C7AE517-5C57-4757-BAF5-41377EAAADF5}" type="slidenum">
              <a:rPr lang="fr-FR" smtClean="0"/>
              <a:pPr/>
              <a:t>4</a:t>
            </a:fld>
            <a:endParaRPr lang="fr-FR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C7AE517-5C57-4757-BAF5-41377EAAADF5}" type="slidenum">
              <a:rPr lang="fr-FR" smtClean="0"/>
              <a:pPr/>
              <a:t>5</a:t>
            </a:fld>
            <a:endParaRPr lang="fr-FR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C7AE517-5C57-4757-BAF5-41377EAAADF5}" type="slidenum">
              <a:rPr lang="fr-FR" smtClean="0"/>
              <a:pPr/>
              <a:t>6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Espace réservé de la date 2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17" name="Espace réservé du pied de page 16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29" name="Espace réservé du numéro de diapositive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  <p:sp>
        <p:nvSpPr>
          <p:cNvPr id="32" name="Rectangle 31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0" name="Rectangle 39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1" name="Rectangle 40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42" name="Rectangle 41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Titre 7"/>
          <p:cNvSpPr>
            <a:spLocks noGrp="1"/>
          </p:cNvSpPr>
          <p:nvPr>
            <p:ph type="ctrTitle"/>
          </p:nvPr>
        </p:nvSpPr>
        <p:spPr>
          <a:xfrm>
            <a:off x="914400" y="4343400"/>
            <a:ext cx="7772400" cy="1975104"/>
          </a:xfrm>
        </p:spPr>
        <p:txBody>
          <a:bodyPr/>
          <a:lstStyle>
            <a:lvl1pPr marR="9144" algn="l">
              <a:defRPr sz="4000" b="1" cap="all" spc="0" baseline="0">
                <a:effectLst>
                  <a:reflection blurRad="12700" stA="34000" endA="740" endPos="53000" dir="5400000" sy="-100000" algn="bl" rotWithShape="0"/>
                </a:effectLst>
              </a:defRPr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9" name="Sous-titre 8"/>
          <p:cNvSpPr>
            <a:spLocks noGrp="1"/>
          </p:cNvSpPr>
          <p:nvPr>
            <p:ph type="subTitle" idx="1"/>
          </p:nvPr>
        </p:nvSpPr>
        <p:spPr>
          <a:xfrm>
            <a:off x="914400" y="2834640"/>
            <a:ext cx="7772400" cy="1508760"/>
          </a:xfrm>
        </p:spPr>
        <p:txBody>
          <a:bodyPr lIns="100584" tIns="45720" anchor="b"/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fr-FR" smtClean="0"/>
              <a:t>Cliquez pour modifier le style des sous-titres du masque</a:t>
            </a:r>
            <a:endParaRPr kumimoji="0" lang="en-US"/>
          </a:p>
        </p:txBody>
      </p:sp>
      <p:sp>
        <p:nvSpPr>
          <p:cNvPr id="56" name="Rectangle 55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5" name="Rectangle 64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6" name="Rectangle 65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7" name="Rectangle 66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981200" cy="5851525"/>
          </a:xfrm>
        </p:spPr>
        <p:txBody>
          <a:bodyPr vert="eaVert" anchor="ctr"/>
          <a:lstStyle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5867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Forme libre 13"/>
          <p:cNvSpPr>
            <a:spLocks/>
          </p:cNvSpPr>
          <p:nvPr/>
        </p:nvSpPr>
        <p:spPr bwMode="auto">
          <a:xfrm>
            <a:off x="4828952" y="1073888"/>
            <a:ext cx="4322136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5" name="Forme libre 14"/>
          <p:cNvSpPr>
            <a:spLocks/>
          </p:cNvSpPr>
          <p:nvPr/>
        </p:nvSpPr>
        <p:spPr bwMode="auto">
          <a:xfrm>
            <a:off x="373966" y="0"/>
            <a:ext cx="5514536" cy="661533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3" name="Forme libre 12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6" name="Forme libre 15"/>
          <p:cNvSpPr>
            <a:spLocks/>
          </p:cNvSpPr>
          <p:nvPr/>
        </p:nvSpPr>
        <p:spPr bwMode="auto">
          <a:xfrm>
            <a:off x="5943600" y="0"/>
            <a:ext cx="27432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104" y="0"/>
              </a:cxn>
              <a:cxn ang="0">
                <a:pos x="1728" y="0"/>
              </a:cxn>
              <a:cxn ang="0">
                <a:pos x="0" y="2688"/>
              </a:cxn>
              <a:cxn ang="0">
                <a:pos x="1104" y="0"/>
              </a:cxn>
            </a:cxnLst>
            <a:rect l="0" t="0" r="0" b="0"/>
            <a:pathLst>
              <a:path w="1728" h="2688">
                <a:moveTo>
                  <a:pt x="1104" y="0"/>
                </a:moveTo>
                <a:lnTo>
                  <a:pt x="1728" y="0"/>
                </a:lnTo>
                <a:lnTo>
                  <a:pt x="0" y="2688"/>
                </a:lnTo>
                <a:lnTo>
                  <a:pt x="110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7" name="Forme libre 16"/>
          <p:cNvSpPr>
            <a:spLocks/>
          </p:cNvSpPr>
          <p:nvPr/>
        </p:nvSpPr>
        <p:spPr bwMode="auto">
          <a:xfrm>
            <a:off x="5943600" y="4267200"/>
            <a:ext cx="3200400" cy="11430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2016" y="240"/>
              </a:cxn>
              <a:cxn ang="0">
                <a:pos x="2016" y="720"/>
              </a:cxn>
              <a:cxn ang="0">
                <a:pos x="0" y="0"/>
              </a:cxn>
            </a:cxnLst>
            <a:rect l="0" t="0" r="0" b="0"/>
            <a:pathLst>
              <a:path w="2016" h="720">
                <a:moveTo>
                  <a:pt x="0" y="0"/>
                </a:moveTo>
                <a:lnTo>
                  <a:pt x="2016" y="240"/>
                </a:lnTo>
                <a:lnTo>
                  <a:pt x="2016" y="72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8" name="Forme libre 17"/>
          <p:cNvSpPr>
            <a:spLocks/>
          </p:cNvSpPr>
          <p:nvPr/>
        </p:nvSpPr>
        <p:spPr bwMode="auto">
          <a:xfrm>
            <a:off x="5943600" y="0"/>
            <a:ext cx="13716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864" y="0"/>
              </a:cxn>
              <a:cxn ang="0">
                <a:pos x="0" y="2688"/>
              </a:cxn>
              <a:cxn ang="0">
                <a:pos x="768" y="0"/>
              </a:cxn>
              <a:cxn ang="0">
                <a:pos x="864" y="0"/>
              </a:cxn>
            </a:cxnLst>
            <a:rect l="0" t="0" r="0" b="0"/>
            <a:pathLst>
              <a:path w="864" h="2688">
                <a:moveTo>
                  <a:pt x="864" y="0"/>
                </a:moveTo>
                <a:lnTo>
                  <a:pt x="0" y="2688"/>
                </a:lnTo>
                <a:lnTo>
                  <a:pt x="768" y="0"/>
                </a:lnTo>
                <a:lnTo>
                  <a:pt x="86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9" name="Forme libre 18"/>
          <p:cNvSpPr>
            <a:spLocks/>
          </p:cNvSpPr>
          <p:nvPr/>
        </p:nvSpPr>
        <p:spPr bwMode="auto">
          <a:xfrm>
            <a:off x="5948363" y="4246563"/>
            <a:ext cx="2090737" cy="261143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71" y="1645"/>
              </a:cxn>
              <a:cxn ang="0">
                <a:pos x="1317" y="1645"/>
              </a:cxn>
              <a:cxn ang="0">
                <a:pos x="0" y="0"/>
              </a:cxn>
              <a:cxn ang="0">
                <a:pos x="1071" y="1645"/>
              </a:cxn>
            </a:cxnLst>
            <a:rect l="0" t="0" r="0" b="0"/>
            <a:pathLst>
              <a:path w="1317" h="1645">
                <a:moveTo>
                  <a:pt x="1071" y="1645"/>
                </a:moveTo>
                <a:lnTo>
                  <a:pt x="1317" y="1645"/>
                </a:lnTo>
                <a:lnTo>
                  <a:pt x="0" y="0"/>
                </a:lnTo>
                <a:lnTo>
                  <a:pt x="1071" y="1645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0" name="Forme libre 19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1" name="Forme libre 20"/>
          <p:cNvSpPr>
            <a:spLocks/>
          </p:cNvSpPr>
          <p:nvPr/>
        </p:nvSpPr>
        <p:spPr bwMode="auto">
          <a:xfrm>
            <a:off x="5943600" y="1371600"/>
            <a:ext cx="3200400" cy="2895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2016" y="144"/>
              </a:cxn>
              <a:cxn ang="0">
                <a:pos x="0" y="1824"/>
              </a:cxn>
              <a:cxn ang="0">
                <a:pos x="2016" y="0"/>
              </a:cxn>
            </a:cxnLst>
            <a:rect l="0" t="0" r="0" b="0"/>
            <a:pathLst>
              <a:path w="2016" h="1824">
                <a:moveTo>
                  <a:pt x="2016" y="0"/>
                </a:moveTo>
                <a:lnTo>
                  <a:pt x="2016" y="144"/>
                </a:lnTo>
                <a:lnTo>
                  <a:pt x="0" y="1824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2" name="Forme libre 21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3" name="Forme libre 22"/>
          <p:cNvSpPr>
            <a:spLocks/>
          </p:cNvSpPr>
          <p:nvPr/>
        </p:nvSpPr>
        <p:spPr bwMode="auto">
          <a:xfrm>
            <a:off x="990600" y="4267200"/>
            <a:ext cx="4953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120" y="0"/>
              </a:cxn>
              <a:cxn ang="0">
                <a:pos x="1056" y="1632"/>
              </a:cxn>
              <a:cxn ang="0">
                <a:pos x="0" y="1632"/>
              </a:cxn>
            </a:cxnLst>
            <a:rect l="0" t="0" r="0" b="0"/>
            <a:pathLst>
              <a:path w="3120" h="1632">
                <a:moveTo>
                  <a:pt x="0" y="1632"/>
                </a:moveTo>
                <a:lnTo>
                  <a:pt x="3120" y="0"/>
                </a:lnTo>
                <a:lnTo>
                  <a:pt x="1056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4" name="Forme libre 23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5" name="Forme libre 24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6" name="Forme libre 25"/>
          <p:cNvSpPr>
            <a:spLocks/>
          </p:cNvSpPr>
          <p:nvPr/>
        </p:nvSpPr>
        <p:spPr bwMode="auto">
          <a:xfrm>
            <a:off x="366824" y="2133600"/>
            <a:ext cx="5638800" cy="2133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7" name="Forme libre 26"/>
          <p:cNvSpPr>
            <a:spLocks/>
          </p:cNvSpPr>
          <p:nvPr/>
        </p:nvSpPr>
        <p:spPr bwMode="auto">
          <a:xfrm>
            <a:off x="4572000" y="4267200"/>
            <a:ext cx="13716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96" y="1632"/>
              </a:cxn>
              <a:cxn ang="0">
                <a:pos x="864" y="0"/>
              </a:cxn>
              <a:cxn ang="0">
                <a:pos x="0" y="1632"/>
              </a:cxn>
            </a:cxnLst>
            <a:rect l="0" t="0" r="0" b="0"/>
            <a:pathLst>
              <a:path w="864" h="1632">
                <a:moveTo>
                  <a:pt x="0" y="1632"/>
                </a:moveTo>
                <a:lnTo>
                  <a:pt x="96" y="1632"/>
                </a:lnTo>
                <a:lnTo>
                  <a:pt x="864" y="0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06902" y="1351672"/>
            <a:ext cx="5718048" cy="977486"/>
          </a:xfrm>
        </p:spPr>
        <p:txBody>
          <a:bodyPr lIns="82296" tIns="45720" bIns="0" anchor="t"/>
          <a:lstStyle>
            <a:lvl1pPr marL="5486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  <p:sp>
        <p:nvSpPr>
          <p:cNvPr id="7" name="Rectangle 6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06902" y="512064"/>
            <a:ext cx="8156448" cy="777240"/>
          </a:xfrm>
        </p:spPr>
        <p:txBody>
          <a:bodyPr tIns="64008"/>
          <a:lstStyle>
            <a:lvl1pPr algn="l">
              <a:buNone/>
              <a:defRPr sz="3800" b="0" cap="none" spc="-150" baseline="0"/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Rectangle 8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0" name="Rectangle 9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512064"/>
            <a:ext cx="8229600" cy="914400"/>
          </a:xfrm>
        </p:spPr>
        <p:txBody>
          <a:bodyPr/>
          <a:lstStyle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64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55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/>
          <p:cNvSpPr/>
          <p:nvPr/>
        </p:nvSpPr>
        <p:spPr>
          <a:xfrm>
            <a:off x="0" y="402265"/>
            <a:ext cx="886708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>
              <a:defRPr sz="4000"/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3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5" name="Espace réservé du contenu 4"/>
          <p:cNvSpPr>
            <a:spLocks noGrp="1"/>
          </p:cNvSpPr>
          <p:nvPr>
            <p:ph sz="quarter" idx="2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  <p:sp>
        <p:nvSpPr>
          <p:cNvPr id="16" name="Rectangle 15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7" name="Rectangle 16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8" name="Rectangle 17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0" name="Rectangle 19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1" name="Rectangle 20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Rectangle 21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30" name="Rectangle 29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>
              <a:defRPr sz="4000" cap="none" baseline="0"/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>
              <a:buNone/>
              <a:defRPr sz="3600" b="0"/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2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9" name="Connecteur droit 8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val="FFFFFF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0" name="Groupe 9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Connecteur droit 14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Connecteur droit 15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re 1"/>
          <p:cNvSpPr>
            <a:spLocks noGrp="1"/>
          </p:cNvSpPr>
          <p:nvPr>
            <p:ph type="title"/>
          </p:nvPr>
        </p:nvSpPr>
        <p:spPr bwMode="grayWhite">
          <a:xfrm>
            <a:off x="914400" y="441251"/>
            <a:ext cx="6858000" cy="701749"/>
          </a:xfrm>
        </p:spPr>
        <p:txBody>
          <a:bodyPr anchor="b"/>
          <a:lstStyle>
            <a:lvl1pPr algn="l">
              <a:buNone/>
              <a:defRPr sz="2100" b="0"/>
            </a:lvl1pPr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368032" y="1893781"/>
            <a:ext cx="8778240" cy="4960144"/>
          </a:xfrm>
          <a:solidFill>
            <a:schemeClr val="bg2"/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fr-FR" smtClean="0"/>
              <a:t>Cliquez sur l'icône pour ajouter une image</a:t>
            </a:r>
            <a:endParaRPr kumimoji="0"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 bwMode="grayWhite">
          <a:xfrm>
            <a:off x="914400" y="1150144"/>
            <a:ext cx="6858000" cy="685800"/>
          </a:xfrm>
        </p:spPr>
        <p:txBody>
          <a:bodyPr/>
          <a:lstStyle>
            <a:lvl1pPr marL="27432" indent="0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grpSp>
        <p:nvGrpSpPr>
          <p:cNvPr id="14" name="Groupe 13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Connecteur droit 10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cteur droit 11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cteur droit 12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Groupe 17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Connecteur droit 18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Connecteur droit 19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>
          <a:xfrm>
            <a:off x="6477000" y="55499"/>
            <a:ext cx="2133600" cy="365125"/>
          </a:xfrm>
        </p:spPr>
        <p:txBody>
          <a:bodyPr/>
          <a:lstStyle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>
          <a:xfrm>
            <a:off x="914400" y="55499"/>
            <a:ext cx="5562600" cy="365125"/>
          </a:xfrm>
        </p:spPr>
        <p:txBody>
          <a:bodyPr/>
          <a:lstStyle>
            <a:extLst/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>
          <a:xfrm>
            <a:off x="8610600" y="55499"/>
            <a:ext cx="457200" cy="365125"/>
          </a:xfrm>
        </p:spPr>
        <p:txBody>
          <a:bodyPr/>
          <a:lstStyle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5" name="Rectangle 14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6" name="Rectangle 15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7" name="Rectangle 16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Espace réservé du titre 2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>
            <a:extLst/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13" name="Espace réservé du texte 12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  <a:p>
            <a:pPr lvl="1" eaLnBrk="1" latinLnBrk="0" hangingPunct="1"/>
            <a:r>
              <a:rPr kumimoji="0" lang="fr-FR" smtClean="0"/>
              <a:t>Deuxième niveau</a:t>
            </a:r>
          </a:p>
          <a:p>
            <a:pPr lvl="2" eaLnBrk="1" latinLnBrk="0" hangingPunct="1"/>
            <a:r>
              <a:rPr kumimoji="0" lang="fr-FR" smtClean="0"/>
              <a:t>Troisième niveau</a:t>
            </a:r>
          </a:p>
          <a:p>
            <a:pPr lvl="3" eaLnBrk="1" latinLnBrk="0" hangingPunct="1"/>
            <a:r>
              <a:rPr kumimoji="0" lang="fr-FR" smtClean="0"/>
              <a:t>Quatrième niveau</a:t>
            </a:r>
          </a:p>
          <a:p>
            <a:pPr lvl="4" eaLnBrk="1" latinLnBrk="0" hangingPunct="1"/>
            <a:r>
              <a:rPr kumimoji="0" lang="fr-FR" smtClean="0"/>
              <a:t>Cinquième niveau</a:t>
            </a:r>
            <a:endParaRPr kumimoji="0" lang="en-US"/>
          </a:p>
        </p:txBody>
      </p:sp>
      <p:sp>
        <p:nvSpPr>
          <p:cNvPr id="14" name="Espace réservé de la date 13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618D63FC-CD6C-48F1-A726-B4BD6E8B1006}" type="datetimeFigureOut">
              <a:rPr lang="fr-FR" smtClean="0"/>
              <a:pPr/>
              <a:t>28/01/2009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endParaRPr lang="fr-FR"/>
          </a:p>
        </p:txBody>
      </p:sp>
      <p:sp>
        <p:nvSpPr>
          <p:cNvPr id="23" name="Espace réservé du numéro de diapositive 22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  <a:extLst/>
          </a:lstStyle>
          <a:p>
            <a:fld id="{90ED5E89-149A-49FF-AA65-2274BEB1415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 spc="-100" baseline="0">
          <a:solidFill>
            <a:schemeClr val="tx2">
              <a:satMod val="200000"/>
            </a:schemeClr>
          </a:solidFill>
          <a:latin typeface="+mj-lt"/>
          <a:ea typeface="+mj-ea"/>
          <a:cs typeface="+mj-cs"/>
        </a:defRPr>
      </a:lvl1pPr>
      <a:extLst/>
    </p:titleStyle>
    <p:bodyStyle>
      <a:lvl1pPr marL="411480" indent="-342900" algn="l" rtl="0" eaLnBrk="1" latinLnBrk="0" hangingPunct="1">
        <a:spcBef>
          <a:spcPts val="700"/>
        </a:spcBef>
        <a:buClr>
          <a:schemeClr val="tx2"/>
        </a:buClr>
        <a:buSzPct val="95000"/>
        <a:buFont typeface="Wingdings"/>
        <a:buChar char="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Voyages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5857884" y="5643578"/>
            <a:ext cx="3000396" cy="651504"/>
          </a:xfrm>
        </p:spPr>
        <p:txBody>
          <a:bodyPr/>
          <a:lstStyle/>
          <a:p>
            <a:r>
              <a:rPr lang="fr-FR" dirty="0" smtClean="0"/>
              <a:t>Autour du monde</a:t>
            </a:r>
            <a:endParaRPr lang="fr-FR" dirty="0"/>
          </a:p>
        </p:txBody>
      </p:sp>
      <p:grpSp>
        <p:nvGrpSpPr>
          <p:cNvPr id="9" name="Groupe 8"/>
          <p:cNvGrpSpPr/>
          <p:nvPr/>
        </p:nvGrpSpPr>
        <p:grpSpPr>
          <a:xfrm>
            <a:off x="5715008" y="1000108"/>
            <a:ext cx="2618398" cy="1286737"/>
            <a:chOff x="5643570" y="1070693"/>
            <a:chExt cx="2618398" cy="1286737"/>
          </a:xfrm>
        </p:grpSpPr>
        <p:grpSp>
          <p:nvGrpSpPr>
            <p:cNvPr id="10" name="Groupe 15"/>
            <p:cNvGrpSpPr/>
            <p:nvPr/>
          </p:nvGrpSpPr>
          <p:grpSpPr>
            <a:xfrm>
              <a:off x="6223934" y="1070693"/>
              <a:ext cx="2038034" cy="857646"/>
              <a:chOff x="5147455" y="1070693"/>
              <a:chExt cx="3114513" cy="1264926"/>
            </a:xfrm>
          </p:grpSpPr>
          <p:sp>
            <p:nvSpPr>
              <p:cNvPr id="12" name="Flèche courbée vers le bas 11"/>
              <p:cNvSpPr/>
              <p:nvPr/>
            </p:nvSpPr>
            <p:spPr>
              <a:xfrm rot="20596805" flipV="1">
                <a:off x="6153152" y="1070693"/>
                <a:ext cx="2108816" cy="872689"/>
              </a:xfrm>
              <a:prstGeom prst="curvedDownArrow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sp>
            <p:nvSpPr>
              <p:cNvPr id="13" name="Flèche courbée vers le bas 12"/>
              <p:cNvSpPr/>
              <p:nvPr/>
            </p:nvSpPr>
            <p:spPr>
              <a:xfrm rot="20736018" flipV="1">
                <a:off x="5147455" y="1462930"/>
                <a:ext cx="2108816" cy="872689"/>
              </a:xfrm>
              <a:prstGeom prst="curvedDownArrow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Flèche courbée vers le bas 13"/>
              <p:cNvSpPr/>
              <p:nvPr/>
            </p:nvSpPr>
            <p:spPr>
              <a:xfrm flipV="1">
                <a:off x="5572132" y="1214422"/>
                <a:ext cx="2108816" cy="872689"/>
              </a:xfrm>
              <a:prstGeom prst="curvedDownArrow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1" name="Nuage 10"/>
            <p:cNvSpPr/>
            <p:nvPr/>
          </p:nvSpPr>
          <p:spPr>
            <a:xfrm rot="21068096">
              <a:off x="5643570" y="1194956"/>
              <a:ext cx="1636133" cy="1162474"/>
            </a:xfrm>
            <a:prstGeom prst="cloud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fr-FR" dirty="0" smtClean="0"/>
              <a:t>Itinéraire</a:t>
            </a:r>
            <a:br>
              <a:rPr lang="fr-FR" dirty="0" smtClean="0"/>
            </a:b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 anchor="ctr">
            <a:normAutofit fontScale="70000" lnSpcReduction="20000"/>
          </a:bodyPr>
          <a:lstStyle/>
          <a:p>
            <a:pPr marL="720000">
              <a:lnSpc>
                <a:spcPct val="120000"/>
              </a:lnSpc>
              <a:buClr>
                <a:schemeClr val="accent3">
                  <a:lumMod val="75000"/>
                </a:schemeClr>
              </a:buClr>
              <a:buSzPct val="120000"/>
              <a:buFont typeface="Wingdings" pitchFamily="2" charset="2"/>
              <a:buChar char=""/>
            </a:pPr>
            <a:r>
              <a:rPr lang="fr-FR" b="1" dirty="0" smtClean="0"/>
              <a:t>Jordanie</a:t>
            </a:r>
          </a:p>
          <a:p>
            <a:pPr marL="1800225" lvl="1">
              <a:lnSpc>
                <a:spcPct val="120000"/>
              </a:lnSpc>
              <a:buClr>
                <a:schemeClr val="accent1">
                  <a:lumMod val="75000"/>
                </a:schemeClr>
              </a:buClr>
              <a:buSzPct val="100000"/>
              <a:buFont typeface="Wingdings" pitchFamily="2" charset="2"/>
              <a:buChar char="§"/>
            </a:pPr>
            <a:r>
              <a:rPr lang="fr-FR" dirty="0" smtClean="0"/>
              <a:t>La Mer Morte</a:t>
            </a:r>
          </a:p>
          <a:p>
            <a:pPr marL="1800225" lvl="1">
              <a:lnSpc>
                <a:spcPct val="120000"/>
              </a:lnSpc>
              <a:buClr>
                <a:schemeClr val="accent1">
                  <a:lumMod val="75000"/>
                </a:schemeClr>
              </a:buClr>
              <a:buSzPct val="100000"/>
              <a:buFont typeface="Wingdings" pitchFamily="2" charset="2"/>
              <a:buChar char="§"/>
            </a:pPr>
            <a:r>
              <a:rPr lang="fr-FR" dirty="0" smtClean="0"/>
              <a:t>Aqaba</a:t>
            </a:r>
          </a:p>
          <a:p>
            <a:pPr marL="720000" algn="ctr">
              <a:lnSpc>
                <a:spcPct val="120000"/>
              </a:lnSpc>
              <a:buClr>
                <a:schemeClr val="accent3">
                  <a:lumMod val="75000"/>
                </a:schemeClr>
              </a:buClr>
              <a:buSzPct val="120000"/>
              <a:buFont typeface="Wingdings" pitchFamily="2" charset="2"/>
              <a:buChar char=""/>
            </a:pPr>
            <a:r>
              <a:rPr lang="fr-FR" b="1" dirty="0" smtClean="0"/>
              <a:t>Inde</a:t>
            </a:r>
          </a:p>
          <a:p>
            <a:pPr marL="1800225" lvl="1" algn="ctr">
              <a:lnSpc>
                <a:spcPct val="120000"/>
              </a:lnSpc>
              <a:buClr>
                <a:schemeClr val="accent1">
                  <a:lumMod val="75000"/>
                </a:schemeClr>
              </a:buClr>
              <a:buSzPct val="100000"/>
              <a:buFont typeface="Wingdings" pitchFamily="2" charset="2"/>
              <a:buChar char="§"/>
            </a:pPr>
            <a:r>
              <a:rPr lang="fr-FR" dirty="0" smtClean="0"/>
              <a:t>Agra</a:t>
            </a:r>
          </a:p>
          <a:p>
            <a:pPr marL="1800225" lvl="1" algn="ctr">
              <a:lnSpc>
                <a:spcPct val="120000"/>
              </a:lnSpc>
              <a:buClr>
                <a:schemeClr val="accent1">
                  <a:lumMod val="75000"/>
                </a:schemeClr>
              </a:buClr>
              <a:buSzPct val="100000"/>
              <a:buFont typeface="Wingdings" pitchFamily="2" charset="2"/>
              <a:buChar char="§"/>
            </a:pPr>
            <a:r>
              <a:rPr lang="fr-FR" dirty="0" smtClean="0"/>
              <a:t>Jaipur</a:t>
            </a:r>
          </a:p>
          <a:p>
            <a:pPr marL="720000" algn="r">
              <a:lnSpc>
                <a:spcPct val="120000"/>
              </a:lnSpc>
              <a:buClr>
                <a:schemeClr val="accent3">
                  <a:lumMod val="75000"/>
                </a:schemeClr>
              </a:buClr>
              <a:buSzPct val="120000"/>
              <a:buFont typeface="Wingdings" pitchFamily="2" charset="2"/>
              <a:buChar char=""/>
            </a:pPr>
            <a:r>
              <a:rPr lang="fr-FR" b="1" dirty="0" smtClean="0"/>
              <a:t>Laos</a:t>
            </a:r>
          </a:p>
          <a:p>
            <a:pPr marL="1800225" lvl="1" algn="r">
              <a:lnSpc>
                <a:spcPct val="120000"/>
              </a:lnSpc>
              <a:buClr>
                <a:schemeClr val="accent1">
                  <a:lumMod val="75000"/>
                </a:schemeClr>
              </a:buClr>
              <a:buSzPct val="100000"/>
              <a:buFont typeface="Wingdings" pitchFamily="2" charset="2"/>
              <a:buChar char="§"/>
            </a:pPr>
            <a:r>
              <a:rPr lang="fr-FR" dirty="0" err="1" smtClean="0"/>
              <a:t>Paksong</a:t>
            </a:r>
            <a:endParaRPr lang="fr-FR" dirty="0" smtClean="0"/>
          </a:p>
          <a:p>
            <a:pPr marL="1800225" lvl="1" algn="r">
              <a:lnSpc>
                <a:spcPct val="120000"/>
              </a:lnSpc>
              <a:buClr>
                <a:schemeClr val="accent1">
                  <a:lumMod val="75000"/>
                </a:schemeClr>
              </a:buClr>
              <a:buSzPct val="100000"/>
              <a:buFont typeface="Wingdings" pitchFamily="2" charset="2"/>
              <a:buChar char="§"/>
            </a:pPr>
            <a:r>
              <a:rPr lang="fr-FR" dirty="0" smtClean="0"/>
              <a:t>Vientiane</a:t>
            </a:r>
          </a:p>
          <a:p>
            <a:pPr marL="720000">
              <a:lnSpc>
                <a:spcPct val="120000"/>
              </a:lnSpc>
              <a:buClr>
                <a:schemeClr val="accent3">
                  <a:lumMod val="75000"/>
                </a:schemeClr>
              </a:buClr>
              <a:buSzPct val="120000"/>
              <a:buFont typeface="Wingdings" pitchFamily="2" charset="2"/>
              <a:buChar char=""/>
            </a:pPr>
            <a:r>
              <a:rPr lang="fr-FR" b="1" dirty="0" smtClean="0"/>
              <a:t>Népal</a:t>
            </a:r>
          </a:p>
          <a:p>
            <a:pPr marL="1800225" lvl="1">
              <a:lnSpc>
                <a:spcPct val="120000"/>
              </a:lnSpc>
              <a:buClr>
                <a:schemeClr val="accent1">
                  <a:lumMod val="75000"/>
                </a:schemeClr>
              </a:buClr>
              <a:buSzPct val="100000"/>
              <a:buFont typeface="Wingdings" pitchFamily="2" charset="2"/>
              <a:buChar char="§"/>
            </a:pPr>
            <a:r>
              <a:rPr lang="fr-FR" dirty="0" smtClean="0"/>
              <a:t>Patan</a:t>
            </a:r>
          </a:p>
          <a:p>
            <a:pPr marL="1800225" lvl="1">
              <a:lnSpc>
                <a:spcPct val="120000"/>
              </a:lnSpc>
              <a:buClr>
                <a:schemeClr val="accent1">
                  <a:lumMod val="75000"/>
                </a:schemeClr>
              </a:buClr>
              <a:buSzPct val="100000"/>
              <a:buFont typeface="Wingdings" pitchFamily="2" charset="2"/>
              <a:buChar char="§"/>
            </a:pPr>
            <a:r>
              <a:rPr lang="fr-FR" dirty="0" smtClean="0"/>
              <a:t>Katmandou</a:t>
            </a:r>
          </a:p>
          <a:p>
            <a:pPr lvl="1"/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Jordanie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La Mer Morte</a:t>
            </a:r>
          </a:p>
          <a:p>
            <a:r>
              <a:rPr lang="fr-FR" dirty="0" smtClean="0"/>
              <a:t>Aqaba</a:t>
            </a:r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Inde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Agra</a:t>
            </a:r>
          </a:p>
          <a:p>
            <a:r>
              <a:rPr lang="fr-FR" smtClean="0"/>
              <a:t>Jaipur</a:t>
            </a:r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Laos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err="1" smtClean="0"/>
              <a:t>Paksong</a:t>
            </a:r>
            <a:endParaRPr lang="fr-FR" dirty="0" smtClean="0"/>
          </a:p>
          <a:p>
            <a:r>
              <a:rPr lang="fr-FR" dirty="0" smtClean="0"/>
              <a:t>Vientiane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fr-FR" dirty="0" smtClean="0"/>
              <a:t>Népal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dirty="0" smtClean="0"/>
              <a:t>Patan</a:t>
            </a:r>
          </a:p>
          <a:p>
            <a:pPr lvl="0"/>
            <a:r>
              <a:rPr lang="fr-FR" dirty="0" smtClean="0"/>
              <a:t>Katmandou</a:t>
            </a:r>
            <a:endParaRPr lang="fr-FR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étro">
  <a:themeElements>
    <a:clrScheme name="Métro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Métro">
      <a:majorFont>
        <a:latin typeface="Consolas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étro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0000"/>
                <a:satMod val="180000"/>
              </a:schemeClr>
              <a:schemeClr val="phClr">
                <a:tint val="90000"/>
                <a:satMod val="20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Metro</Template>
  <TotalTime>1528</TotalTime>
  <Words>52</Words>
  <Application>Microsoft Office PowerPoint</Application>
  <PresentationFormat>Affichage à l'écran (4:3)</PresentationFormat>
  <Paragraphs>34</Paragraphs>
  <Slides>6</Slides>
  <Notes>6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7" baseType="lpstr">
      <vt:lpstr>Métro</vt:lpstr>
      <vt:lpstr>Voyages</vt:lpstr>
      <vt:lpstr>Itinéraire </vt:lpstr>
      <vt:lpstr>Jordanie</vt:lpstr>
      <vt:lpstr>Inde</vt:lpstr>
      <vt:lpstr>Laos</vt:lpstr>
      <vt:lpstr>Népal</vt:lpstr>
    </vt:vector>
  </TitlesOfParts>
  <Company>HP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Voyages</dc:title>
  <dc:creator>KAMjz</dc:creator>
  <cp:lastModifiedBy>KAMjz</cp:lastModifiedBy>
  <cp:revision>68</cp:revision>
  <dcterms:created xsi:type="dcterms:W3CDTF">2008-09-02T13:31:07Z</dcterms:created>
  <dcterms:modified xsi:type="dcterms:W3CDTF">2009-01-28T21:37:23Z</dcterms:modified>
</cp:coreProperties>
</file>

<file path=docProps/thumbnail.jpeg>
</file>