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6"/>
  </p:notesMasterIdLst>
  <p:sldIdLst>
    <p:sldId id="256" r:id="rId2"/>
    <p:sldId id="259" r:id="rId3"/>
    <p:sldId id="257" r:id="rId4"/>
    <p:sldId id="258" r:id="rId5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5" d="100"/>
          <a:sy n="55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3B37BA-7285-4F30-B1EB-425AC5C92BBE}" type="datetimeFigureOut">
              <a:rPr lang="fr-FR" smtClean="0"/>
              <a:pPr/>
              <a:t>25/11/2008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4DBD76-25D1-46F9-9936-E78A6D68E15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4DBD76-25D1-46F9-9936-E78A6D68E152}" type="slidenum">
              <a:rPr lang="fr-FR" smtClean="0"/>
              <a:pPr/>
              <a:t>1</a:t>
            </a:fld>
            <a:endParaRPr lang="fr-F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4DBD76-25D1-46F9-9936-E78A6D68E152}" type="slidenum">
              <a:rPr lang="fr-FR" smtClean="0"/>
              <a:pPr/>
              <a:t>2</a:t>
            </a:fld>
            <a:endParaRPr lang="fr-F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4DBD76-25D1-46F9-9936-E78A6D68E152}" type="slidenum">
              <a:rPr lang="fr-FR" smtClean="0"/>
              <a:pPr/>
              <a:t>3</a:t>
            </a:fld>
            <a:endParaRPr lang="fr-F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4DBD76-25D1-46F9-9936-E78A6D68E152}" type="slidenum">
              <a:rPr lang="fr-FR" smtClean="0"/>
              <a:pPr/>
              <a:t>4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ous-titr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 smtClean="0"/>
              <a:t>Cliquez pour modifier le style des sous-titres du masque</a:t>
            </a:r>
            <a:endParaRPr kumimoji="0" lang="en-US"/>
          </a:p>
        </p:txBody>
      </p:sp>
      <p:sp>
        <p:nvSpPr>
          <p:cNvPr id="28" name="Espace réservé de la date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9AD1-8BFD-4673-B58A-3CE9DF7434FB}" type="datetimeFigureOut">
              <a:rPr lang="fr-FR" smtClean="0"/>
              <a:pPr/>
              <a:t>25/11/2008</a:t>
            </a:fld>
            <a:endParaRPr lang="fr-FR"/>
          </a:p>
        </p:txBody>
      </p:sp>
      <p:sp>
        <p:nvSpPr>
          <p:cNvPr id="17" name="Espace réservé du pied de page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Connecteur droit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Ellipse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Ellipse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Espace réservé du numéro de diapositive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31870C8-EDDD-4981-98B1-0C1CA8E3F901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8" name="Titr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9AD1-8BFD-4673-B58A-3CE9DF7434FB}" type="datetimeFigureOut">
              <a:rPr lang="fr-FR" smtClean="0"/>
              <a:pPr/>
              <a:t>25/11/2008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870C8-EDDD-4981-98B1-0C1CA8E3F90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Connecteur droit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Ellipse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Ellipse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231870C8-EDDD-4981-98B1-0C1CA8E3F901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9AD1-8BFD-4673-B58A-3CE9DF7434FB}" type="datetimeFigureOut">
              <a:rPr lang="fr-FR" smtClean="0"/>
              <a:pPr/>
              <a:t>25/11/2008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9AD1-8BFD-4673-B58A-3CE9DF7434FB}" type="datetimeFigureOut">
              <a:rPr lang="fr-FR" smtClean="0"/>
              <a:pPr/>
              <a:t>25/11/2008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231870C8-EDDD-4981-98B1-0C1CA8E3F901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8" name="Espace réservé du contenu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9AD1-8BFD-4673-B58A-3CE9DF7434FB}" type="datetimeFigureOut">
              <a:rPr lang="fr-FR" smtClean="0"/>
              <a:pPr/>
              <a:t>25/11/2008</a:t>
            </a:fld>
            <a:endParaRPr lang="fr-FR"/>
          </a:p>
        </p:txBody>
      </p:sp>
      <p:sp>
        <p:nvSpPr>
          <p:cNvPr id="8" name="Connecteur droit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Ellipse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Ellipse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31870C8-EDDD-4981-98B1-0C1CA8E3F901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4C439AD1-8BFD-4673-B58A-3CE9DF7434FB}" type="datetimeFigureOut">
              <a:rPr lang="fr-FR" smtClean="0"/>
              <a:pPr/>
              <a:t>25/11/2008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870C8-EDDD-4981-98B1-0C1CA8E3F901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8" name="Connecteur droit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Espace réservé du contenu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2" name="Espace réservé du contenu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necteur droit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9AD1-8BFD-4673-B58A-3CE9DF7434FB}" type="datetimeFigureOut">
              <a:rPr lang="fr-FR" smtClean="0"/>
              <a:pPr/>
              <a:t>25/11/2008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fr-FR"/>
          </a:p>
        </p:txBody>
      </p:sp>
      <p:sp>
        <p:nvSpPr>
          <p:cNvPr id="15" name="Connecteur droit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Espace réservé du contenu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26" name="Espace réservé du contenu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25" name="Ellipse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Ellipse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231870C8-EDDD-4981-98B1-0C1CA8E3F901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3" name="Titr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9AD1-8BFD-4673-B58A-3CE9DF7434FB}" type="datetimeFigureOut">
              <a:rPr lang="fr-FR" smtClean="0"/>
              <a:pPr/>
              <a:t>25/11/2008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231870C8-EDDD-4981-98B1-0C1CA8E3F90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9AD1-8BFD-4673-B58A-3CE9DF7434FB}" type="datetimeFigureOut">
              <a:rPr lang="fr-FR" smtClean="0"/>
              <a:pPr/>
              <a:t>25/11/2008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31870C8-EDDD-4981-98B1-0C1CA8E3F90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Connecteur droit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Espace réservé du contenu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0" name="Ellipse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Ellipse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31870C8-EDDD-4981-98B1-0C1CA8E3F901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9AD1-8BFD-4673-B58A-3CE9DF7434FB}" type="datetimeFigureOut">
              <a:rPr lang="fr-FR" smtClean="0"/>
              <a:pPr/>
              <a:t>25/11/2008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fr-F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Connecteur droit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Ellipse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Ellipse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231870C8-EDDD-4981-98B1-0C1CA8E3F901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FR" smtClean="0"/>
              <a:t>Cliquez sur l'icône pour ajouter une image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4C439AD1-8BFD-4673-B58A-3CE9DF7434FB}" type="datetimeFigureOut">
              <a:rPr lang="fr-FR" smtClean="0"/>
              <a:pPr/>
              <a:t>25/11/2008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Espace réservé de la date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4C439AD1-8BFD-4673-B58A-3CE9DF7434FB}" type="datetimeFigureOut">
              <a:rPr lang="fr-FR" smtClean="0"/>
              <a:pPr/>
              <a:t>25/11/2008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fr-FR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Connecteur droit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Ellipse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Ellipse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Espace réservé du numéro de diapositive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31870C8-EDDD-4981-98B1-0C1CA8E3F901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2" name="Espace réservé du titre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smtClean="0"/>
              <a:t>Deuxième niveau</a:t>
            </a:r>
          </a:p>
          <a:p>
            <a:pPr lvl="2" eaLnBrk="1" latinLnBrk="0" hangingPunct="1"/>
            <a:r>
              <a:rPr kumimoji="0" lang="fr-FR" smtClean="0"/>
              <a:t>Troisième niveau</a:t>
            </a:r>
          </a:p>
          <a:p>
            <a:pPr lvl="3" eaLnBrk="1" latinLnBrk="0" hangingPunct="1"/>
            <a:r>
              <a:rPr kumimoji="0" lang="fr-FR" smtClean="0"/>
              <a:t>Quatrième niveau</a:t>
            </a:r>
          </a:p>
          <a:p>
            <a:pPr lvl="4" eaLnBrk="1" latinLnBrk="0" hangingPunct="1"/>
            <a:r>
              <a:rPr kumimoji="0" lang="fr-FR" smtClean="0"/>
              <a:t>Cinquième niveau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smtClean="0"/>
              <a:t>Une ronde de parfums</a:t>
            </a:r>
            <a:endParaRPr lang="fr-FR" dirty="0"/>
          </a:p>
        </p:txBody>
      </p:sp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Les </a:t>
            </a:r>
            <a:r>
              <a:rPr lang="fr-FR" dirty="0" smtClean="0"/>
              <a:t>é</a:t>
            </a:r>
            <a:r>
              <a:rPr lang="fr-FR" dirty="0" smtClean="0"/>
              <a:t>pices </a:t>
            </a:r>
            <a:r>
              <a:rPr lang="fr-FR" dirty="0" smtClean="0"/>
              <a:t>du monde</a:t>
            </a:r>
            <a:endParaRPr lang="fr-FR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Provenance</a:t>
            </a:r>
            <a:endParaRPr lang="fr-FR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fr-FR" dirty="0" smtClean="0"/>
              <a:t>Amérique du sud</a:t>
            </a:r>
          </a:p>
          <a:p>
            <a:r>
              <a:rPr lang="fr-FR" dirty="0" smtClean="0"/>
              <a:t>Inde</a:t>
            </a:r>
          </a:p>
          <a:p>
            <a:r>
              <a:rPr lang="fr-FR" dirty="0" smtClean="0"/>
              <a:t>Chine</a:t>
            </a:r>
            <a:endParaRPr lang="fr-FR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Les </a:t>
            </a:r>
            <a:r>
              <a:rPr lang="fr-FR" dirty="0" smtClean="0"/>
              <a:t>épices </a:t>
            </a:r>
            <a:r>
              <a:rPr lang="fr-FR" dirty="0" smtClean="0"/>
              <a:t>simples</a:t>
            </a:r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fr-FR" dirty="0" smtClean="0"/>
              <a:t>Piment</a:t>
            </a:r>
          </a:p>
          <a:p>
            <a:r>
              <a:rPr lang="fr-FR" dirty="0" smtClean="0"/>
              <a:t>Poivre</a:t>
            </a:r>
          </a:p>
          <a:p>
            <a:r>
              <a:rPr lang="fr-FR" dirty="0" smtClean="0"/>
              <a:t>Cardamone</a:t>
            </a:r>
          </a:p>
          <a:p>
            <a:r>
              <a:rPr lang="fr-FR" dirty="0" smtClean="0"/>
              <a:t>Carvi</a:t>
            </a:r>
            <a:endParaRPr lang="fr-FR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Les </a:t>
            </a:r>
            <a:r>
              <a:rPr lang="fr-FR" dirty="0" smtClean="0"/>
              <a:t>épices </a:t>
            </a:r>
            <a:r>
              <a:rPr lang="fr-FR" dirty="0" smtClean="0"/>
              <a:t>mélanges</a:t>
            </a:r>
            <a:endParaRPr lang="fr-FR" dirty="0"/>
          </a:p>
        </p:txBody>
      </p:sp>
      <p:sp>
        <p:nvSpPr>
          <p:cNvPr id="5" name="Espace réservé du contenu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fr-FR" dirty="0" smtClean="0"/>
              <a:t>Colombo</a:t>
            </a:r>
          </a:p>
          <a:p>
            <a:r>
              <a:rPr lang="fr-FR" dirty="0" smtClean="0"/>
              <a:t>Curry</a:t>
            </a:r>
            <a:endParaRPr lang="fr-FR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fr-FR" dirty="0" smtClean="0"/>
              <a:t>Massale</a:t>
            </a:r>
          </a:p>
          <a:p>
            <a:r>
              <a:rPr lang="fr-FR" dirty="0" smtClean="0"/>
              <a:t>Tandoori</a:t>
            </a:r>
            <a:endParaRPr lang="fr-FR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l">
  <a:themeElements>
    <a:clrScheme name="Civil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l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l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61</TotalTime>
  <Words>32</Words>
  <Application>Microsoft Office PowerPoint</Application>
  <PresentationFormat>Affichage à l'écran (4:3)</PresentationFormat>
  <Paragraphs>20</Paragraphs>
  <Slides>4</Slides>
  <Notes>4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5" baseType="lpstr">
      <vt:lpstr>Civil</vt:lpstr>
      <vt:lpstr>Les épices du monde</vt:lpstr>
      <vt:lpstr>Provenance</vt:lpstr>
      <vt:lpstr>Les épices simples</vt:lpstr>
      <vt:lpstr>Les épices mélanges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 Epices du monde</dc:title>
  <dc:creator>KAMjz</dc:creator>
  <cp:lastModifiedBy>Zoe Zebu</cp:lastModifiedBy>
  <cp:revision>4</cp:revision>
  <dcterms:created xsi:type="dcterms:W3CDTF">2008-11-22T09:51:37Z</dcterms:created>
  <dcterms:modified xsi:type="dcterms:W3CDTF">2008-11-25T10:21:03Z</dcterms:modified>
</cp:coreProperties>
</file>