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94" autoAdjust="0"/>
    <p:restoredTop sz="86425" autoAdjust="0"/>
  </p:normalViewPr>
  <p:slideViewPr>
    <p:cSldViewPr>
      <p:cViewPr varScale="1">
        <p:scale>
          <a:sx n="64" d="100"/>
          <a:sy n="64" d="100"/>
        </p:scale>
        <p:origin x="-15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05E-3"/>
          <c:y val="0.17621769990018851"/>
          <c:w val="0.79646130382350855"/>
          <c:h val="0.75805460056929697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2587820103568268"/>
          <c:y val="0.50534970980740057"/>
          <c:w val="0.25385152869404837"/>
          <c:h val="0.24643673061994048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overlap val="-25"/>
        <c:axId val="87775872"/>
        <c:axId val="87794048"/>
      </c:barChart>
      <c:catAx>
        <c:axId val="87775872"/>
        <c:scaling>
          <c:orientation val="minMax"/>
        </c:scaling>
        <c:axPos val="b"/>
        <c:majorTickMark val="none"/>
        <c:tickLblPos val="nextTo"/>
        <c:crossAx val="87794048"/>
        <c:crosses val="autoZero"/>
        <c:auto val="1"/>
        <c:lblAlgn val="ctr"/>
        <c:lblOffset val="100"/>
      </c:catAx>
      <c:valAx>
        <c:axId val="87794048"/>
        <c:scaling>
          <c:orientation val="minMax"/>
        </c:scaling>
        <c:axPos val="l"/>
        <c:majorGridlines/>
        <c:numFmt formatCode="General" sourceLinked="1"/>
        <c:tickLblPos val="nextTo"/>
        <c:crossAx val="87775872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C000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947F6493-7367-4503-A892-9D90DA12D55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7158" y="5357826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405050" cy="3662378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Cuisine aromatique</a:t>
            </a:r>
            <a:endParaRPr lang="fr-FR" dirty="0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018092" y="1906520"/>
            <a:ext cx="5107817" cy="3044960"/>
          </a:xfrm>
        </p:spPr>
        <p:txBody>
          <a:bodyPr>
            <a:normAutofit lnSpcReduction="10000"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Soigner	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81088" indent="-273050"/>
            <a:r>
              <a:rPr lang="fr-FR" dirty="0" smtClean="0"/>
              <a:t>Argousier</a:t>
            </a:r>
          </a:p>
          <a:p>
            <a:pPr marL="1081088" indent="-273050"/>
            <a:r>
              <a:rPr lang="fr-FR" dirty="0" smtClean="0"/>
              <a:t>Chélidoine</a:t>
            </a:r>
          </a:p>
          <a:p>
            <a:pPr marL="1081088" indent="-273050"/>
            <a:r>
              <a:rPr lang="fr-FR" dirty="0" smtClean="0"/>
              <a:t>Aubépine</a:t>
            </a:r>
          </a:p>
          <a:p>
            <a:pPr marL="1081088" indent="-273050"/>
            <a:r>
              <a:rPr lang="fr-FR" dirty="0" smtClean="0"/>
              <a:t>Mauve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81088" indent="-273050"/>
            <a:r>
              <a:rPr lang="fr-FR" dirty="0" err="1" smtClean="0"/>
              <a:t>Citronelle</a:t>
            </a:r>
            <a:endParaRPr lang="fr-FR" dirty="0" smtClean="0"/>
          </a:p>
          <a:p>
            <a:pPr marL="1081088" indent="-273050"/>
            <a:r>
              <a:rPr lang="fr-FR" dirty="0" smtClean="0"/>
              <a:t>Girofle</a:t>
            </a:r>
          </a:p>
          <a:p>
            <a:pPr marL="1081088" indent="-273050"/>
            <a:r>
              <a:rPr lang="fr-FR" dirty="0" smtClean="0"/>
              <a:t>Menthe</a:t>
            </a:r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Secrets d</a:t>
            </a:r>
            <a:r>
              <a:rPr lang="fr-FR" dirty="0" smtClean="0"/>
              <a:t>es herbes</a:t>
            </a: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908" y="4786322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933700"/>
            <a:ext cx="2362200" cy="990600"/>
          </a:xfrm>
        </p:spPr>
        <p:txBody>
          <a:bodyPr/>
          <a:lstStyle/>
          <a:p>
            <a:pPr lvl="0"/>
            <a:r>
              <a:rPr lang="fr-FR" sz="2400" smtClean="0"/>
              <a:t>Utilisation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comparées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fr-FR" smtClean="0"/>
              <a:t>Soigner</a:t>
            </a:r>
          </a:p>
          <a:p>
            <a:pPr lvl="0"/>
            <a:r>
              <a:rPr lang="fr-FR" smtClean="0"/>
              <a:t>Cuisiner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5665-D84F-4A3D-BB81-25031EFDE9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4294967295"/>
          </p:nvPr>
        </p:nvGraphicFramePr>
        <p:xfrm>
          <a:off x="3000364" y="2500306"/>
          <a:ext cx="585154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 advClick="0" advTm="8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720</TotalTime>
  <Words>228</Words>
  <Application>Microsoft Office PowerPoint</Application>
  <PresentationFormat>Affichage à l'écran (4:3)</PresentationFormat>
  <Paragraphs>131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Provenance</vt:lpstr>
      <vt:lpstr>Secrets des herbes</vt:lpstr>
      <vt:lpstr>Utilisation comparées</vt:lpstr>
      <vt:lpstr>Commande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27</cp:revision>
  <dcterms:created xsi:type="dcterms:W3CDTF">2008-11-22T09:51:37Z</dcterms:created>
  <dcterms:modified xsi:type="dcterms:W3CDTF">2009-03-23T16:00:31Z</dcterms:modified>
</cp:coreProperties>
</file>