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B37BA-7285-4F30-B1EB-425AC5C92BBE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4DBD76-25D1-46F9-9936-E78A6D68E15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fr-FR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Cliquez sur l'icône pour ajouter une image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C439AD1-8BFD-4673-B58A-3CE9DF7434FB}" type="datetimeFigureOut">
              <a:rPr lang="fr-FR" smtClean="0"/>
              <a:pPr/>
              <a:t>25/11/2008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cap="none" dirty="0" smtClean="0"/>
              <a:t>Les épices du monde</a:t>
            </a:r>
            <a:endParaRPr lang="fr-FR" cap="none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Un voyage en parfums</a:t>
            </a: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Provenance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Amérique du sud</a:t>
            </a:r>
          </a:p>
          <a:p>
            <a:r>
              <a:rPr lang="fr-FR" dirty="0" smtClean="0"/>
              <a:t>Inde</a:t>
            </a:r>
          </a:p>
          <a:p>
            <a:r>
              <a:rPr lang="fr-FR" dirty="0" smtClean="0"/>
              <a:t>Chine</a:t>
            </a:r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Epices simples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Piment</a:t>
            </a:r>
          </a:p>
          <a:p>
            <a:r>
              <a:rPr lang="fr-FR" dirty="0" smtClean="0"/>
              <a:t>Poivre</a:t>
            </a:r>
          </a:p>
          <a:p>
            <a:r>
              <a:rPr lang="fr-FR" dirty="0" smtClean="0"/>
              <a:t>Cardamone</a:t>
            </a:r>
          </a:p>
          <a:p>
            <a:r>
              <a:rPr lang="fr-FR" dirty="0" smtClean="0"/>
              <a:t>Carvi</a:t>
            </a:r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Les </a:t>
            </a:r>
            <a:r>
              <a:rPr lang="fr-FR" smtClean="0"/>
              <a:t>épices </a:t>
            </a:r>
            <a:r>
              <a:rPr lang="fr-FR" dirty="0" smtClean="0"/>
              <a:t>mélanges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Colombo</a:t>
            </a:r>
          </a:p>
          <a:p>
            <a:r>
              <a:rPr lang="fr-FR" dirty="0" smtClean="0"/>
              <a:t>Curry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Massale</a:t>
            </a:r>
          </a:p>
          <a:p>
            <a:r>
              <a:rPr lang="fr-FR" dirty="0" smtClean="0"/>
              <a:t>Tandoori</a:t>
            </a:r>
            <a:endParaRPr lang="fr-F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53</TotalTime>
  <Words>32</Words>
  <Application>Microsoft Office PowerPoint</Application>
  <PresentationFormat>Affichage à l'écran (4:3)</PresentationFormat>
  <Paragraphs>20</Paragraphs>
  <Slides>4</Slides>
  <Notes>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Apex</vt:lpstr>
      <vt:lpstr>Les épices du monde</vt:lpstr>
      <vt:lpstr>Provenance</vt:lpstr>
      <vt:lpstr>Les Epices simples</vt:lpstr>
      <vt:lpstr>Les épices mélanges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Epices du monde</dc:title>
  <dc:creator>KAMjz</dc:creator>
  <cp:lastModifiedBy>Zoe Zebu</cp:lastModifiedBy>
  <cp:revision>5</cp:revision>
  <dcterms:created xsi:type="dcterms:W3CDTF">2008-11-22T09:51:37Z</dcterms:created>
  <dcterms:modified xsi:type="dcterms:W3CDTF">2008-11-25T10:20:36Z</dcterms:modified>
</cp:coreProperties>
</file>