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509" autoAdjust="0"/>
    <p:restoredTop sz="86425" autoAdjust="0"/>
  </p:normalViewPr>
  <p:slideViewPr>
    <p:cSldViewPr>
      <p:cViewPr varScale="1">
        <p:scale>
          <a:sx n="60" d="100"/>
          <a:sy n="60" d="100"/>
        </p:scale>
        <p:origin x="-16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0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4" name="Triangle isocèle 3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Lune 4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Lune 6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simples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mélanges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237</TotalTime>
  <Words>63</Words>
  <Application>Microsoft Office PowerPoint</Application>
  <PresentationFormat>Affichage à l'écran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mélanges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7</cp:revision>
  <dcterms:created xsi:type="dcterms:W3CDTF">2008-11-22T09:51:37Z</dcterms:created>
  <dcterms:modified xsi:type="dcterms:W3CDTF">2008-11-25T10:22:16Z</dcterms:modified>
</cp:coreProperties>
</file>