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8509" autoAdjust="0"/>
    <p:restoredTop sz="86425" autoAdjust="0"/>
  </p:normalViewPr>
  <p:slideViewPr>
    <p:cSldViewPr>
      <p:cViewPr varScale="1">
        <p:scale>
          <a:sx n="60" d="100"/>
          <a:sy n="60" d="100"/>
        </p:scale>
        <p:origin x="-10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908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37BA-7285-4F30-B1EB-425AC5C92BBE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786454"/>
            <a:ext cx="6400800" cy="571504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9" name="Triangle isocèle 8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Lune 10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simples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3428992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2" name="Groupe 81"/>
          <p:cNvGrpSpPr/>
          <p:nvPr/>
        </p:nvGrpSpPr>
        <p:grpSpPr>
          <a:xfrm flipH="1">
            <a:off x="7072330" y="1571612"/>
            <a:ext cx="985564" cy="1112836"/>
            <a:chOff x="1643042" y="3714752"/>
            <a:chExt cx="1997850" cy="2255844"/>
          </a:xfrm>
        </p:grpSpPr>
        <p:sp>
          <p:nvSpPr>
            <p:cNvPr id="2102" name="AutoShape 54"/>
            <p:cNvSpPr>
              <a:spLocks noChangeAspect="1" noChangeArrowheads="1" noTextEdit="1"/>
            </p:cNvSpPr>
            <p:nvPr/>
          </p:nvSpPr>
          <p:spPr bwMode="auto">
            <a:xfrm>
              <a:off x="1643042" y="3714752"/>
              <a:ext cx="1997850" cy="2255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4" name="Freeform 56"/>
            <p:cNvSpPr>
              <a:spLocks/>
            </p:cNvSpPr>
            <p:nvPr/>
          </p:nvSpPr>
          <p:spPr bwMode="auto">
            <a:xfrm>
              <a:off x="2557347" y="3744679"/>
              <a:ext cx="1046395" cy="473665"/>
            </a:xfrm>
            <a:custGeom>
              <a:avLst/>
              <a:gdLst/>
              <a:ahLst/>
              <a:cxnLst>
                <a:cxn ang="0">
                  <a:pos x="235" y="494"/>
                </a:cxn>
                <a:cxn ang="0">
                  <a:pos x="178" y="631"/>
                </a:cxn>
                <a:cxn ang="0">
                  <a:pos x="57" y="645"/>
                </a:cxn>
                <a:cxn ang="0">
                  <a:pos x="0" y="515"/>
                </a:cxn>
                <a:cxn ang="0">
                  <a:pos x="114" y="409"/>
                </a:cxn>
                <a:cxn ang="0">
                  <a:pos x="243" y="49"/>
                </a:cxn>
                <a:cxn ang="0">
                  <a:pos x="380" y="0"/>
                </a:cxn>
                <a:cxn ang="0">
                  <a:pos x="437" y="86"/>
                </a:cxn>
                <a:cxn ang="0">
                  <a:pos x="429" y="186"/>
                </a:cxn>
                <a:cxn ang="0">
                  <a:pos x="787" y="394"/>
                </a:cxn>
                <a:cxn ang="0">
                  <a:pos x="1368" y="588"/>
                </a:cxn>
                <a:cxn ang="0">
                  <a:pos x="1697" y="668"/>
                </a:cxn>
                <a:cxn ang="0">
                  <a:pos x="1762" y="595"/>
                </a:cxn>
                <a:cxn ang="0">
                  <a:pos x="1741" y="394"/>
                </a:cxn>
                <a:cxn ang="0">
                  <a:pos x="1870" y="101"/>
                </a:cxn>
                <a:cxn ang="0">
                  <a:pos x="2005" y="101"/>
                </a:cxn>
                <a:cxn ang="0">
                  <a:pos x="2028" y="287"/>
                </a:cxn>
                <a:cxn ang="0">
                  <a:pos x="1927" y="610"/>
                </a:cxn>
                <a:cxn ang="0">
                  <a:pos x="1876" y="839"/>
                </a:cxn>
                <a:cxn ang="0">
                  <a:pos x="1819" y="919"/>
                </a:cxn>
                <a:cxn ang="0">
                  <a:pos x="1676" y="831"/>
                </a:cxn>
                <a:cxn ang="0">
                  <a:pos x="1490" y="810"/>
                </a:cxn>
                <a:cxn ang="0">
                  <a:pos x="1017" y="660"/>
                </a:cxn>
                <a:cxn ang="0">
                  <a:pos x="328" y="323"/>
                </a:cxn>
                <a:cxn ang="0">
                  <a:pos x="235" y="494"/>
                </a:cxn>
                <a:cxn ang="0">
                  <a:pos x="235" y="494"/>
                </a:cxn>
              </a:cxnLst>
              <a:rect l="0" t="0" r="r" b="b"/>
              <a:pathLst>
                <a:path w="2028" h="919">
                  <a:moveTo>
                    <a:pt x="235" y="494"/>
                  </a:moveTo>
                  <a:lnTo>
                    <a:pt x="178" y="631"/>
                  </a:lnTo>
                  <a:lnTo>
                    <a:pt x="57" y="645"/>
                  </a:lnTo>
                  <a:lnTo>
                    <a:pt x="0" y="515"/>
                  </a:lnTo>
                  <a:lnTo>
                    <a:pt x="114" y="409"/>
                  </a:lnTo>
                  <a:lnTo>
                    <a:pt x="243" y="49"/>
                  </a:lnTo>
                  <a:lnTo>
                    <a:pt x="380" y="0"/>
                  </a:lnTo>
                  <a:lnTo>
                    <a:pt x="437" y="86"/>
                  </a:lnTo>
                  <a:lnTo>
                    <a:pt x="429" y="186"/>
                  </a:lnTo>
                  <a:lnTo>
                    <a:pt x="787" y="394"/>
                  </a:lnTo>
                  <a:lnTo>
                    <a:pt x="1368" y="588"/>
                  </a:lnTo>
                  <a:lnTo>
                    <a:pt x="1697" y="668"/>
                  </a:lnTo>
                  <a:lnTo>
                    <a:pt x="1762" y="595"/>
                  </a:lnTo>
                  <a:lnTo>
                    <a:pt x="1741" y="394"/>
                  </a:lnTo>
                  <a:lnTo>
                    <a:pt x="1870" y="101"/>
                  </a:lnTo>
                  <a:lnTo>
                    <a:pt x="2005" y="101"/>
                  </a:lnTo>
                  <a:lnTo>
                    <a:pt x="2028" y="287"/>
                  </a:lnTo>
                  <a:lnTo>
                    <a:pt x="1927" y="610"/>
                  </a:lnTo>
                  <a:lnTo>
                    <a:pt x="1876" y="839"/>
                  </a:lnTo>
                  <a:lnTo>
                    <a:pt x="1819" y="919"/>
                  </a:lnTo>
                  <a:lnTo>
                    <a:pt x="1676" y="831"/>
                  </a:lnTo>
                  <a:lnTo>
                    <a:pt x="1490" y="810"/>
                  </a:lnTo>
                  <a:lnTo>
                    <a:pt x="1017" y="660"/>
                  </a:lnTo>
                  <a:lnTo>
                    <a:pt x="328" y="323"/>
                  </a:lnTo>
                  <a:lnTo>
                    <a:pt x="235" y="494"/>
                  </a:lnTo>
                  <a:lnTo>
                    <a:pt x="235" y="49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5" name="Freeform 57"/>
            <p:cNvSpPr>
              <a:spLocks/>
            </p:cNvSpPr>
            <p:nvPr/>
          </p:nvSpPr>
          <p:spPr bwMode="auto">
            <a:xfrm>
              <a:off x="2371597" y="4009890"/>
              <a:ext cx="354990" cy="323001"/>
            </a:xfrm>
            <a:custGeom>
              <a:avLst/>
              <a:gdLst/>
              <a:ahLst/>
              <a:cxnLst>
                <a:cxn ang="0">
                  <a:pos x="365" y="0"/>
                </a:cxn>
                <a:cxn ang="0">
                  <a:pos x="152" y="95"/>
                </a:cxn>
                <a:cxn ang="0">
                  <a:pos x="0" y="316"/>
                </a:cxn>
                <a:cxn ang="0">
                  <a:pos x="116" y="461"/>
                </a:cxn>
                <a:cxn ang="0">
                  <a:pos x="303" y="598"/>
                </a:cxn>
                <a:cxn ang="0">
                  <a:pos x="582" y="626"/>
                </a:cxn>
                <a:cxn ang="0">
                  <a:pos x="688" y="605"/>
                </a:cxn>
                <a:cxn ang="0">
                  <a:pos x="647" y="259"/>
                </a:cxn>
                <a:cxn ang="0">
                  <a:pos x="610" y="52"/>
                </a:cxn>
                <a:cxn ang="0">
                  <a:pos x="474" y="145"/>
                </a:cxn>
                <a:cxn ang="0">
                  <a:pos x="394" y="88"/>
                </a:cxn>
                <a:cxn ang="0">
                  <a:pos x="365" y="0"/>
                </a:cxn>
                <a:cxn ang="0">
                  <a:pos x="365" y="0"/>
                </a:cxn>
              </a:cxnLst>
              <a:rect l="0" t="0" r="r" b="b"/>
              <a:pathLst>
                <a:path w="688" h="626">
                  <a:moveTo>
                    <a:pt x="365" y="0"/>
                  </a:moveTo>
                  <a:lnTo>
                    <a:pt x="152" y="95"/>
                  </a:lnTo>
                  <a:lnTo>
                    <a:pt x="0" y="316"/>
                  </a:lnTo>
                  <a:lnTo>
                    <a:pt x="116" y="461"/>
                  </a:lnTo>
                  <a:lnTo>
                    <a:pt x="303" y="598"/>
                  </a:lnTo>
                  <a:lnTo>
                    <a:pt x="582" y="626"/>
                  </a:lnTo>
                  <a:lnTo>
                    <a:pt x="688" y="605"/>
                  </a:lnTo>
                  <a:lnTo>
                    <a:pt x="647" y="259"/>
                  </a:lnTo>
                  <a:lnTo>
                    <a:pt x="610" y="52"/>
                  </a:lnTo>
                  <a:lnTo>
                    <a:pt x="474" y="145"/>
                  </a:lnTo>
                  <a:lnTo>
                    <a:pt x="394" y="88"/>
                  </a:lnTo>
                  <a:lnTo>
                    <a:pt x="365" y="0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6" name="Freeform 58"/>
            <p:cNvSpPr>
              <a:spLocks/>
            </p:cNvSpPr>
            <p:nvPr/>
          </p:nvSpPr>
          <p:spPr bwMode="auto">
            <a:xfrm>
              <a:off x="2331351" y="4155395"/>
              <a:ext cx="389044" cy="247668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79" y="179"/>
                </a:cxn>
                <a:cxn ang="0">
                  <a:pos x="438" y="336"/>
                </a:cxn>
                <a:cxn ang="0">
                  <a:pos x="753" y="308"/>
                </a:cxn>
                <a:cxn ang="0">
                  <a:pos x="725" y="430"/>
                </a:cxn>
                <a:cxn ang="0">
                  <a:pos x="538" y="481"/>
                </a:cxn>
                <a:cxn ang="0">
                  <a:pos x="236" y="422"/>
                </a:cxn>
                <a:cxn ang="0">
                  <a:pos x="29" y="228"/>
                </a:cxn>
                <a:cxn ang="0">
                  <a:pos x="0" y="122"/>
                </a:cxn>
                <a:cxn ang="0">
                  <a:pos x="86" y="0"/>
                </a:cxn>
                <a:cxn ang="0">
                  <a:pos x="86" y="0"/>
                </a:cxn>
              </a:cxnLst>
              <a:rect l="0" t="0" r="r" b="b"/>
              <a:pathLst>
                <a:path w="753" h="481">
                  <a:moveTo>
                    <a:pt x="86" y="0"/>
                  </a:moveTo>
                  <a:lnTo>
                    <a:pt x="179" y="179"/>
                  </a:lnTo>
                  <a:lnTo>
                    <a:pt x="438" y="336"/>
                  </a:lnTo>
                  <a:lnTo>
                    <a:pt x="753" y="308"/>
                  </a:lnTo>
                  <a:lnTo>
                    <a:pt x="725" y="430"/>
                  </a:lnTo>
                  <a:lnTo>
                    <a:pt x="538" y="481"/>
                  </a:lnTo>
                  <a:lnTo>
                    <a:pt x="236" y="422"/>
                  </a:lnTo>
                  <a:lnTo>
                    <a:pt x="29" y="228"/>
                  </a:lnTo>
                  <a:lnTo>
                    <a:pt x="0" y="122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7" name="Freeform 59"/>
            <p:cNvSpPr>
              <a:spLocks/>
            </p:cNvSpPr>
            <p:nvPr/>
          </p:nvSpPr>
          <p:spPr bwMode="auto">
            <a:xfrm>
              <a:off x="2195134" y="4232791"/>
              <a:ext cx="491207" cy="559317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0" y="753"/>
                </a:cxn>
                <a:cxn ang="0">
                  <a:pos x="91" y="882"/>
                </a:cxn>
                <a:cxn ang="0">
                  <a:pos x="321" y="1048"/>
                </a:cxn>
                <a:cxn ang="0">
                  <a:pos x="551" y="1084"/>
                </a:cxn>
                <a:cxn ang="0">
                  <a:pos x="715" y="1040"/>
                </a:cxn>
                <a:cxn ang="0">
                  <a:pos x="952" y="308"/>
                </a:cxn>
                <a:cxn ang="0">
                  <a:pos x="766" y="337"/>
                </a:cxn>
                <a:cxn ang="0">
                  <a:pos x="466" y="266"/>
                </a:cxn>
                <a:cxn ang="0">
                  <a:pos x="257" y="0"/>
                </a:cxn>
                <a:cxn ang="0">
                  <a:pos x="257" y="0"/>
                </a:cxn>
              </a:cxnLst>
              <a:rect l="0" t="0" r="r" b="b"/>
              <a:pathLst>
                <a:path w="952" h="1084">
                  <a:moveTo>
                    <a:pt x="257" y="0"/>
                  </a:moveTo>
                  <a:lnTo>
                    <a:pt x="0" y="753"/>
                  </a:lnTo>
                  <a:lnTo>
                    <a:pt x="91" y="882"/>
                  </a:lnTo>
                  <a:lnTo>
                    <a:pt x="321" y="1048"/>
                  </a:lnTo>
                  <a:lnTo>
                    <a:pt x="551" y="1084"/>
                  </a:lnTo>
                  <a:lnTo>
                    <a:pt x="715" y="1040"/>
                  </a:lnTo>
                  <a:lnTo>
                    <a:pt x="952" y="308"/>
                  </a:lnTo>
                  <a:lnTo>
                    <a:pt x="766" y="337"/>
                  </a:lnTo>
                  <a:lnTo>
                    <a:pt x="466" y="266"/>
                  </a:lnTo>
                  <a:lnTo>
                    <a:pt x="257" y="0"/>
                  </a:lnTo>
                  <a:lnTo>
                    <a:pt x="257" y="0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auto">
            <a:xfrm>
              <a:off x="2109482" y="4665178"/>
              <a:ext cx="407619" cy="227029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0" y="165"/>
                </a:cxn>
                <a:cxn ang="0">
                  <a:pos x="207" y="323"/>
                </a:cxn>
                <a:cxn ang="0">
                  <a:pos x="486" y="439"/>
                </a:cxn>
                <a:cxn ang="0">
                  <a:pos x="753" y="439"/>
                </a:cxn>
                <a:cxn ang="0">
                  <a:pos x="789" y="338"/>
                </a:cxn>
                <a:cxn ang="0">
                  <a:pos x="543" y="331"/>
                </a:cxn>
                <a:cxn ang="0">
                  <a:pos x="287" y="237"/>
                </a:cxn>
                <a:cxn ang="0">
                  <a:pos x="93" y="87"/>
                </a:cxn>
                <a:cxn ang="0">
                  <a:pos x="57" y="0"/>
                </a:cxn>
                <a:cxn ang="0">
                  <a:pos x="7" y="15"/>
                </a:cxn>
                <a:cxn ang="0">
                  <a:pos x="7" y="15"/>
                </a:cxn>
              </a:cxnLst>
              <a:rect l="0" t="0" r="r" b="b"/>
              <a:pathLst>
                <a:path w="789" h="439">
                  <a:moveTo>
                    <a:pt x="7" y="15"/>
                  </a:moveTo>
                  <a:lnTo>
                    <a:pt x="0" y="165"/>
                  </a:lnTo>
                  <a:lnTo>
                    <a:pt x="207" y="323"/>
                  </a:lnTo>
                  <a:lnTo>
                    <a:pt x="486" y="439"/>
                  </a:lnTo>
                  <a:lnTo>
                    <a:pt x="753" y="439"/>
                  </a:lnTo>
                  <a:lnTo>
                    <a:pt x="789" y="338"/>
                  </a:lnTo>
                  <a:lnTo>
                    <a:pt x="543" y="331"/>
                  </a:lnTo>
                  <a:lnTo>
                    <a:pt x="287" y="237"/>
                  </a:lnTo>
                  <a:lnTo>
                    <a:pt x="93" y="87"/>
                  </a:lnTo>
                  <a:lnTo>
                    <a:pt x="57" y="0"/>
                  </a:lnTo>
                  <a:lnTo>
                    <a:pt x="7" y="15"/>
                  </a:lnTo>
                  <a:lnTo>
                    <a:pt x="7" y="15"/>
                  </a:lnTo>
                  <a:close/>
                </a:path>
              </a:pathLst>
            </a:custGeom>
            <a:solidFill>
              <a:srgbClr val="9454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9" name="Freeform 61"/>
            <p:cNvSpPr>
              <a:spLocks/>
            </p:cNvSpPr>
            <p:nvPr/>
          </p:nvSpPr>
          <p:spPr bwMode="auto">
            <a:xfrm>
              <a:off x="2146632" y="4581590"/>
              <a:ext cx="388012" cy="277595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179" y="230"/>
                </a:cxn>
                <a:cxn ang="0">
                  <a:pos x="460" y="388"/>
                </a:cxn>
                <a:cxn ang="0">
                  <a:pos x="753" y="401"/>
                </a:cxn>
                <a:cxn ang="0">
                  <a:pos x="719" y="538"/>
                </a:cxn>
                <a:cxn ang="0">
                  <a:pos x="517" y="502"/>
                </a:cxn>
                <a:cxn ang="0">
                  <a:pos x="217" y="417"/>
                </a:cxn>
                <a:cxn ang="0">
                  <a:pos x="44" y="301"/>
                </a:cxn>
                <a:cxn ang="0">
                  <a:pos x="0" y="114"/>
                </a:cxn>
                <a:cxn ang="0">
                  <a:pos x="67" y="0"/>
                </a:cxn>
                <a:cxn ang="0">
                  <a:pos x="67" y="0"/>
                </a:cxn>
              </a:cxnLst>
              <a:rect l="0" t="0" r="r" b="b"/>
              <a:pathLst>
                <a:path w="753" h="538">
                  <a:moveTo>
                    <a:pt x="67" y="0"/>
                  </a:moveTo>
                  <a:lnTo>
                    <a:pt x="179" y="230"/>
                  </a:lnTo>
                  <a:lnTo>
                    <a:pt x="460" y="388"/>
                  </a:lnTo>
                  <a:lnTo>
                    <a:pt x="753" y="401"/>
                  </a:lnTo>
                  <a:lnTo>
                    <a:pt x="719" y="538"/>
                  </a:lnTo>
                  <a:lnTo>
                    <a:pt x="517" y="502"/>
                  </a:lnTo>
                  <a:lnTo>
                    <a:pt x="217" y="417"/>
                  </a:lnTo>
                  <a:lnTo>
                    <a:pt x="44" y="301"/>
                  </a:lnTo>
                  <a:lnTo>
                    <a:pt x="0" y="114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0" name="Freeform 62"/>
            <p:cNvSpPr>
              <a:spLocks/>
            </p:cNvSpPr>
            <p:nvPr/>
          </p:nvSpPr>
          <p:spPr bwMode="auto">
            <a:xfrm>
              <a:off x="1688448" y="4714712"/>
              <a:ext cx="787376" cy="1158881"/>
            </a:xfrm>
            <a:custGeom>
              <a:avLst/>
              <a:gdLst/>
              <a:ahLst/>
              <a:cxnLst>
                <a:cxn ang="0">
                  <a:pos x="803" y="0"/>
                </a:cxn>
                <a:cxn ang="0">
                  <a:pos x="0" y="1894"/>
                </a:cxn>
                <a:cxn ang="0">
                  <a:pos x="137" y="2095"/>
                </a:cxn>
                <a:cxn ang="0">
                  <a:pos x="352" y="2246"/>
                </a:cxn>
                <a:cxn ang="0">
                  <a:pos x="728" y="2206"/>
                </a:cxn>
                <a:cxn ang="0">
                  <a:pos x="1527" y="344"/>
                </a:cxn>
                <a:cxn ang="0">
                  <a:pos x="1225" y="329"/>
                </a:cxn>
                <a:cxn ang="0">
                  <a:pos x="896" y="129"/>
                </a:cxn>
                <a:cxn ang="0">
                  <a:pos x="803" y="0"/>
                </a:cxn>
                <a:cxn ang="0">
                  <a:pos x="803" y="0"/>
                </a:cxn>
              </a:cxnLst>
              <a:rect l="0" t="0" r="r" b="b"/>
              <a:pathLst>
                <a:path w="1527" h="2246">
                  <a:moveTo>
                    <a:pt x="803" y="0"/>
                  </a:moveTo>
                  <a:lnTo>
                    <a:pt x="0" y="1894"/>
                  </a:lnTo>
                  <a:lnTo>
                    <a:pt x="137" y="2095"/>
                  </a:lnTo>
                  <a:lnTo>
                    <a:pt x="352" y="2246"/>
                  </a:lnTo>
                  <a:lnTo>
                    <a:pt x="728" y="2206"/>
                  </a:lnTo>
                  <a:lnTo>
                    <a:pt x="1527" y="344"/>
                  </a:lnTo>
                  <a:lnTo>
                    <a:pt x="1225" y="329"/>
                  </a:lnTo>
                  <a:lnTo>
                    <a:pt x="896" y="129"/>
                  </a:lnTo>
                  <a:lnTo>
                    <a:pt x="803" y="0"/>
                  </a:lnTo>
                  <a:lnTo>
                    <a:pt x="803" y="0"/>
                  </a:lnTo>
                  <a:close/>
                </a:path>
              </a:pathLst>
            </a:custGeom>
            <a:blipFill>
              <a:blip r:embed="rId4"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1" name="Freeform 63"/>
            <p:cNvSpPr>
              <a:spLocks/>
            </p:cNvSpPr>
            <p:nvPr/>
          </p:nvSpPr>
          <p:spPr bwMode="auto">
            <a:xfrm>
              <a:off x="1644074" y="5669266"/>
              <a:ext cx="428258" cy="28172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243" y="274"/>
                </a:cxn>
                <a:cxn ang="0">
                  <a:pos x="487" y="403"/>
                </a:cxn>
                <a:cxn ang="0">
                  <a:pos x="831" y="316"/>
                </a:cxn>
                <a:cxn ang="0">
                  <a:pos x="831" y="417"/>
                </a:cxn>
                <a:cxn ang="0">
                  <a:pos x="608" y="546"/>
                </a:cxn>
                <a:cxn ang="0">
                  <a:pos x="287" y="460"/>
                </a:cxn>
                <a:cxn ang="0">
                  <a:pos x="28" y="209"/>
                </a:cxn>
                <a:cxn ang="0">
                  <a:pos x="0" y="101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831" h="546">
                  <a:moveTo>
                    <a:pt x="65" y="0"/>
                  </a:moveTo>
                  <a:lnTo>
                    <a:pt x="243" y="274"/>
                  </a:lnTo>
                  <a:lnTo>
                    <a:pt x="487" y="403"/>
                  </a:lnTo>
                  <a:lnTo>
                    <a:pt x="831" y="316"/>
                  </a:lnTo>
                  <a:lnTo>
                    <a:pt x="831" y="417"/>
                  </a:lnTo>
                  <a:lnTo>
                    <a:pt x="608" y="546"/>
                  </a:lnTo>
                  <a:lnTo>
                    <a:pt x="287" y="460"/>
                  </a:lnTo>
                  <a:lnTo>
                    <a:pt x="28" y="209"/>
                  </a:lnTo>
                  <a:lnTo>
                    <a:pt x="0" y="101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B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2" name="Freeform 64"/>
            <p:cNvSpPr>
              <a:spLocks/>
            </p:cNvSpPr>
            <p:nvPr/>
          </p:nvSpPr>
          <p:spPr bwMode="auto">
            <a:xfrm>
              <a:off x="1643042" y="5675458"/>
              <a:ext cx="441673" cy="27553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61" y="116"/>
                </a:cxn>
                <a:cxn ang="0">
                  <a:pos x="91" y="173"/>
                </a:cxn>
                <a:cxn ang="0">
                  <a:pos x="129" y="228"/>
                </a:cxn>
                <a:cxn ang="0">
                  <a:pos x="171" y="279"/>
                </a:cxn>
                <a:cxn ang="0">
                  <a:pos x="219" y="327"/>
                </a:cxn>
                <a:cxn ang="0">
                  <a:pos x="270" y="370"/>
                </a:cxn>
                <a:cxn ang="0">
                  <a:pos x="325" y="408"/>
                </a:cxn>
                <a:cxn ang="0">
                  <a:pos x="441" y="460"/>
                </a:cxn>
                <a:cxn ang="0">
                  <a:pos x="561" y="477"/>
                </a:cxn>
                <a:cxn ang="0">
                  <a:pos x="679" y="450"/>
                </a:cxn>
                <a:cxn ang="0">
                  <a:pos x="791" y="372"/>
                </a:cxn>
                <a:cxn ang="0">
                  <a:pos x="781" y="327"/>
                </a:cxn>
                <a:cxn ang="0">
                  <a:pos x="855" y="294"/>
                </a:cxn>
                <a:cxn ang="0">
                  <a:pos x="850" y="393"/>
                </a:cxn>
                <a:cxn ang="0">
                  <a:pos x="827" y="439"/>
                </a:cxn>
                <a:cxn ang="0">
                  <a:pos x="796" y="469"/>
                </a:cxn>
                <a:cxn ang="0">
                  <a:pos x="728" y="511"/>
                </a:cxn>
                <a:cxn ang="0">
                  <a:pos x="654" y="534"/>
                </a:cxn>
                <a:cxn ang="0">
                  <a:pos x="500" y="534"/>
                </a:cxn>
                <a:cxn ang="0">
                  <a:pos x="346" y="498"/>
                </a:cxn>
                <a:cxn ang="0">
                  <a:pos x="205" y="420"/>
                </a:cxn>
                <a:cxn ang="0">
                  <a:pos x="143" y="370"/>
                </a:cxn>
                <a:cxn ang="0">
                  <a:pos x="89" y="319"/>
                </a:cxn>
                <a:cxn ang="0">
                  <a:pos x="11" y="207"/>
                </a:cxn>
                <a:cxn ang="0">
                  <a:pos x="0" y="97"/>
                </a:cxn>
                <a:cxn ang="0">
                  <a:pos x="0" y="45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855" h="534">
                  <a:moveTo>
                    <a:pt x="21" y="0"/>
                  </a:moveTo>
                  <a:lnTo>
                    <a:pt x="61" y="116"/>
                  </a:lnTo>
                  <a:lnTo>
                    <a:pt x="91" y="173"/>
                  </a:lnTo>
                  <a:lnTo>
                    <a:pt x="129" y="228"/>
                  </a:lnTo>
                  <a:lnTo>
                    <a:pt x="171" y="279"/>
                  </a:lnTo>
                  <a:lnTo>
                    <a:pt x="219" y="327"/>
                  </a:lnTo>
                  <a:lnTo>
                    <a:pt x="270" y="370"/>
                  </a:lnTo>
                  <a:lnTo>
                    <a:pt x="325" y="408"/>
                  </a:lnTo>
                  <a:lnTo>
                    <a:pt x="441" y="460"/>
                  </a:lnTo>
                  <a:lnTo>
                    <a:pt x="561" y="477"/>
                  </a:lnTo>
                  <a:lnTo>
                    <a:pt x="679" y="450"/>
                  </a:lnTo>
                  <a:lnTo>
                    <a:pt x="791" y="372"/>
                  </a:lnTo>
                  <a:lnTo>
                    <a:pt x="781" y="327"/>
                  </a:lnTo>
                  <a:lnTo>
                    <a:pt x="855" y="294"/>
                  </a:lnTo>
                  <a:lnTo>
                    <a:pt x="850" y="393"/>
                  </a:lnTo>
                  <a:lnTo>
                    <a:pt x="827" y="439"/>
                  </a:lnTo>
                  <a:lnTo>
                    <a:pt x="796" y="469"/>
                  </a:lnTo>
                  <a:lnTo>
                    <a:pt x="728" y="511"/>
                  </a:lnTo>
                  <a:lnTo>
                    <a:pt x="654" y="534"/>
                  </a:lnTo>
                  <a:lnTo>
                    <a:pt x="500" y="534"/>
                  </a:lnTo>
                  <a:lnTo>
                    <a:pt x="346" y="498"/>
                  </a:lnTo>
                  <a:lnTo>
                    <a:pt x="205" y="420"/>
                  </a:lnTo>
                  <a:lnTo>
                    <a:pt x="143" y="370"/>
                  </a:lnTo>
                  <a:lnTo>
                    <a:pt x="89" y="319"/>
                  </a:lnTo>
                  <a:lnTo>
                    <a:pt x="11" y="207"/>
                  </a:lnTo>
                  <a:lnTo>
                    <a:pt x="0" y="97"/>
                  </a:lnTo>
                  <a:lnTo>
                    <a:pt x="0" y="45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3" name="Freeform 65"/>
            <p:cNvSpPr>
              <a:spLocks/>
            </p:cNvSpPr>
            <p:nvPr/>
          </p:nvSpPr>
          <p:spPr bwMode="auto">
            <a:xfrm>
              <a:off x="1643042" y="5609413"/>
              <a:ext cx="441673" cy="281723"/>
            </a:xfrm>
            <a:custGeom>
              <a:avLst/>
              <a:gdLst/>
              <a:ahLst/>
              <a:cxnLst>
                <a:cxn ang="0">
                  <a:pos x="70" y="183"/>
                </a:cxn>
                <a:cxn ang="0">
                  <a:pos x="8" y="206"/>
                </a:cxn>
                <a:cxn ang="0">
                  <a:pos x="0" y="190"/>
                </a:cxn>
                <a:cxn ang="0">
                  <a:pos x="8" y="154"/>
                </a:cxn>
                <a:cxn ang="0">
                  <a:pos x="29" y="114"/>
                </a:cxn>
                <a:cxn ang="0">
                  <a:pos x="65" y="53"/>
                </a:cxn>
                <a:cxn ang="0">
                  <a:pos x="101" y="0"/>
                </a:cxn>
                <a:cxn ang="0">
                  <a:pos x="141" y="145"/>
                </a:cxn>
                <a:cxn ang="0">
                  <a:pos x="156" y="200"/>
                </a:cxn>
                <a:cxn ang="0">
                  <a:pos x="182" y="249"/>
                </a:cxn>
                <a:cxn ang="0">
                  <a:pos x="217" y="297"/>
                </a:cxn>
                <a:cxn ang="0">
                  <a:pos x="253" y="341"/>
                </a:cxn>
                <a:cxn ang="0">
                  <a:pos x="342" y="303"/>
                </a:cxn>
                <a:cxn ang="0">
                  <a:pos x="386" y="278"/>
                </a:cxn>
                <a:cxn ang="0">
                  <a:pos x="431" y="280"/>
                </a:cxn>
                <a:cxn ang="0">
                  <a:pos x="420" y="318"/>
                </a:cxn>
                <a:cxn ang="0">
                  <a:pos x="304" y="400"/>
                </a:cxn>
                <a:cxn ang="0">
                  <a:pos x="348" y="430"/>
                </a:cxn>
                <a:cxn ang="0">
                  <a:pos x="407" y="455"/>
                </a:cxn>
                <a:cxn ang="0">
                  <a:pos x="546" y="483"/>
                </a:cxn>
                <a:cxn ang="0">
                  <a:pos x="679" y="470"/>
                </a:cxn>
                <a:cxn ang="0">
                  <a:pos x="766" y="400"/>
                </a:cxn>
                <a:cxn ang="0">
                  <a:pos x="855" y="382"/>
                </a:cxn>
                <a:cxn ang="0">
                  <a:pos x="855" y="428"/>
                </a:cxn>
                <a:cxn ang="0">
                  <a:pos x="781" y="478"/>
                </a:cxn>
                <a:cxn ang="0">
                  <a:pos x="709" y="512"/>
                </a:cxn>
                <a:cxn ang="0">
                  <a:pos x="574" y="546"/>
                </a:cxn>
                <a:cxn ang="0">
                  <a:pos x="454" y="536"/>
                </a:cxn>
                <a:cxn ang="0">
                  <a:pos x="348" y="495"/>
                </a:cxn>
                <a:cxn ang="0">
                  <a:pos x="259" y="430"/>
                </a:cxn>
                <a:cxn ang="0">
                  <a:pos x="181" y="350"/>
                </a:cxn>
                <a:cxn ang="0">
                  <a:pos x="118" y="265"/>
                </a:cxn>
                <a:cxn ang="0">
                  <a:pos x="70" y="183"/>
                </a:cxn>
                <a:cxn ang="0">
                  <a:pos x="70" y="183"/>
                </a:cxn>
              </a:cxnLst>
              <a:rect l="0" t="0" r="r" b="b"/>
              <a:pathLst>
                <a:path w="855" h="546">
                  <a:moveTo>
                    <a:pt x="70" y="183"/>
                  </a:moveTo>
                  <a:lnTo>
                    <a:pt x="8" y="206"/>
                  </a:lnTo>
                  <a:lnTo>
                    <a:pt x="0" y="190"/>
                  </a:lnTo>
                  <a:lnTo>
                    <a:pt x="8" y="154"/>
                  </a:lnTo>
                  <a:lnTo>
                    <a:pt x="29" y="114"/>
                  </a:lnTo>
                  <a:lnTo>
                    <a:pt x="65" y="53"/>
                  </a:lnTo>
                  <a:lnTo>
                    <a:pt x="101" y="0"/>
                  </a:lnTo>
                  <a:lnTo>
                    <a:pt x="141" y="145"/>
                  </a:lnTo>
                  <a:lnTo>
                    <a:pt x="156" y="200"/>
                  </a:lnTo>
                  <a:lnTo>
                    <a:pt x="182" y="249"/>
                  </a:lnTo>
                  <a:lnTo>
                    <a:pt x="217" y="297"/>
                  </a:lnTo>
                  <a:lnTo>
                    <a:pt x="253" y="341"/>
                  </a:lnTo>
                  <a:lnTo>
                    <a:pt x="342" y="303"/>
                  </a:lnTo>
                  <a:lnTo>
                    <a:pt x="386" y="278"/>
                  </a:lnTo>
                  <a:lnTo>
                    <a:pt x="431" y="280"/>
                  </a:lnTo>
                  <a:lnTo>
                    <a:pt x="420" y="318"/>
                  </a:lnTo>
                  <a:lnTo>
                    <a:pt x="304" y="400"/>
                  </a:lnTo>
                  <a:lnTo>
                    <a:pt x="348" y="430"/>
                  </a:lnTo>
                  <a:lnTo>
                    <a:pt x="407" y="455"/>
                  </a:lnTo>
                  <a:lnTo>
                    <a:pt x="546" y="483"/>
                  </a:lnTo>
                  <a:lnTo>
                    <a:pt x="679" y="470"/>
                  </a:lnTo>
                  <a:lnTo>
                    <a:pt x="766" y="400"/>
                  </a:lnTo>
                  <a:lnTo>
                    <a:pt x="855" y="382"/>
                  </a:lnTo>
                  <a:lnTo>
                    <a:pt x="855" y="428"/>
                  </a:lnTo>
                  <a:lnTo>
                    <a:pt x="781" y="478"/>
                  </a:lnTo>
                  <a:lnTo>
                    <a:pt x="709" y="512"/>
                  </a:lnTo>
                  <a:lnTo>
                    <a:pt x="574" y="546"/>
                  </a:lnTo>
                  <a:lnTo>
                    <a:pt x="454" y="536"/>
                  </a:lnTo>
                  <a:lnTo>
                    <a:pt x="348" y="495"/>
                  </a:lnTo>
                  <a:lnTo>
                    <a:pt x="259" y="430"/>
                  </a:lnTo>
                  <a:lnTo>
                    <a:pt x="181" y="350"/>
                  </a:lnTo>
                  <a:lnTo>
                    <a:pt x="118" y="265"/>
                  </a:lnTo>
                  <a:lnTo>
                    <a:pt x="70" y="183"/>
                  </a:lnTo>
                  <a:lnTo>
                    <a:pt x="70" y="1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4" name="Freeform 66"/>
            <p:cNvSpPr>
              <a:spLocks/>
            </p:cNvSpPr>
            <p:nvPr/>
          </p:nvSpPr>
          <p:spPr bwMode="auto">
            <a:xfrm>
              <a:off x="1690512" y="4676530"/>
              <a:ext cx="830718" cy="1149593"/>
            </a:xfrm>
            <a:custGeom>
              <a:avLst/>
              <a:gdLst/>
              <a:ahLst/>
              <a:cxnLst>
                <a:cxn ang="0">
                  <a:pos x="928" y="1589"/>
                </a:cxn>
                <a:cxn ang="0">
                  <a:pos x="848" y="1551"/>
                </a:cxn>
                <a:cxn ang="0">
                  <a:pos x="1460" y="447"/>
                </a:cxn>
                <a:cxn ang="0">
                  <a:pos x="1401" y="496"/>
                </a:cxn>
                <a:cxn ang="0">
                  <a:pos x="1352" y="443"/>
                </a:cxn>
                <a:cxn ang="0">
                  <a:pos x="1004" y="321"/>
                </a:cxn>
                <a:cxn ang="0">
                  <a:pos x="878" y="355"/>
                </a:cxn>
                <a:cxn ang="0">
                  <a:pos x="873" y="203"/>
                </a:cxn>
                <a:cxn ang="0">
                  <a:pos x="774" y="256"/>
                </a:cxn>
                <a:cxn ang="0">
                  <a:pos x="696" y="435"/>
                </a:cxn>
                <a:cxn ang="0">
                  <a:pos x="626" y="618"/>
                </a:cxn>
                <a:cxn ang="0">
                  <a:pos x="679" y="732"/>
                </a:cxn>
                <a:cxn ang="0">
                  <a:pos x="557" y="787"/>
                </a:cxn>
                <a:cxn ang="0">
                  <a:pos x="498" y="951"/>
                </a:cxn>
                <a:cxn ang="0">
                  <a:pos x="441" y="1063"/>
                </a:cxn>
                <a:cxn ang="0">
                  <a:pos x="352" y="1236"/>
                </a:cxn>
                <a:cxn ang="0">
                  <a:pos x="272" y="1580"/>
                </a:cxn>
                <a:cxn ang="0">
                  <a:pos x="306" y="1685"/>
                </a:cxn>
                <a:cxn ang="0">
                  <a:pos x="166" y="1688"/>
                </a:cxn>
                <a:cxn ang="0">
                  <a:pos x="88" y="1858"/>
                </a:cxn>
                <a:cxn ang="0">
                  <a:pos x="0" y="1829"/>
                </a:cxn>
                <a:cxn ang="0">
                  <a:pos x="105" y="1631"/>
                </a:cxn>
                <a:cxn ang="0">
                  <a:pos x="198" y="1426"/>
                </a:cxn>
                <a:cxn ang="0">
                  <a:pos x="285" y="1215"/>
                </a:cxn>
                <a:cxn ang="0">
                  <a:pos x="369" y="1002"/>
                </a:cxn>
                <a:cxn ang="0">
                  <a:pos x="453" y="787"/>
                </a:cxn>
                <a:cxn ang="0">
                  <a:pos x="538" y="578"/>
                </a:cxn>
                <a:cxn ang="0">
                  <a:pos x="629" y="372"/>
                </a:cxn>
                <a:cxn ang="0">
                  <a:pos x="730" y="178"/>
                </a:cxn>
                <a:cxn ang="0">
                  <a:pos x="778" y="0"/>
                </a:cxn>
                <a:cxn ang="0">
                  <a:pos x="854" y="106"/>
                </a:cxn>
                <a:cxn ang="0">
                  <a:pos x="899" y="165"/>
                </a:cxn>
                <a:cxn ang="0">
                  <a:pos x="1053" y="275"/>
                </a:cxn>
                <a:cxn ang="0">
                  <a:pos x="1236" y="361"/>
                </a:cxn>
                <a:cxn ang="0">
                  <a:pos x="1610" y="382"/>
                </a:cxn>
                <a:cxn ang="0">
                  <a:pos x="1477" y="606"/>
                </a:cxn>
                <a:cxn ang="0">
                  <a:pos x="1356" y="842"/>
                </a:cxn>
                <a:cxn ang="0">
                  <a:pos x="1295" y="964"/>
                </a:cxn>
                <a:cxn ang="0">
                  <a:pos x="1238" y="1087"/>
                </a:cxn>
                <a:cxn ang="0">
                  <a:pos x="1183" y="1211"/>
                </a:cxn>
                <a:cxn ang="0">
                  <a:pos x="1078" y="1454"/>
                </a:cxn>
                <a:cxn ang="0">
                  <a:pos x="979" y="1690"/>
                </a:cxn>
                <a:cxn ang="0">
                  <a:pos x="890" y="1911"/>
                </a:cxn>
                <a:cxn ang="0">
                  <a:pos x="804" y="2112"/>
                </a:cxn>
                <a:cxn ang="0">
                  <a:pos x="721" y="2228"/>
                </a:cxn>
                <a:cxn ang="0">
                  <a:pos x="675" y="2213"/>
                </a:cxn>
              </a:cxnLst>
              <a:rect l="0" t="0" r="r" b="b"/>
              <a:pathLst>
                <a:path w="1610" h="2228">
                  <a:moveTo>
                    <a:pt x="675" y="2213"/>
                  </a:moveTo>
                  <a:lnTo>
                    <a:pt x="928" y="1589"/>
                  </a:lnTo>
                  <a:lnTo>
                    <a:pt x="848" y="1580"/>
                  </a:lnTo>
                  <a:lnTo>
                    <a:pt x="848" y="1551"/>
                  </a:lnTo>
                  <a:lnTo>
                    <a:pt x="953" y="1532"/>
                  </a:lnTo>
                  <a:lnTo>
                    <a:pt x="1460" y="447"/>
                  </a:lnTo>
                  <a:lnTo>
                    <a:pt x="1416" y="443"/>
                  </a:lnTo>
                  <a:lnTo>
                    <a:pt x="1401" y="496"/>
                  </a:lnTo>
                  <a:lnTo>
                    <a:pt x="1367" y="506"/>
                  </a:lnTo>
                  <a:lnTo>
                    <a:pt x="1352" y="443"/>
                  </a:lnTo>
                  <a:lnTo>
                    <a:pt x="1101" y="380"/>
                  </a:lnTo>
                  <a:lnTo>
                    <a:pt x="1004" y="321"/>
                  </a:lnTo>
                  <a:lnTo>
                    <a:pt x="924" y="253"/>
                  </a:lnTo>
                  <a:lnTo>
                    <a:pt x="878" y="355"/>
                  </a:lnTo>
                  <a:lnTo>
                    <a:pt x="827" y="353"/>
                  </a:lnTo>
                  <a:lnTo>
                    <a:pt x="873" y="203"/>
                  </a:lnTo>
                  <a:lnTo>
                    <a:pt x="829" y="150"/>
                  </a:lnTo>
                  <a:lnTo>
                    <a:pt x="774" y="256"/>
                  </a:lnTo>
                  <a:lnTo>
                    <a:pt x="736" y="340"/>
                  </a:lnTo>
                  <a:lnTo>
                    <a:pt x="696" y="435"/>
                  </a:lnTo>
                  <a:lnTo>
                    <a:pt x="658" y="530"/>
                  </a:lnTo>
                  <a:lnTo>
                    <a:pt x="626" y="618"/>
                  </a:lnTo>
                  <a:lnTo>
                    <a:pt x="582" y="734"/>
                  </a:lnTo>
                  <a:lnTo>
                    <a:pt x="679" y="732"/>
                  </a:lnTo>
                  <a:lnTo>
                    <a:pt x="686" y="758"/>
                  </a:lnTo>
                  <a:lnTo>
                    <a:pt x="557" y="787"/>
                  </a:lnTo>
                  <a:lnTo>
                    <a:pt x="521" y="895"/>
                  </a:lnTo>
                  <a:lnTo>
                    <a:pt x="498" y="951"/>
                  </a:lnTo>
                  <a:lnTo>
                    <a:pt x="470" y="1006"/>
                  </a:lnTo>
                  <a:lnTo>
                    <a:pt x="441" y="1063"/>
                  </a:lnTo>
                  <a:lnTo>
                    <a:pt x="411" y="1120"/>
                  </a:lnTo>
                  <a:lnTo>
                    <a:pt x="352" y="1236"/>
                  </a:lnTo>
                  <a:lnTo>
                    <a:pt x="274" y="1468"/>
                  </a:lnTo>
                  <a:lnTo>
                    <a:pt x="272" y="1580"/>
                  </a:lnTo>
                  <a:lnTo>
                    <a:pt x="283" y="1633"/>
                  </a:lnTo>
                  <a:lnTo>
                    <a:pt x="306" y="1685"/>
                  </a:lnTo>
                  <a:lnTo>
                    <a:pt x="206" y="1620"/>
                  </a:lnTo>
                  <a:lnTo>
                    <a:pt x="166" y="1688"/>
                  </a:lnTo>
                  <a:lnTo>
                    <a:pt x="128" y="1774"/>
                  </a:lnTo>
                  <a:lnTo>
                    <a:pt x="88" y="1858"/>
                  </a:lnTo>
                  <a:lnTo>
                    <a:pt x="50" y="1928"/>
                  </a:lnTo>
                  <a:lnTo>
                    <a:pt x="0" y="1829"/>
                  </a:lnTo>
                  <a:lnTo>
                    <a:pt x="55" y="1732"/>
                  </a:lnTo>
                  <a:lnTo>
                    <a:pt x="105" y="1631"/>
                  </a:lnTo>
                  <a:lnTo>
                    <a:pt x="152" y="1529"/>
                  </a:lnTo>
                  <a:lnTo>
                    <a:pt x="198" y="1426"/>
                  </a:lnTo>
                  <a:lnTo>
                    <a:pt x="242" y="1321"/>
                  </a:lnTo>
                  <a:lnTo>
                    <a:pt x="285" y="1215"/>
                  </a:lnTo>
                  <a:lnTo>
                    <a:pt x="327" y="1108"/>
                  </a:lnTo>
                  <a:lnTo>
                    <a:pt x="369" y="1002"/>
                  </a:lnTo>
                  <a:lnTo>
                    <a:pt x="411" y="893"/>
                  </a:lnTo>
                  <a:lnTo>
                    <a:pt x="453" y="787"/>
                  </a:lnTo>
                  <a:lnTo>
                    <a:pt x="494" y="682"/>
                  </a:lnTo>
                  <a:lnTo>
                    <a:pt x="538" y="578"/>
                  </a:lnTo>
                  <a:lnTo>
                    <a:pt x="584" y="473"/>
                  </a:lnTo>
                  <a:lnTo>
                    <a:pt x="629" y="372"/>
                  </a:lnTo>
                  <a:lnTo>
                    <a:pt x="679" y="274"/>
                  </a:lnTo>
                  <a:lnTo>
                    <a:pt x="730" y="178"/>
                  </a:lnTo>
                  <a:lnTo>
                    <a:pt x="759" y="91"/>
                  </a:lnTo>
                  <a:lnTo>
                    <a:pt x="778" y="0"/>
                  </a:lnTo>
                  <a:lnTo>
                    <a:pt x="840" y="51"/>
                  </a:lnTo>
                  <a:lnTo>
                    <a:pt x="854" y="106"/>
                  </a:lnTo>
                  <a:lnTo>
                    <a:pt x="873" y="135"/>
                  </a:lnTo>
                  <a:lnTo>
                    <a:pt x="899" y="165"/>
                  </a:lnTo>
                  <a:lnTo>
                    <a:pt x="968" y="220"/>
                  </a:lnTo>
                  <a:lnTo>
                    <a:pt x="1053" y="275"/>
                  </a:lnTo>
                  <a:lnTo>
                    <a:pt x="1146" y="323"/>
                  </a:lnTo>
                  <a:lnTo>
                    <a:pt x="1236" y="361"/>
                  </a:lnTo>
                  <a:lnTo>
                    <a:pt x="1375" y="395"/>
                  </a:lnTo>
                  <a:lnTo>
                    <a:pt x="1610" y="382"/>
                  </a:lnTo>
                  <a:lnTo>
                    <a:pt x="1544" y="492"/>
                  </a:lnTo>
                  <a:lnTo>
                    <a:pt x="1477" y="606"/>
                  </a:lnTo>
                  <a:lnTo>
                    <a:pt x="1416" y="722"/>
                  </a:lnTo>
                  <a:lnTo>
                    <a:pt x="1356" y="842"/>
                  </a:lnTo>
                  <a:lnTo>
                    <a:pt x="1325" y="903"/>
                  </a:lnTo>
                  <a:lnTo>
                    <a:pt x="1295" y="964"/>
                  </a:lnTo>
                  <a:lnTo>
                    <a:pt x="1266" y="1027"/>
                  </a:lnTo>
                  <a:lnTo>
                    <a:pt x="1238" y="1087"/>
                  </a:lnTo>
                  <a:lnTo>
                    <a:pt x="1211" y="1148"/>
                  </a:lnTo>
                  <a:lnTo>
                    <a:pt x="1183" y="1211"/>
                  </a:lnTo>
                  <a:lnTo>
                    <a:pt x="1129" y="1333"/>
                  </a:lnTo>
                  <a:lnTo>
                    <a:pt x="1078" y="1454"/>
                  </a:lnTo>
                  <a:lnTo>
                    <a:pt x="1029" y="1574"/>
                  </a:lnTo>
                  <a:lnTo>
                    <a:pt x="979" y="1690"/>
                  </a:lnTo>
                  <a:lnTo>
                    <a:pt x="934" y="1804"/>
                  </a:lnTo>
                  <a:lnTo>
                    <a:pt x="890" y="1911"/>
                  </a:lnTo>
                  <a:lnTo>
                    <a:pt x="846" y="2015"/>
                  </a:lnTo>
                  <a:lnTo>
                    <a:pt x="804" y="2112"/>
                  </a:lnTo>
                  <a:lnTo>
                    <a:pt x="764" y="2202"/>
                  </a:lnTo>
                  <a:lnTo>
                    <a:pt x="721" y="2228"/>
                  </a:lnTo>
                  <a:lnTo>
                    <a:pt x="675" y="2213"/>
                  </a:lnTo>
                  <a:lnTo>
                    <a:pt x="675" y="22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5" name="Freeform 67"/>
            <p:cNvSpPr>
              <a:spLocks/>
            </p:cNvSpPr>
            <p:nvPr/>
          </p:nvSpPr>
          <p:spPr bwMode="auto">
            <a:xfrm>
              <a:off x="1977393" y="5656883"/>
              <a:ext cx="56757" cy="74300"/>
            </a:xfrm>
            <a:custGeom>
              <a:avLst/>
              <a:gdLst/>
              <a:ahLst/>
              <a:cxnLst>
                <a:cxn ang="0">
                  <a:pos x="91" y="145"/>
                </a:cxn>
                <a:cxn ang="0">
                  <a:pos x="38" y="78"/>
                </a:cxn>
                <a:cxn ang="0">
                  <a:pos x="0" y="6"/>
                </a:cxn>
                <a:cxn ang="0">
                  <a:pos x="29" y="0"/>
                </a:cxn>
                <a:cxn ang="0">
                  <a:pos x="110" y="118"/>
                </a:cxn>
                <a:cxn ang="0">
                  <a:pos x="91" y="145"/>
                </a:cxn>
                <a:cxn ang="0">
                  <a:pos x="91" y="145"/>
                </a:cxn>
              </a:cxnLst>
              <a:rect l="0" t="0" r="r" b="b"/>
              <a:pathLst>
                <a:path w="110" h="145">
                  <a:moveTo>
                    <a:pt x="91" y="145"/>
                  </a:moveTo>
                  <a:lnTo>
                    <a:pt x="38" y="78"/>
                  </a:lnTo>
                  <a:lnTo>
                    <a:pt x="0" y="6"/>
                  </a:lnTo>
                  <a:lnTo>
                    <a:pt x="29" y="0"/>
                  </a:lnTo>
                  <a:lnTo>
                    <a:pt x="110" y="118"/>
                  </a:lnTo>
                  <a:lnTo>
                    <a:pt x="91" y="145"/>
                  </a:lnTo>
                  <a:lnTo>
                    <a:pt x="91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6" name="Freeform 68"/>
            <p:cNvSpPr>
              <a:spLocks/>
            </p:cNvSpPr>
            <p:nvPr/>
          </p:nvSpPr>
          <p:spPr bwMode="auto">
            <a:xfrm>
              <a:off x="2076460" y="5263710"/>
              <a:ext cx="31990" cy="77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  <a:cxn ang="0">
                  <a:pos x="63" y="125"/>
                </a:cxn>
                <a:cxn ang="0">
                  <a:pos x="57" y="148"/>
                </a:cxn>
                <a:cxn ang="0">
                  <a:pos x="40" y="148"/>
                </a:cxn>
                <a:cxn ang="0">
                  <a:pos x="2" y="9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3" h="148">
                  <a:moveTo>
                    <a:pt x="0" y="0"/>
                  </a:moveTo>
                  <a:lnTo>
                    <a:pt x="19" y="0"/>
                  </a:lnTo>
                  <a:lnTo>
                    <a:pt x="63" y="125"/>
                  </a:lnTo>
                  <a:lnTo>
                    <a:pt x="57" y="148"/>
                  </a:lnTo>
                  <a:lnTo>
                    <a:pt x="40" y="148"/>
                  </a:lnTo>
                  <a:lnTo>
                    <a:pt x="2" y="9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7" name="Freeform 69"/>
            <p:cNvSpPr>
              <a:spLocks/>
            </p:cNvSpPr>
            <p:nvPr/>
          </p:nvSpPr>
          <p:spPr bwMode="auto">
            <a:xfrm>
              <a:off x="2236412" y="4991275"/>
              <a:ext cx="52629" cy="95971"/>
            </a:xfrm>
            <a:custGeom>
              <a:avLst/>
              <a:gdLst/>
              <a:ahLst/>
              <a:cxnLst>
                <a:cxn ang="0">
                  <a:pos x="68" y="186"/>
                </a:cxn>
                <a:cxn ang="0">
                  <a:pos x="0" y="8"/>
                </a:cxn>
                <a:cxn ang="0">
                  <a:pos x="29" y="0"/>
                </a:cxn>
                <a:cxn ang="0">
                  <a:pos x="103" y="169"/>
                </a:cxn>
                <a:cxn ang="0">
                  <a:pos x="68" y="186"/>
                </a:cxn>
                <a:cxn ang="0">
                  <a:pos x="68" y="186"/>
                </a:cxn>
              </a:cxnLst>
              <a:rect l="0" t="0" r="r" b="b"/>
              <a:pathLst>
                <a:path w="103" h="186">
                  <a:moveTo>
                    <a:pt x="68" y="186"/>
                  </a:moveTo>
                  <a:lnTo>
                    <a:pt x="0" y="8"/>
                  </a:lnTo>
                  <a:lnTo>
                    <a:pt x="29" y="0"/>
                  </a:lnTo>
                  <a:lnTo>
                    <a:pt x="103" y="169"/>
                  </a:lnTo>
                  <a:lnTo>
                    <a:pt x="68" y="186"/>
                  </a:lnTo>
                  <a:lnTo>
                    <a:pt x="68" y="1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8" name="Freeform 70"/>
            <p:cNvSpPr>
              <a:spLocks/>
            </p:cNvSpPr>
            <p:nvPr/>
          </p:nvSpPr>
          <p:spPr bwMode="auto">
            <a:xfrm>
              <a:off x="2087811" y="4613581"/>
              <a:ext cx="464376" cy="246636"/>
            </a:xfrm>
            <a:custGeom>
              <a:avLst/>
              <a:gdLst/>
              <a:ahLst/>
              <a:cxnLst>
                <a:cxn ang="0">
                  <a:pos x="97" y="114"/>
                </a:cxn>
                <a:cxn ang="0">
                  <a:pos x="91" y="112"/>
                </a:cxn>
                <a:cxn ang="0">
                  <a:pos x="59" y="177"/>
                </a:cxn>
                <a:cxn ang="0">
                  <a:pos x="0" y="141"/>
                </a:cxn>
                <a:cxn ang="0">
                  <a:pos x="8" y="105"/>
                </a:cxn>
                <a:cxn ang="0">
                  <a:pos x="40" y="63"/>
                </a:cxn>
                <a:cxn ang="0">
                  <a:pos x="78" y="25"/>
                </a:cxn>
                <a:cxn ang="0">
                  <a:pos x="107" y="0"/>
                </a:cxn>
                <a:cxn ang="0">
                  <a:pos x="145" y="63"/>
                </a:cxn>
                <a:cxn ang="0">
                  <a:pos x="154" y="150"/>
                </a:cxn>
                <a:cxn ang="0">
                  <a:pos x="179" y="192"/>
                </a:cxn>
                <a:cxn ang="0">
                  <a:pos x="215" y="230"/>
                </a:cxn>
                <a:cxn ang="0">
                  <a:pos x="259" y="266"/>
                </a:cxn>
                <a:cxn ang="0">
                  <a:pos x="312" y="299"/>
                </a:cxn>
                <a:cxn ang="0">
                  <a:pos x="435" y="356"/>
                </a:cxn>
                <a:cxn ang="0">
                  <a:pos x="568" y="396"/>
                </a:cxn>
                <a:cxn ang="0">
                  <a:pos x="701" y="416"/>
                </a:cxn>
                <a:cxn ang="0">
                  <a:pos x="901" y="392"/>
                </a:cxn>
                <a:cxn ang="0">
                  <a:pos x="882" y="430"/>
                </a:cxn>
                <a:cxn ang="0">
                  <a:pos x="848" y="456"/>
                </a:cxn>
                <a:cxn ang="0">
                  <a:pos x="741" y="477"/>
                </a:cxn>
                <a:cxn ang="0">
                  <a:pos x="456" y="420"/>
                </a:cxn>
                <a:cxn ang="0">
                  <a:pos x="312" y="357"/>
                </a:cxn>
                <a:cxn ang="0">
                  <a:pos x="192" y="281"/>
                </a:cxn>
                <a:cxn ang="0">
                  <a:pos x="114" y="198"/>
                </a:cxn>
                <a:cxn ang="0">
                  <a:pos x="97" y="114"/>
                </a:cxn>
                <a:cxn ang="0">
                  <a:pos x="97" y="114"/>
                </a:cxn>
              </a:cxnLst>
              <a:rect l="0" t="0" r="r" b="b"/>
              <a:pathLst>
                <a:path w="901" h="477">
                  <a:moveTo>
                    <a:pt x="97" y="114"/>
                  </a:moveTo>
                  <a:lnTo>
                    <a:pt x="91" y="112"/>
                  </a:lnTo>
                  <a:lnTo>
                    <a:pt x="59" y="177"/>
                  </a:lnTo>
                  <a:lnTo>
                    <a:pt x="0" y="141"/>
                  </a:lnTo>
                  <a:lnTo>
                    <a:pt x="8" y="105"/>
                  </a:lnTo>
                  <a:lnTo>
                    <a:pt x="40" y="63"/>
                  </a:lnTo>
                  <a:lnTo>
                    <a:pt x="78" y="25"/>
                  </a:lnTo>
                  <a:lnTo>
                    <a:pt x="107" y="0"/>
                  </a:lnTo>
                  <a:lnTo>
                    <a:pt x="145" y="63"/>
                  </a:lnTo>
                  <a:lnTo>
                    <a:pt x="154" y="150"/>
                  </a:lnTo>
                  <a:lnTo>
                    <a:pt x="179" y="192"/>
                  </a:lnTo>
                  <a:lnTo>
                    <a:pt x="215" y="230"/>
                  </a:lnTo>
                  <a:lnTo>
                    <a:pt x="259" y="266"/>
                  </a:lnTo>
                  <a:lnTo>
                    <a:pt x="312" y="299"/>
                  </a:lnTo>
                  <a:lnTo>
                    <a:pt x="435" y="356"/>
                  </a:lnTo>
                  <a:lnTo>
                    <a:pt x="568" y="396"/>
                  </a:lnTo>
                  <a:lnTo>
                    <a:pt x="701" y="416"/>
                  </a:lnTo>
                  <a:lnTo>
                    <a:pt x="901" y="392"/>
                  </a:lnTo>
                  <a:lnTo>
                    <a:pt x="882" y="430"/>
                  </a:lnTo>
                  <a:lnTo>
                    <a:pt x="848" y="456"/>
                  </a:lnTo>
                  <a:lnTo>
                    <a:pt x="741" y="477"/>
                  </a:lnTo>
                  <a:lnTo>
                    <a:pt x="456" y="420"/>
                  </a:lnTo>
                  <a:lnTo>
                    <a:pt x="312" y="357"/>
                  </a:lnTo>
                  <a:lnTo>
                    <a:pt x="192" y="281"/>
                  </a:lnTo>
                  <a:lnTo>
                    <a:pt x="114" y="198"/>
                  </a:lnTo>
                  <a:lnTo>
                    <a:pt x="97" y="114"/>
                  </a:lnTo>
                  <a:lnTo>
                    <a:pt x="97" y="1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9" name="Freeform 71"/>
            <p:cNvSpPr>
              <a:spLocks/>
            </p:cNvSpPr>
            <p:nvPr/>
          </p:nvSpPr>
          <p:spPr bwMode="auto">
            <a:xfrm>
              <a:off x="2137345" y="4245175"/>
              <a:ext cx="567571" cy="585116"/>
            </a:xfrm>
            <a:custGeom>
              <a:avLst/>
              <a:gdLst/>
              <a:ahLst/>
              <a:cxnLst>
                <a:cxn ang="0">
                  <a:pos x="719" y="1133"/>
                </a:cxn>
                <a:cxn ang="0">
                  <a:pos x="738" y="1072"/>
                </a:cxn>
                <a:cxn ang="0">
                  <a:pos x="544" y="1074"/>
                </a:cxn>
                <a:cxn ang="0">
                  <a:pos x="352" y="1004"/>
                </a:cxn>
                <a:cxn ang="0">
                  <a:pos x="264" y="947"/>
                </a:cxn>
                <a:cxn ang="0">
                  <a:pos x="188" y="880"/>
                </a:cxn>
                <a:cxn ang="0">
                  <a:pos x="80" y="721"/>
                </a:cxn>
                <a:cxn ang="0">
                  <a:pos x="38" y="787"/>
                </a:cxn>
                <a:cxn ang="0">
                  <a:pos x="0" y="728"/>
                </a:cxn>
                <a:cxn ang="0">
                  <a:pos x="44" y="664"/>
                </a:cxn>
                <a:cxn ang="0">
                  <a:pos x="91" y="578"/>
                </a:cxn>
                <a:cxn ang="0">
                  <a:pos x="141" y="481"/>
                </a:cxn>
                <a:cxn ang="0">
                  <a:pos x="186" y="376"/>
                </a:cxn>
                <a:cxn ang="0">
                  <a:pos x="230" y="268"/>
                </a:cxn>
                <a:cxn ang="0">
                  <a:pos x="270" y="167"/>
                </a:cxn>
                <a:cxn ang="0">
                  <a:pos x="325" y="0"/>
                </a:cxn>
                <a:cxn ang="0">
                  <a:pos x="397" y="63"/>
                </a:cxn>
                <a:cxn ang="0">
                  <a:pos x="369" y="146"/>
                </a:cxn>
                <a:cxn ang="0">
                  <a:pos x="331" y="234"/>
                </a:cxn>
                <a:cxn ang="0">
                  <a:pos x="287" y="323"/>
                </a:cxn>
                <a:cxn ang="0">
                  <a:pos x="243" y="414"/>
                </a:cxn>
                <a:cxn ang="0">
                  <a:pos x="175" y="597"/>
                </a:cxn>
                <a:cxn ang="0">
                  <a:pos x="156" y="776"/>
                </a:cxn>
                <a:cxn ang="0">
                  <a:pos x="238" y="747"/>
                </a:cxn>
                <a:cxn ang="0">
                  <a:pos x="323" y="732"/>
                </a:cxn>
                <a:cxn ang="0">
                  <a:pos x="323" y="764"/>
                </a:cxn>
                <a:cxn ang="0">
                  <a:pos x="205" y="827"/>
                </a:cxn>
                <a:cxn ang="0">
                  <a:pos x="251" y="867"/>
                </a:cxn>
                <a:cxn ang="0">
                  <a:pos x="312" y="913"/>
                </a:cxn>
                <a:cxn ang="0">
                  <a:pos x="384" y="958"/>
                </a:cxn>
                <a:cxn ang="0">
                  <a:pos x="462" y="998"/>
                </a:cxn>
                <a:cxn ang="0">
                  <a:pos x="540" y="1029"/>
                </a:cxn>
                <a:cxn ang="0">
                  <a:pos x="616" y="1044"/>
                </a:cxn>
                <a:cxn ang="0">
                  <a:pos x="739" y="1006"/>
                </a:cxn>
                <a:cxn ang="0">
                  <a:pos x="717" y="945"/>
                </a:cxn>
                <a:cxn ang="0">
                  <a:pos x="703" y="890"/>
                </a:cxn>
                <a:cxn ang="0">
                  <a:pos x="747" y="903"/>
                </a:cxn>
                <a:cxn ang="0">
                  <a:pos x="781" y="924"/>
                </a:cxn>
                <a:cxn ang="0">
                  <a:pos x="1009" y="336"/>
                </a:cxn>
                <a:cxn ang="0">
                  <a:pos x="1101" y="327"/>
                </a:cxn>
                <a:cxn ang="0">
                  <a:pos x="1061" y="416"/>
                </a:cxn>
                <a:cxn ang="0">
                  <a:pos x="1021" y="513"/>
                </a:cxn>
                <a:cxn ang="0">
                  <a:pos x="979" y="618"/>
                </a:cxn>
                <a:cxn ang="0">
                  <a:pos x="941" y="722"/>
                </a:cxn>
                <a:cxn ang="0">
                  <a:pos x="903" y="831"/>
                </a:cxn>
                <a:cxn ang="0">
                  <a:pos x="867" y="935"/>
                </a:cxn>
                <a:cxn ang="0">
                  <a:pos x="833" y="1034"/>
                </a:cxn>
                <a:cxn ang="0">
                  <a:pos x="802" y="1129"/>
                </a:cxn>
                <a:cxn ang="0">
                  <a:pos x="719" y="1133"/>
                </a:cxn>
                <a:cxn ang="0">
                  <a:pos x="719" y="1133"/>
                </a:cxn>
              </a:cxnLst>
              <a:rect l="0" t="0" r="r" b="b"/>
              <a:pathLst>
                <a:path w="1101" h="1133">
                  <a:moveTo>
                    <a:pt x="719" y="1133"/>
                  </a:moveTo>
                  <a:lnTo>
                    <a:pt x="738" y="1072"/>
                  </a:lnTo>
                  <a:lnTo>
                    <a:pt x="544" y="1074"/>
                  </a:lnTo>
                  <a:lnTo>
                    <a:pt x="352" y="1004"/>
                  </a:lnTo>
                  <a:lnTo>
                    <a:pt x="264" y="947"/>
                  </a:lnTo>
                  <a:lnTo>
                    <a:pt x="188" y="880"/>
                  </a:lnTo>
                  <a:lnTo>
                    <a:pt x="80" y="721"/>
                  </a:lnTo>
                  <a:lnTo>
                    <a:pt x="38" y="787"/>
                  </a:lnTo>
                  <a:lnTo>
                    <a:pt x="0" y="728"/>
                  </a:lnTo>
                  <a:lnTo>
                    <a:pt x="44" y="664"/>
                  </a:lnTo>
                  <a:lnTo>
                    <a:pt x="91" y="578"/>
                  </a:lnTo>
                  <a:lnTo>
                    <a:pt x="141" y="481"/>
                  </a:lnTo>
                  <a:lnTo>
                    <a:pt x="186" y="376"/>
                  </a:lnTo>
                  <a:lnTo>
                    <a:pt x="230" y="268"/>
                  </a:lnTo>
                  <a:lnTo>
                    <a:pt x="270" y="167"/>
                  </a:lnTo>
                  <a:lnTo>
                    <a:pt x="325" y="0"/>
                  </a:lnTo>
                  <a:lnTo>
                    <a:pt x="397" y="63"/>
                  </a:lnTo>
                  <a:lnTo>
                    <a:pt x="369" y="146"/>
                  </a:lnTo>
                  <a:lnTo>
                    <a:pt x="331" y="234"/>
                  </a:lnTo>
                  <a:lnTo>
                    <a:pt x="287" y="323"/>
                  </a:lnTo>
                  <a:lnTo>
                    <a:pt x="243" y="414"/>
                  </a:lnTo>
                  <a:lnTo>
                    <a:pt x="175" y="597"/>
                  </a:lnTo>
                  <a:lnTo>
                    <a:pt x="156" y="776"/>
                  </a:lnTo>
                  <a:lnTo>
                    <a:pt x="238" y="747"/>
                  </a:lnTo>
                  <a:lnTo>
                    <a:pt x="323" y="732"/>
                  </a:lnTo>
                  <a:lnTo>
                    <a:pt x="323" y="764"/>
                  </a:lnTo>
                  <a:lnTo>
                    <a:pt x="205" y="827"/>
                  </a:lnTo>
                  <a:lnTo>
                    <a:pt x="251" y="867"/>
                  </a:lnTo>
                  <a:lnTo>
                    <a:pt x="312" y="913"/>
                  </a:lnTo>
                  <a:lnTo>
                    <a:pt x="384" y="958"/>
                  </a:lnTo>
                  <a:lnTo>
                    <a:pt x="462" y="998"/>
                  </a:lnTo>
                  <a:lnTo>
                    <a:pt x="540" y="1029"/>
                  </a:lnTo>
                  <a:lnTo>
                    <a:pt x="616" y="1044"/>
                  </a:lnTo>
                  <a:lnTo>
                    <a:pt x="739" y="1006"/>
                  </a:lnTo>
                  <a:lnTo>
                    <a:pt x="717" y="945"/>
                  </a:lnTo>
                  <a:lnTo>
                    <a:pt x="703" y="890"/>
                  </a:lnTo>
                  <a:lnTo>
                    <a:pt x="747" y="903"/>
                  </a:lnTo>
                  <a:lnTo>
                    <a:pt x="781" y="924"/>
                  </a:lnTo>
                  <a:lnTo>
                    <a:pt x="1009" y="336"/>
                  </a:lnTo>
                  <a:lnTo>
                    <a:pt x="1101" y="327"/>
                  </a:lnTo>
                  <a:lnTo>
                    <a:pt x="1061" y="416"/>
                  </a:lnTo>
                  <a:lnTo>
                    <a:pt x="1021" y="513"/>
                  </a:lnTo>
                  <a:lnTo>
                    <a:pt x="979" y="618"/>
                  </a:lnTo>
                  <a:lnTo>
                    <a:pt x="941" y="722"/>
                  </a:lnTo>
                  <a:lnTo>
                    <a:pt x="903" y="831"/>
                  </a:lnTo>
                  <a:lnTo>
                    <a:pt x="867" y="935"/>
                  </a:lnTo>
                  <a:lnTo>
                    <a:pt x="833" y="1034"/>
                  </a:lnTo>
                  <a:lnTo>
                    <a:pt x="802" y="1129"/>
                  </a:lnTo>
                  <a:lnTo>
                    <a:pt x="719" y="1133"/>
                  </a:lnTo>
                  <a:lnTo>
                    <a:pt x="719" y="11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0" name="Freeform 72"/>
            <p:cNvSpPr>
              <a:spLocks/>
            </p:cNvSpPr>
            <p:nvPr/>
          </p:nvSpPr>
          <p:spPr bwMode="auto">
            <a:xfrm>
              <a:off x="2365405" y="4495939"/>
              <a:ext cx="63981" cy="85652"/>
            </a:xfrm>
            <a:custGeom>
              <a:avLst/>
              <a:gdLst/>
              <a:ahLst/>
              <a:cxnLst>
                <a:cxn ang="0">
                  <a:pos x="93" y="165"/>
                </a:cxn>
                <a:cxn ang="0">
                  <a:pos x="38" y="87"/>
                </a:cxn>
                <a:cxn ang="0">
                  <a:pos x="0" y="7"/>
                </a:cxn>
                <a:cxn ang="0">
                  <a:pos x="27" y="0"/>
                </a:cxn>
                <a:cxn ang="0">
                  <a:pos x="55" y="36"/>
                </a:cxn>
                <a:cxn ang="0">
                  <a:pos x="86" y="72"/>
                </a:cxn>
                <a:cxn ang="0">
                  <a:pos x="125" y="154"/>
                </a:cxn>
                <a:cxn ang="0">
                  <a:pos x="93" y="165"/>
                </a:cxn>
                <a:cxn ang="0">
                  <a:pos x="93" y="165"/>
                </a:cxn>
              </a:cxnLst>
              <a:rect l="0" t="0" r="r" b="b"/>
              <a:pathLst>
                <a:path w="125" h="165">
                  <a:moveTo>
                    <a:pt x="93" y="165"/>
                  </a:moveTo>
                  <a:lnTo>
                    <a:pt x="38" y="87"/>
                  </a:lnTo>
                  <a:lnTo>
                    <a:pt x="0" y="7"/>
                  </a:lnTo>
                  <a:lnTo>
                    <a:pt x="27" y="0"/>
                  </a:lnTo>
                  <a:lnTo>
                    <a:pt x="55" y="36"/>
                  </a:lnTo>
                  <a:lnTo>
                    <a:pt x="86" y="72"/>
                  </a:lnTo>
                  <a:lnTo>
                    <a:pt x="125" y="154"/>
                  </a:lnTo>
                  <a:lnTo>
                    <a:pt x="93" y="165"/>
                  </a:lnTo>
                  <a:lnTo>
                    <a:pt x="9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1" name="Freeform 73"/>
            <p:cNvSpPr>
              <a:spLocks/>
            </p:cNvSpPr>
            <p:nvPr/>
          </p:nvSpPr>
          <p:spPr bwMode="auto">
            <a:xfrm>
              <a:off x="2301424" y="4187385"/>
              <a:ext cx="430322" cy="293074"/>
            </a:xfrm>
            <a:custGeom>
              <a:avLst/>
              <a:gdLst/>
              <a:ahLst/>
              <a:cxnLst>
                <a:cxn ang="0">
                  <a:pos x="470" y="566"/>
                </a:cxn>
                <a:cxn ang="0">
                  <a:pos x="491" y="500"/>
                </a:cxn>
                <a:cxn ang="0">
                  <a:pos x="531" y="441"/>
                </a:cxn>
                <a:cxn ang="0">
                  <a:pos x="263" y="367"/>
                </a:cxn>
                <a:cxn ang="0">
                  <a:pos x="160" y="291"/>
                </a:cxn>
                <a:cxn ang="0">
                  <a:pos x="82" y="188"/>
                </a:cxn>
                <a:cxn ang="0">
                  <a:pos x="65" y="192"/>
                </a:cxn>
                <a:cxn ang="0">
                  <a:pos x="0" y="133"/>
                </a:cxn>
                <a:cxn ang="0">
                  <a:pos x="54" y="0"/>
                </a:cxn>
                <a:cxn ang="0">
                  <a:pos x="103" y="55"/>
                </a:cxn>
                <a:cxn ang="0">
                  <a:pos x="120" y="138"/>
                </a:cxn>
                <a:cxn ang="0">
                  <a:pos x="149" y="178"/>
                </a:cxn>
                <a:cxn ang="0">
                  <a:pos x="189" y="218"/>
                </a:cxn>
                <a:cxn ang="0">
                  <a:pos x="234" y="254"/>
                </a:cxn>
                <a:cxn ang="0">
                  <a:pos x="287" y="289"/>
                </a:cxn>
                <a:cxn ang="0">
                  <a:pos x="405" y="344"/>
                </a:cxn>
                <a:cxn ang="0">
                  <a:pos x="529" y="378"/>
                </a:cxn>
                <a:cxn ang="0">
                  <a:pos x="641" y="384"/>
                </a:cxn>
                <a:cxn ang="0">
                  <a:pos x="730" y="357"/>
                </a:cxn>
                <a:cxn ang="0">
                  <a:pos x="780" y="292"/>
                </a:cxn>
                <a:cxn ang="0">
                  <a:pos x="835" y="275"/>
                </a:cxn>
                <a:cxn ang="0">
                  <a:pos x="824" y="367"/>
                </a:cxn>
                <a:cxn ang="0">
                  <a:pos x="780" y="450"/>
                </a:cxn>
                <a:cxn ang="0">
                  <a:pos x="687" y="471"/>
                </a:cxn>
                <a:cxn ang="0">
                  <a:pos x="685" y="439"/>
                </a:cxn>
                <a:cxn ang="0">
                  <a:pos x="662" y="431"/>
                </a:cxn>
                <a:cxn ang="0">
                  <a:pos x="588" y="471"/>
                </a:cxn>
                <a:cxn ang="0">
                  <a:pos x="510" y="534"/>
                </a:cxn>
                <a:cxn ang="0">
                  <a:pos x="470" y="566"/>
                </a:cxn>
                <a:cxn ang="0">
                  <a:pos x="470" y="566"/>
                </a:cxn>
              </a:cxnLst>
              <a:rect l="0" t="0" r="r" b="b"/>
              <a:pathLst>
                <a:path w="835" h="566">
                  <a:moveTo>
                    <a:pt x="470" y="566"/>
                  </a:moveTo>
                  <a:lnTo>
                    <a:pt x="491" y="500"/>
                  </a:lnTo>
                  <a:lnTo>
                    <a:pt x="531" y="441"/>
                  </a:lnTo>
                  <a:lnTo>
                    <a:pt x="263" y="367"/>
                  </a:lnTo>
                  <a:lnTo>
                    <a:pt x="160" y="291"/>
                  </a:lnTo>
                  <a:lnTo>
                    <a:pt x="82" y="188"/>
                  </a:lnTo>
                  <a:lnTo>
                    <a:pt x="65" y="192"/>
                  </a:lnTo>
                  <a:lnTo>
                    <a:pt x="0" y="133"/>
                  </a:lnTo>
                  <a:lnTo>
                    <a:pt x="54" y="0"/>
                  </a:lnTo>
                  <a:lnTo>
                    <a:pt x="103" y="55"/>
                  </a:lnTo>
                  <a:lnTo>
                    <a:pt x="120" y="138"/>
                  </a:lnTo>
                  <a:lnTo>
                    <a:pt x="149" y="178"/>
                  </a:lnTo>
                  <a:lnTo>
                    <a:pt x="189" y="218"/>
                  </a:lnTo>
                  <a:lnTo>
                    <a:pt x="234" y="254"/>
                  </a:lnTo>
                  <a:lnTo>
                    <a:pt x="287" y="289"/>
                  </a:lnTo>
                  <a:lnTo>
                    <a:pt x="405" y="344"/>
                  </a:lnTo>
                  <a:lnTo>
                    <a:pt x="529" y="378"/>
                  </a:lnTo>
                  <a:lnTo>
                    <a:pt x="641" y="384"/>
                  </a:lnTo>
                  <a:lnTo>
                    <a:pt x="730" y="357"/>
                  </a:lnTo>
                  <a:lnTo>
                    <a:pt x="780" y="292"/>
                  </a:lnTo>
                  <a:lnTo>
                    <a:pt x="835" y="275"/>
                  </a:lnTo>
                  <a:lnTo>
                    <a:pt x="824" y="367"/>
                  </a:lnTo>
                  <a:lnTo>
                    <a:pt x="780" y="450"/>
                  </a:lnTo>
                  <a:lnTo>
                    <a:pt x="687" y="471"/>
                  </a:lnTo>
                  <a:lnTo>
                    <a:pt x="685" y="439"/>
                  </a:lnTo>
                  <a:lnTo>
                    <a:pt x="662" y="431"/>
                  </a:lnTo>
                  <a:lnTo>
                    <a:pt x="588" y="471"/>
                  </a:lnTo>
                  <a:lnTo>
                    <a:pt x="510" y="534"/>
                  </a:lnTo>
                  <a:lnTo>
                    <a:pt x="470" y="566"/>
                  </a:lnTo>
                  <a:lnTo>
                    <a:pt x="470" y="5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2327223" y="4363849"/>
              <a:ext cx="43342" cy="35086"/>
            </a:xfrm>
            <a:custGeom>
              <a:avLst/>
              <a:gdLst/>
              <a:ahLst/>
              <a:cxnLst>
                <a:cxn ang="0">
                  <a:pos x="2" y="68"/>
                </a:cxn>
                <a:cxn ang="0">
                  <a:pos x="0" y="36"/>
                </a:cxn>
                <a:cxn ang="0">
                  <a:pos x="83" y="0"/>
                </a:cxn>
                <a:cxn ang="0">
                  <a:pos x="66" y="30"/>
                </a:cxn>
                <a:cxn ang="0">
                  <a:pos x="2" y="68"/>
                </a:cxn>
                <a:cxn ang="0">
                  <a:pos x="2" y="68"/>
                </a:cxn>
              </a:cxnLst>
              <a:rect l="0" t="0" r="r" b="b"/>
              <a:pathLst>
                <a:path w="83" h="68">
                  <a:moveTo>
                    <a:pt x="2" y="68"/>
                  </a:moveTo>
                  <a:lnTo>
                    <a:pt x="0" y="36"/>
                  </a:lnTo>
                  <a:lnTo>
                    <a:pt x="83" y="0"/>
                  </a:lnTo>
                  <a:lnTo>
                    <a:pt x="66" y="30"/>
                  </a:lnTo>
                  <a:lnTo>
                    <a:pt x="2" y="68"/>
                  </a:lnTo>
                  <a:lnTo>
                    <a:pt x="2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3" name="Freeform 75"/>
            <p:cNvSpPr>
              <a:spLocks/>
            </p:cNvSpPr>
            <p:nvPr/>
          </p:nvSpPr>
          <p:spPr bwMode="auto">
            <a:xfrm>
              <a:off x="2330319" y="4127532"/>
              <a:ext cx="402459" cy="217742"/>
            </a:xfrm>
            <a:custGeom>
              <a:avLst/>
              <a:gdLst/>
              <a:ahLst/>
              <a:cxnLst>
                <a:cxn ang="0">
                  <a:pos x="86" y="104"/>
                </a:cxn>
                <a:cxn ang="0">
                  <a:pos x="39" y="173"/>
                </a:cxn>
                <a:cxn ang="0">
                  <a:pos x="0" y="118"/>
                </a:cxn>
                <a:cxn ang="0">
                  <a:pos x="82" y="0"/>
                </a:cxn>
                <a:cxn ang="0">
                  <a:pos x="135" y="70"/>
                </a:cxn>
                <a:cxn ang="0">
                  <a:pos x="141" y="118"/>
                </a:cxn>
                <a:cxn ang="0">
                  <a:pos x="175" y="156"/>
                </a:cxn>
                <a:cxn ang="0">
                  <a:pos x="234" y="121"/>
                </a:cxn>
                <a:cxn ang="0">
                  <a:pos x="288" y="133"/>
                </a:cxn>
                <a:cxn ang="0">
                  <a:pos x="211" y="194"/>
                </a:cxn>
                <a:cxn ang="0">
                  <a:pos x="227" y="226"/>
                </a:cxn>
                <a:cxn ang="0">
                  <a:pos x="263" y="258"/>
                </a:cxn>
                <a:cxn ang="0">
                  <a:pos x="316" y="289"/>
                </a:cxn>
                <a:cxn ang="0">
                  <a:pos x="377" y="317"/>
                </a:cxn>
                <a:cxn ang="0">
                  <a:pos x="502" y="359"/>
                </a:cxn>
                <a:cxn ang="0">
                  <a:pos x="601" y="367"/>
                </a:cxn>
                <a:cxn ang="0">
                  <a:pos x="620" y="285"/>
                </a:cxn>
                <a:cxn ang="0">
                  <a:pos x="645" y="287"/>
                </a:cxn>
                <a:cxn ang="0">
                  <a:pos x="656" y="361"/>
                </a:cxn>
                <a:cxn ang="0">
                  <a:pos x="706" y="342"/>
                </a:cxn>
                <a:cxn ang="0">
                  <a:pos x="715" y="262"/>
                </a:cxn>
                <a:cxn ang="0">
                  <a:pos x="767" y="148"/>
                </a:cxn>
                <a:cxn ang="0">
                  <a:pos x="780" y="405"/>
                </a:cxn>
                <a:cxn ang="0">
                  <a:pos x="719" y="420"/>
                </a:cxn>
                <a:cxn ang="0">
                  <a:pos x="571" y="422"/>
                </a:cxn>
                <a:cxn ang="0">
                  <a:pos x="441" y="414"/>
                </a:cxn>
                <a:cxn ang="0">
                  <a:pos x="305" y="365"/>
                </a:cxn>
                <a:cxn ang="0">
                  <a:pos x="179" y="262"/>
                </a:cxn>
                <a:cxn ang="0">
                  <a:pos x="86" y="104"/>
                </a:cxn>
                <a:cxn ang="0">
                  <a:pos x="86" y="104"/>
                </a:cxn>
              </a:cxnLst>
              <a:rect l="0" t="0" r="r" b="b"/>
              <a:pathLst>
                <a:path w="780" h="422">
                  <a:moveTo>
                    <a:pt x="86" y="104"/>
                  </a:moveTo>
                  <a:lnTo>
                    <a:pt x="39" y="173"/>
                  </a:lnTo>
                  <a:lnTo>
                    <a:pt x="0" y="118"/>
                  </a:lnTo>
                  <a:lnTo>
                    <a:pt x="82" y="0"/>
                  </a:lnTo>
                  <a:lnTo>
                    <a:pt x="135" y="70"/>
                  </a:lnTo>
                  <a:lnTo>
                    <a:pt x="141" y="118"/>
                  </a:lnTo>
                  <a:lnTo>
                    <a:pt x="175" y="156"/>
                  </a:lnTo>
                  <a:lnTo>
                    <a:pt x="234" y="121"/>
                  </a:lnTo>
                  <a:lnTo>
                    <a:pt x="288" y="133"/>
                  </a:lnTo>
                  <a:lnTo>
                    <a:pt x="211" y="194"/>
                  </a:lnTo>
                  <a:lnTo>
                    <a:pt x="227" y="226"/>
                  </a:lnTo>
                  <a:lnTo>
                    <a:pt x="263" y="258"/>
                  </a:lnTo>
                  <a:lnTo>
                    <a:pt x="316" y="289"/>
                  </a:lnTo>
                  <a:lnTo>
                    <a:pt x="377" y="317"/>
                  </a:lnTo>
                  <a:lnTo>
                    <a:pt x="502" y="359"/>
                  </a:lnTo>
                  <a:lnTo>
                    <a:pt x="601" y="367"/>
                  </a:lnTo>
                  <a:lnTo>
                    <a:pt x="620" y="285"/>
                  </a:lnTo>
                  <a:lnTo>
                    <a:pt x="645" y="287"/>
                  </a:lnTo>
                  <a:lnTo>
                    <a:pt x="656" y="361"/>
                  </a:lnTo>
                  <a:lnTo>
                    <a:pt x="706" y="342"/>
                  </a:lnTo>
                  <a:lnTo>
                    <a:pt x="715" y="262"/>
                  </a:lnTo>
                  <a:lnTo>
                    <a:pt x="767" y="148"/>
                  </a:lnTo>
                  <a:lnTo>
                    <a:pt x="780" y="405"/>
                  </a:lnTo>
                  <a:lnTo>
                    <a:pt x="719" y="420"/>
                  </a:lnTo>
                  <a:lnTo>
                    <a:pt x="571" y="422"/>
                  </a:lnTo>
                  <a:lnTo>
                    <a:pt x="441" y="414"/>
                  </a:lnTo>
                  <a:lnTo>
                    <a:pt x="305" y="365"/>
                  </a:lnTo>
                  <a:lnTo>
                    <a:pt x="179" y="262"/>
                  </a:lnTo>
                  <a:lnTo>
                    <a:pt x="86" y="104"/>
                  </a:lnTo>
                  <a:lnTo>
                    <a:pt x="8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auto">
            <a:xfrm>
              <a:off x="2367469" y="3953133"/>
              <a:ext cx="329191" cy="333320"/>
            </a:xfrm>
            <a:custGeom>
              <a:avLst/>
              <a:gdLst/>
              <a:ahLst/>
              <a:cxnLst>
                <a:cxn ang="0">
                  <a:pos x="636" y="647"/>
                </a:cxn>
                <a:cxn ang="0">
                  <a:pos x="636" y="514"/>
                </a:cxn>
                <a:cxn ang="0">
                  <a:pos x="602" y="388"/>
                </a:cxn>
                <a:cxn ang="0">
                  <a:pos x="528" y="384"/>
                </a:cxn>
                <a:cxn ang="0">
                  <a:pos x="587" y="344"/>
                </a:cxn>
                <a:cxn ang="0">
                  <a:pos x="540" y="249"/>
                </a:cxn>
                <a:cxn ang="0">
                  <a:pos x="486" y="270"/>
                </a:cxn>
                <a:cxn ang="0">
                  <a:pos x="429" y="264"/>
                </a:cxn>
                <a:cxn ang="0">
                  <a:pos x="382" y="230"/>
                </a:cxn>
                <a:cxn ang="0">
                  <a:pos x="357" y="177"/>
                </a:cxn>
                <a:cxn ang="0">
                  <a:pos x="291" y="183"/>
                </a:cxn>
                <a:cxn ang="0">
                  <a:pos x="232" y="219"/>
                </a:cxn>
                <a:cxn ang="0">
                  <a:pos x="239" y="295"/>
                </a:cxn>
                <a:cxn ang="0">
                  <a:pos x="201" y="274"/>
                </a:cxn>
                <a:cxn ang="0">
                  <a:pos x="176" y="251"/>
                </a:cxn>
                <a:cxn ang="0">
                  <a:pos x="106" y="323"/>
                </a:cxn>
                <a:cxn ang="0">
                  <a:pos x="57" y="411"/>
                </a:cxn>
                <a:cxn ang="0">
                  <a:pos x="0" y="350"/>
                </a:cxn>
                <a:cxn ang="0">
                  <a:pos x="21" y="308"/>
                </a:cxn>
                <a:cxn ang="0">
                  <a:pos x="51" y="266"/>
                </a:cxn>
                <a:cxn ang="0">
                  <a:pos x="91" y="225"/>
                </a:cxn>
                <a:cxn ang="0">
                  <a:pos x="137" y="186"/>
                </a:cxn>
                <a:cxn ang="0">
                  <a:pos x="184" y="154"/>
                </a:cxn>
                <a:cxn ang="0">
                  <a:pos x="234" y="128"/>
                </a:cxn>
                <a:cxn ang="0">
                  <a:pos x="329" y="101"/>
                </a:cxn>
                <a:cxn ang="0">
                  <a:pos x="378" y="36"/>
                </a:cxn>
                <a:cxn ang="0">
                  <a:pos x="410" y="13"/>
                </a:cxn>
                <a:cxn ang="0">
                  <a:pos x="448" y="0"/>
                </a:cxn>
                <a:cxn ang="0">
                  <a:pos x="502" y="46"/>
                </a:cxn>
                <a:cxn ang="0">
                  <a:pos x="420" y="135"/>
                </a:cxn>
                <a:cxn ang="0">
                  <a:pos x="422" y="188"/>
                </a:cxn>
                <a:cxn ang="0">
                  <a:pos x="437" y="217"/>
                </a:cxn>
                <a:cxn ang="0">
                  <a:pos x="488" y="217"/>
                </a:cxn>
                <a:cxn ang="0">
                  <a:pos x="557" y="118"/>
                </a:cxn>
                <a:cxn ang="0">
                  <a:pos x="570" y="21"/>
                </a:cxn>
                <a:cxn ang="0">
                  <a:pos x="629" y="70"/>
                </a:cxn>
                <a:cxn ang="0">
                  <a:pos x="636" y="647"/>
                </a:cxn>
                <a:cxn ang="0">
                  <a:pos x="636" y="647"/>
                </a:cxn>
              </a:cxnLst>
              <a:rect l="0" t="0" r="r" b="b"/>
              <a:pathLst>
                <a:path w="636" h="647">
                  <a:moveTo>
                    <a:pt x="636" y="647"/>
                  </a:moveTo>
                  <a:lnTo>
                    <a:pt x="636" y="514"/>
                  </a:lnTo>
                  <a:lnTo>
                    <a:pt x="602" y="388"/>
                  </a:lnTo>
                  <a:lnTo>
                    <a:pt x="528" y="384"/>
                  </a:lnTo>
                  <a:lnTo>
                    <a:pt x="587" y="344"/>
                  </a:lnTo>
                  <a:lnTo>
                    <a:pt x="540" y="249"/>
                  </a:lnTo>
                  <a:lnTo>
                    <a:pt x="486" y="270"/>
                  </a:lnTo>
                  <a:lnTo>
                    <a:pt x="429" y="264"/>
                  </a:lnTo>
                  <a:lnTo>
                    <a:pt x="382" y="230"/>
                  </a:lnTo>
                  <a:lnTo>
                    <a:pt x="357" y="177"/>
                  </a:lnTo>
                  <a:lnTo>
                    <a:pt x="291" y="183"/>
                  </a:lnTo>
                  <a:lnTo>
                    <a:pt x="232" y="219"/>
                  </a:lnTo>
                  <a:lnTo>
                    <a:pt x="239" y="295"/>
                  </a:lnTo>
                  <a:lnTo>
                    <a:pt x="201" y="274"/>
                  </a:lnTo>
                  <a:lnTo>
                    <a:pt x="176" y="251"/>
                  </a:lnTo>
                  <a:lnTo>
                    <a:pt x="106" y="323"/>
                  </a:lnTo>
                  <a:lnTo>
                    <a:pt x="57" y="411"/>
                  </a:lnTo>
                  <a:lnTo>
                    <a:pt x="0" y="350"/>
                  </a:lnTo>
                  <a:lnTo>
                    <a:pt x="21" y="308"/>
                  </a:lnTo>
                  <a:lnTo>
                    <a:pt x="51" y="266"/>
                  </a:lnTo>
                  <a:lnTo>
                    <a:pt x="91" y="225"/>
                  </a:lnTo>
                  <a:lnTo>
                    <a:pt x="137" y="186"/>
                  </a:lnTo>
                  <a:lnTo>
                    <a:pt x="184" y="154"/>
                  </a:lnTo>
                  <a:lnTo>
                    <a:pt x="234" y="128"/>
                  </a:lnTo>
                  <a:lnTo>
                    <a:pt x="329" y="101"/>
                  </a:lnTo>
                  <a:lnTo>
                    <a:pt x="378" y="36"/>
                  </a:lnTo>
                  <a:lnTo>
                    <a:pt x="410" y="13"/>
                  </a:lnTo>
                  <a:lnTo>
                    <a:pt x="448" y="0"/>
                  </a:lnTo>
                  <a:lnTo>
                    <a:pt x="502" y="46"/>
                  </a:lnTo>
                  <a:lnTo>
                    <a:pt x="420" y="135"/>
                  </a:lnTo>
                  <a:lnTo>
                    <a:pt x="422" y="188"/>
                  </a:lnTo>
                  <a:lnTo>
                    <a:pt x="437" y="217"/>
                  </a:lnTo>
                  <a:lnTo>
                    <a:pt x="488" y="217"/>
                  </a:lnTo>
                  <a:lnTo>
                    <a:pt x="557" y="118"/>
                  </a:lnTo>
                  <a:lnTo>
                    <a:pt x="570" y="21"/>
                  </a:lnTo>
                  <a:lnTo>
                    <a:pt x="629" y="70"/>
                  </a:lnTo>
                  <a:lnTo>
                    <a:pt x="636" y="647"/>
                  </a:lnTo>
                  <a:lnTo>
                    <a:pt x="636" y="6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5" name="Freeform 77"/>
            <p:cNvSpPr>
              <a:spLocks/>
            </p:cNvSpPr>
            <p:nvPr/>
          </p:nvSpPr>
          <p:spPr bwMode="auto">
            <a:xfrm>
              <a:off x="2540836" y="4144043"/>
              <a:ext cx="58821" cy="93908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23" y="91"/>
                </a:cxn>
                <a:cxn ang="0">
                  <a:pos x="23" y="0"/>
                </a:cxn>
                <a:cxn ang="0">
                  <a:pos x="76" y="84"/>
                </a:cxn>
                <a:cxn ang="0">
                  <a:pos x="114" y="181"/>
                </a:cxn>
                <a:cxn ang="0">
                  <a:pos x="67" y="171"/>
                </a:cxn>
                <a:cxn ang="0">
                  <a:pos x="27" y="143"/>
                </a:cxn>
                <a:cxn ang="0">
                  <a:pos x="0" y="127"/>
                </a:cxn>
                <a:cxn ang="0">
                  <a:pos x="0" y="127"/>
                </a:cxn>
              </a:cxnLst>
              <a:rect l="0" t="0" r="r" b="b"/>
              <a:pathLst>
                <a:path w="114" h="181">
                  <a:moveTo>
                    <a:pt x="0" y="127"/>
                  </a:moveTo>
                  <a:lnTo>
                    <a:pt x="23" y="91"/>
                  </a:lnTo>
                  <a:lnTo>
                    <a:pt x="23" y="0"/>
                  </a:lnTo>
                  <a:lnTo>
                    <a:pt x="76" y="84"/>
                  </a:lnTo>
                  <a:lnTo>
                    <a:pt x="114" y="181"/>
                  </a:lnTo>
                  <a:lnTo>
                    <a:pt x="67" y="171"/>
                  </a:lnTo>
                  <a:lnTo>
                    <a:pt x="27" y="143"/>
                  </a:lnTo>
                  <a:lnTo>
                    <a:pt x="0" y="127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6" name="Freeform 78"/>
            <p:cNvSpPr>
              <a:spLocks/>
            </p:cNvSpPr>
            <p:nvPr/>
          </p:nvSpPr>
          <p:spPr bwMode="auto">
            <a:xfrm>
              <a:off x="2598625" y="3724040"/>
              <a:ext cx="1022660" cy="498432"/>
            </a:xfrm>
            <a:custGeom>
              <a:avLst/>
              <a:gdLst/>
              <a:ahLst/>
              <a:cxnLst>
                <a:cxn ang="0">
                  <a:pos x="1249" y="833"/>
                </a:cxn>
                <a:cxn ang="0">
                  <a:pos x="909" y="711"/>
                </a:cxn>
                <a:cxn ang="0">
                  <a:pos x="742" y="635"/>
                </a:cxn>
                <a:cxn ang="0">
                  <a:pos x="578" y="554"/>
                </a:cxn>
                <a:cxn ang="0">
                  <a:pos x="419" y="472"/>
                </a:cxn>
                <a:cxn ang="0">
                  <a:pos x="263" y="392"/>
                </a:cxn>
                <a:cxn ang="0">
                  <a:pos x="147" y="508"/>
                </a:cxn>
                <a:cxn ang="0">
                  <a:pos x="234" y="289"/>
                </a:cxn>
                <a:cxn ang="0">
                  <a:pos x="447" y="407"/>
                </a:cxn>
                <a:cxn ang="0">
                  <a:pos x="635" y="504"/>
                </a:cxn>
                <a:cxn ang="0">
                  <a:pos x="801" y="586"/>
                </a:cxn>
                <a:cxn ang="0">
                  <a:pos x="1065" y="704"/>
                </a:cxn>
                <a:cxn ang="0">
                  <a:pos x="1337" y="795"/>
                </a:cxn>
                <a:cxn ang="0">
                  <a:pos x="1770" y="884"/>
                </a:cxn>
                <a:cxn ang="0">
                  <a:pos x="1810" y="647"/>
                </a:cxn>
                <a:cxn ang="0">
                  <a:pos x="1878" y="413"/>
                </a:cxn>
                <a:cxn ang="0">
                  <a:pos x="1909" y="185"/>
                </a:cxn>
                <a:cxn ang="0">
                  <a:pos x="1818" y="183"/>
                </a:cxn>
                <a:cxn ang="0">
                  <a:pos x="1694" y="464"/>
                </a:cxn>
                <a:cxn ang="0">
                  <a:pos x="1694" y="742"/>
                </a:cxn>
                <a:cxn ang="0">
                  <a:pos x="1403" y="725"/>
                </a:cxn>
                <a:cxn ang="0">
                  <a:pos x="1093" y="622"/>
                </a:cxn>
                <a:cxn ang="0">
                  <a:pos x="875" y="529"/>
                </a:cxn>
                <a:cxn ang="0">
                  <a:pos x="664" y="430"/>
                </a:cxn>
                <a:cxn ang="0">
                  <a:pos x="483" y="337"/>
                </a:cxn>
                <a:cxn ang="0">
                  <a:pos x="299" y="232"/>
                </a:cxn>
                <a:cxn ang="0">
                  <a:pos x="329" y="141"/>
                </a:cxn>
                <a:cxn ang="0">
                  <a:pos x="289" y="82"/>
                </a:cxn>
                <a:cxn ang="0">
                  <a:pos x="168" y="205"/>
                </a:cxn>
                <a:cxn ang="0">
                  <a:pos x="95" y="407"/>
                </a:cxn>
                <a:cxn ang="0">
                  <a:pos x="0" y="449"/>
                </a:cxn>
                <a:cxn ang="0">
                  <a:pos x="76" y="211"/>
                </a:cxn>
                <a:cxn ang="0">
                  <a:pos x="152" y="48"/>
                </a:cxn>
                <a:cxn ang="0">
                  <a:pos x="320" y="0"/>
                </a:cxn>
                <a:cxn ang="0">
                  <a:pos x="400" y="148"/>
                </a:cxn>
                <a:cxn ang="0">
                  <a:pos x="415" y="228"/>
                </a:cxn>
                <a:cxn ang="0">
                  <a:pos x="523" y="301"/>
                </a:cxn>
                <a:cxn ang="0">
                  <a:pos x="681" y="379"/>
                </a:cxn>
                <a:cxn ang="0">
                  <a:pos x="867" y="458"/>
                </a:cxn>
                <a:cxn ang="0">
                  <a:pos x="1067" y="533"/>
                </a:cxn>
                <a:cxn ang="0">
                  <a:pos x="1356" y="626"/>
                </a:cxn>
                <a:cxn ang="0">
                  <a:pos x="1631" y="687"/>
                </a:cxn>
                <a:cxn ang="0">
                  <a:pos x="1637" y="417"/>
                </a:cxn>
                <a:cxn ang="0">
                  <a:pos x="1704" y="215"/>
                </a:cxn>
                <a:cxn ang="0">
                  <a:pos x="1802" y="91"/>
                </a:cxn>
                <a:cxn ang="0">
                  <a:pos x="1960" y="137"/>
                </a:cxn>
                <a:cxn ang="0">
                  <a:pos x="1983" y="318"/>
                </a:cxn>
                <a:cxn ang="0">
                  <a:pos x="1932" y="534"/>
                </a:cxn>
                <a:cxn ang="0">
                  <a:pos x="1861" y="700"/>
                </a:cxn>
                <a:cxn ang="0">
                  <a:pos x="1835" y="915"/>
                </a:cxn>
                <a:cxn ang="0">
                  <a:pos x="1785" y="964"/>
                </a:cxn>
                <a:cxn ang="0">
                  <a:pos x="1597" y="896"/>
                </a:cxn>
              </a:cxnLst>
              <a:rect l="0" t="0" r="r" b="b"/>
              <a:pathLst>
                <a:path w="1983" h="966">
                  <a:moveTo>
                    <a:pt x="1597" y="896"/>
                  </a:moveTo>
                  <a:lnTo>
                    <a:pt x="1249" y="833"/>
                  </a:lnTo>
                  <a:lnTo>
                    <a:pt x="1078" y="778"/>
                  </a:lnTo>
                  <a:lnTo>
                    <a:pt x="909" y="711"/>
                  </a:lnTo>
                  <a:lnTo>
                    <a:pt x="825" y="673"/>
                  </a:lnTo>
                  <a:lnTo>
                    <a:pt x="742" y="635"/>
                  </a:lnTo>
                  <a:lnTo>
                    <a:pt x="660" y="595"/>
                  </a:lnTo>
                  <a:lnTo>
                    <a:pt x="578" y="554"/>
                  </a:lnTo>
                  <a:lnTo>
                    <a:pt x="498" y="514"/>
                  </a:lnTo>
                  <a:lnTo>
                    <a:pt x="419" y="472"/>
                  </a:lnTo>
                  <a:lnTo>
                    <a:pt x="339" y="432"/>
                  </a:lnTo>
                  <a:lnTo>
                    <a:pt x="263" y="392"/>
                  </a:lnTo>
                  <a:lnTo>
                    <a:pt x="175" y="525"/>
                  </a:lnTo>
                  <a:lnTo>
                    <a:pt x="147" y="508"/>
                  </a:lnTo>
                  <a:lnTo>
                    <a:pt x="120" y="479"/>
                  </a:lnTo>
                  <a:lnTo>
                    <a:pt x="234" y="289"/>
                  </a:lnTo>
                  <a:lnTo>
                    <a:pt x="343" y="350"/>
                  </a:lnTo>
                  <a:lnTo>
                    <a:pt x="447" y="407"/>
                  </a:lnTo>
                  <a:lnTo>
                    <a:pt x="544" y="457"/>
                  </a:lnTo>
                  <a:lnTo>
                    <a:pt x="635" y="504"/>
                  </a:lnTo>
                  <a:lnTo>
                    <a:pt x="721" y="548"/>
                  </a:lnTo>
                  <a:lnTo>
                    <a:pt x="801" y="586"/>
                  </a:lnTo>
                  <a:lnTo>
                    <a:pt x="943" y="652"/>
                  </a:lnTo>
                  <a:lnTo>
                    <a:pt x="1065" y="704"/>
                  </a:lnTo>
                  <a:lnTo>
                    <a:pt x="1171" y="742"/>
                  </a:lnTo>
                  <a:lnTo>
                    <a:pt x="1337" y="795"/>
                  </a:lnTo>
                  <a:lnTo>
                    <a:pt x="1683" y="883"/>
                  </a:lnTo>
                  <a:lnTo>
                    <a:pt x="1770" y="884"/>
                  </a:lnTo>
                  <a:lnTo>
                    <a:pt x="1783" y="768"/>
                  </a:lnTo>
                  <a:lnTo>
                    <a:pt x="1810" y="647"/>
                  </a:lnTo>
                  <a:lnTo>
                    <a:pt x="1844" y="525"/>
                  </a:lnTo>
                  <a:lnTo>
                    <a:pt x="1878" y="413"/>
                  </a:lnTo>
                  <a:lnTo>
                    <a:pt x="1916" y="236"/>
                  </a:lnTo>
                  <a:lnTo>
                    <a:pt x="1909" y="185"/>
                  </a:lnTo>
                  <a:lnTo>
                    <a:pt x="1873" y="164"/>
                  </a:lnTo>
                  <a:lnTo>
                    <a:pt x="1818" y="183"/>
                  </a:lnTo>
                  <a:lnTo>
                    <a:pt x="1747" y="306"/>
                  </a:lnTo>
                  <a:lnTo>
                    <a:pt x="1694" y="464"/>
                  </a:lnTo>
                  <a:lnTo>
                    <a:pt x="1688" y="584"/>
                  </a:lnTo>
                  <a:lnTo>
                    <a:pt x="1694" y="742"/>
                  </a:lnTo>
                  <a:lnTo>
                    <a:pt x="1574" y="755"/>
                  </a:lnTo>
                  <a:lnTo>
                    <a:pt x="1403" y="725"/>
                  </a:lnTo>
                  <a:lnTo>
                    <a:pt x="1202" y="662"/>
                  </a:lnTo>
                  <a:lnTo>
                    <a:pt x="1093" y="622"/>
                  </a:lnTo>
                  <a:lnTo>
                    <a:pt x="983" y="576"/>
                  </a:lnTo>
                  <a:lnTo>
                    <a:pt x="875" y="529"/>
                  </a:lnTo>
                  <a:lnTo>
                    <a:pt x="766" y="479"/>
                  </a:lnTo>
                  <a:lnTo>
                    <a:pt x="664" y="430"/>
                  </a:lnTo>
                  <a:lnTo>
                    <a:pt x="569" y="382"/>
                  </a:lnTo>
                  <a:lnTo>
                    <a:pt x="483" y="337"/>
                  </a:lnTo>
                  <a:lnTo>
                    <a:pt x="409" y="297"/>
                  </a:lnTo>
                  <a:lnTo>
                    <a:pt x="299" y="232"/>
                  </a:lnTo>
                  <a:lnTo>
                    <a:pt x="305" y="198"/>
                  </a:lnTo>
                  <a:lnTo>
                    <a:pt x="329" y="141"/>
                  </a:lnTo>
                  <a:lnTo>
                    <a:pt x="318" y="103"/>
                  </a:lnTo>
                  <a:lnTo>
                    <a:pt x="289" y="82"/>
                  </a:lnTo>
                  <a:lnTo>
                    <a:pt x="196" y="110"/>
                  </a:lnTo>
                  <a:lnTo>
                    <a:pt x="168" y="205"/>
                  </a:lnTo>
                  <a:lnTo>
                    <a:pt x="133" y="308"/>
                  </a:lnTo>
                  <a:lnTo>
                    <a:pt x="95" y="407"/>
                  </a:lnTo>
                  <a:lnTo>
                    <a:pt x="52" y="496"/>
                  </a:lnTo>
                  <a:lnTo>
                    <a:pt x="0" y="449"/>
                  </a:lnTo>
                  <a:lnTo>
                    <a:pt x="38" y="342"/>
                  </a:lnTo>
                  <a:lnTo>
                    <a:pt x="76" y="211"/>
                  </a:lnTo>
                  <a:lnTo>
                    <a:pt x="122" y="89"/>
                  </a:lnTo>
                  <a:lnTo>
                    <a:pt x="152" y="48"/>
                  </a:lnTo>
                  <a:lnTo>
                    <a:pt x="187" y="19"/>
                  </a:lnTo>
                  <a:lnTo>
                    <a:pt x="320" y="0"/>
                  </a:lnTo>
                  <a:lnTo>
                    <a:pt x="384" y="63"/>
                  </a:lnTo>
                  <a:lnTo>
                    <a:pt x="400" y="148"/>
                  </a:lnTo>
                  <a:lnTo>
                    <a:pt x="384" y="196"/>
                  </a:lnTo>
                  <a:lnTo>
                    <a:pt x="415" y="228"/>
                  </a:lnTo>
                  <a:lnTo>
                    <a:pt x="462" y="264"/>
                  </a:lnTo>
                  <a:lnTo>
                    <a:pt x="523" y="301"/>
                  </a:lnTo>
                  <a:lnTo>
                    <a:pt x="597" y="341"/>
                  </a:lnTo>
                  <a:lnTo>
                    <a:pt x="681" y="379"/>
                  </a:lnTo>
                  <a:lnTo>
                    <a:pt x="770" y="420"/>
                  </a:lnTo>
                  <a:lnTo>
                    <a:pt x="867" y="458"/>
                  </a:lnTo>
                  <a:lnTo>
                    <a:pt x="966" y="496"/>
                  </a:lnTo>
                  <a:lnTo>
                    <a:pt x="1067" y="533"/>
                  </a:lnTo>
                  <a:lnTo>
                    <a:pt x="1168" y="567"/>
                  </a:lnTo>
                  <a:lnTo>
                    <a:pt x="1356" y="626"/>
                  </a:lnTo>
                  <a:lnTo>
                    <a:pt x="1517" y="668"/>
                  </a:lnTo>
                  <a:lnTo>
                    <a:pt x="1631" y="687"/>
                  </a:lnTo>
                  <a:lnTo>
                    <a:pt x="1610" y="605"/>
                  </a:lnTo>
                  <a:lnTo>
                    <a:pt x="1637" y="417"/>
                  </a:lnTo>
                  <a:lnTo>
                    <a:pt x="1666" y="310"/>
                  </a:lnTo>
                  <a:lnTo>
                    <a:pt x="1704" y="215"/>
                  </a:lnTo>
                  <a:lnTo>
                    <a:pt x="1749" y="137"/>
                  </a:lnTo>
                  <a:lnTo>
                    <a:pt x="1802" y="91"/>
                  </a:lnTo>
                  <a:lnTo>
                    <a:pt x="1901" y="91"/>
                  </a:lnTo>
                  <a:lnTo>
                    <a:pt x="1960" y="137"/>
                  </a:lnTo>
                  <a:lnTo>
                    <a:pt x="1983" y="217"/>
                  </a:lnTo>
                  <a:lnTo>
                    <a:pt x="1983" y="318"/>
                  </a:lnTo>
                  <a:lnTo>
                    <a:pt x="1962" y="426"/>
                  </a:lnTo>
                  <a:lnTo>
                    <a:pt x="1932" y="534"/>
                  </a:lnTo>
                  <a:lnTo>
                    <a:pt x="1896" y="630"/>
                  </a:lnTo>
                  <a:lnTo>
                    <a:pt x="1861" y="700"/>
                  </a:lnTo>
                  <a:lnTo>
                    <a:pt x="1846" y="841"/>
                  </a:lnTo>
                  <a:lnTo>
                    <a:pt x="1835" y="915"/>
                  </a:lnTo>
                  <a:lnTo>
                    <a:pt x="1816" y="943"/>
                  </a:lnTo>
                  <a:lnTo>
                    <a:pt x="1785" y="964"/>
                  </a:lnTo>
                  <a:lnTo>
                    <a:pt x="1681" y="966"/>
                  </a:lnTo>
                  <a:lnTo>
                    <a:pt x="1597" y="896"/>
                  </a:lnTo>
                  <a:lnTo>
                    <a:pt x="1597" y="8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7" name="Freeform 79"/>
            <p:cNvSpPr>
              <a:spLocks/>
            </p:cNvSpPr>
            <p:nvPr/>
          </p:nvSpPr>
          <p:spPr bwMode="auto">
            <a:xfrm>
              <a:off x="2472728" y="4821003"/>
              <a:ext cx="78428" cy="87716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50" y="171"/>
                </a:cxn>
                <a:cxn ang="0">
                  <a:pos x="0" y="164"/>
                </a:cxn>
                <a:cxn ang="0">
                  <a:pos x="74" y="0"/>
                </a:cxn>
                <a:cxn ang="0">
                  <a:pos x="152" y="4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171">
                  <a:moveTo>
                    <a:pt x="152" y="4"/>
                  </a:moveTo>
                  <a:lnTo>
                    <a:pt x="50" y="171"/>
                  </a:lnTo>
                  <a:lnTo>
                    <a:pt x="0" y="164"/>
                  </a:lnTo>
                  <a:lnTo>
                    <a:pt x="74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60278">
            <a:off x="6487150" y="3521233"/>
            <a:ext cx="747152" cy="1413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358</TotalTime>
  <Words>63</Words>
  <Application>Microsoft Office PowerPoint</Application>
  <PresentationFormat>Affichage à l'écran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13</cp:revision>
  <dcterms:created xsi:type="dcterms:W3CDTF">2008-11-22T09:51:37Z</dcterms:created>
  <dcterms:modified xsi:type="dcterms:W3CDTF">2008-11-25T10:23:27Z</dcterms:modified>
</cp:coreProperties>
</file>