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xlsx" ContentType="application/vnd.openxmlformats-officedocument.spreadsheetml.sheet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60" r:id="rId4"/>
    <p:sldId id="258" r:id="rId5"/>
    <p:sldId id="262" r:id="rId6"/>
    <p:sldId id="259" r:id="rId7"/>
    <p:sldId id="263" r:id="rId8"/>
    <p:sldId id="264" r:id="rId9"/>
    <p:sldId id="261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0894" autoAdjust="0"/>
    <p:restoredTop sz="86425" autoAdjust="0"/>
  </p:normalViewPr>
  <p:slideViewPr>
    <p:cSldViewPr>
      <p:cViewPr varScale="1">
        <p:scale>
          <a:sx n="64" d="100"/>
          <a:sy n="64" d="100"/>
        </p:scale>
        <p:origin x="-151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>
      <p:cViewPr varScale="1">
        <p:scale>
          <a:sx n="49" d="100"/>
          <a:sy n="49" d="100"/>
        </p:scale>
        <p:origin x="-2772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title>
      <c:layout/>
    </c:title>
    <c:view3D>
      <c:rotX val="30"/>
      <c:rotY val="40"/>
      <c:perspective val="30"/>
    </c:view3D>
    <c:plotArea>
      <c:layout>
        <c:manualLayout>
          <c:layoutTarget val="inner"/>
          <c:xMode val="edge"/>
          <c:yMode val="edge"/>
          <c:x val="5.2489891466269405E-3"/>
          <c:y val="0.17621769990018851"/>
          <c:w val="0.79646130382350855"/>
          <c:h val="0.75805460056929719"/>
        </c:manualLayout>
      </c:layout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Ingrédients</c:v>
                </c:pt>
              </c:strCache>
            </c:strRef>
          </c:tx>
          <c:dPt>
            <c:idx val="3"/>
            <c:explosion val="32"/>
          </c:dPt>
          <c:dLbls>
            <c:showPercent val="1"/>
          </c:dLbls>
          <c:cat>
            <c:strRef>
              <c:f>Feuil1!$A$2:$A$5</c:f>
              <c:strCache>
                <c:ptCount val="4"/>
                <c:pt idx="0">
                  <c:v>Coriandre</c:v>
                </c:pt>
                <c:pt idx="1">
                  <c:v>Fenouil</c:v>
                </c:pt>
                <c:pt idx="2">
                  <c:v>Cannelle</c:v>
                </c:pt>
                <c:pt idx="3">
                  <c:v>Poivre noir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65</c:v>
                </c:pt>
                <c:pt idx="1">
                  <c:v>40</c:v>
                </c:pt>
                <c:pt idx="2">
                  <c:v>30</c:v>
                </c:pt>
                <c:pt idx="3">
                  <c:v>10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72587820103568279"/>
          <c:y val="0.50534970980740057"/>
          <c:w val="0.25385152869404837"/>
          <c:h val="0.24643673061994051"/>
        </c:manualLayout>
      </c:layout>
    </c:legend>
    <c:plotVisOnly val="1"/>
  </c:chart>
  <c:txPr>
    <a:bodyPr/>
    <a:lstStyle/>
    <a:p>
      <a:pPr>
        <a:defRPr sz="1800"/>
      </a:pPr>
      <a:endParaRPr lang="fr-FR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26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Feuil1!$B$1</c:f>
              <c:strCache>
                <c:ptCount val="1"/>
                <c:pt idx="0">
                  <c:v>Soigner</c:v>
                </c:pt>
              </c:strCache>
            </c:strRef>
          </c:tx>
          <c:dLbls>
            <c:showVal val="1"/>
          </c:dLbls>
          <c:cat>
            <c:strRef>
              <c:f>Feuil1!$A$2:$A$5</c:f>
              <c:strCache>
                <c:ptCount val="4"/>
                <c:pt idx="0">
                  <c:v>Girofle</c:v>
                </c:pt>
                <c:pt idx="1">
                  <c:v>Fenouil</c:v>
                </c:pt>
                <c:pt idx="2">
                  <c:v>Chélidoine</c:v>
                </c:pt>
                <c:pt idx="3">
                  <c:v>Lavande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45</c:v>
                </c:pt>
                <c:pt idx="1">
                  <c:v>10</c:v>
                </c:pt>
                <c:pt idx="2">
                  <c:v>100</c:v>
                </c:pt>
                <c:pt idx="3">
                  <c:v>90</c:v>
                </c:pt>
              </c:numCache>
            </c:numRef>
          </c:val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Cuisiner</c:v>
                </c:pt>
              </c:strCache>
            </c:strRef>
          </c:tx>
          <c:dLbls>
            <c:showVal val="1"/>
          </c:dLbls>
          <c:cat>
            <c:strRef>
              <c:f>Feuil1!$A$2:$A$5</c:f>
              <c:strCache>
                <c:ptCount val="4"/>
                <c:pt idx="0">
                  <c:v>Girofle</c:v>
                </c:pt>
                <c:pt idx="1">
                  <c:v>Fenouil</c:v>
                </c:pt>
                <c:pt idx="2">
                  <c:v>Chélidoine</c:v>
                </c:pt>
                <c:pt idx="3">
                  <c:v>Lavande</c:v>
                </c:pt>
              </c:strCache>
            </c:strRef>
          </c:cat>
          <c:val>
            <c:numRef>
              <c:f>Feuil1!$C$2:$C$5</c:f>
              <c:numCache>
                <c:formatCode>General</c:formatCode>
                <c:ptCount val="4"/>
                <c:pt idx="0">
                  <c:v>55</c:v>
                </c:pt>
                <c:pt idx="1">
                  <c:v>95</c:v>
                </c:pt>
                <c:pt idx="2">
                  <c:v>0</c:v>
                </c:pt>
                <c:pt idx="3">
                  <c:v>10</c:v>
                </c:pt>
              </c:numCache>
            </c:numRef>
          </c:val>
        </c:ser>
        <c:dLbls>
          <c:showVal val="1"/>
        </c:dLbls>
        <c:overlap val="-25"/>
        <c:axId val="105307136"/>
        <c:axId val="110553344"/>
      </c:barChart>
      <c:catAx>
        <c:axId val="105307136"/>
        <c:scaling>
          <c:orientation val="minMax"/>
        </c:scaling>
        <c:axPos val="b"/>
        <c:majorTickMark val="none"/>
        <c:tickLblPos val="nextTo"/>
        <c:crossAx val="110553344"/>
        <c:crosses val="autoZero"/>
        <c:auto val="1"/>
        <c:lblAlgn val="ctr"/>
        <c:lblOffset val="100"/>
      </c:catAx>
      <c:valAx>
        <c:axId val="110553344"/>
        <c:scaling>
          <c:orientation val="minMax"/>
        </c:scaling>
        <c:axPos val="l"/>
        <c:majorGridlines/>
        <c:numFmt formatCode="General" sourceLinked="1"/>
        <c:tickLblPos val="nextTo"/>
        <c:crossAx val="105307136"/>
        <c:crosses val="autoZero"/>
        <c:crossBetween val="between"/>
      </c:valAx>
    </c:plotArea>
    <c:legend>
      <c:legendPos val="t"/>
      <c:layout/>
    </c:legend>
    <c:plotVisOnly val="1"/>
  </c:chart>
  <c:txPr>
    <a:bodyPr/>
    <a:lstStyle/>
    <a:p>
      <a:pPr>
        <a:defRPr sz="1800"/>
      </a:pPr>
      <a:endParaRPr lang="fr-FR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827519-8DFA-4B27-B94F-46E596211558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0AF3A2-21B5-46F3-BCE4-C2287A99B3C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439F89-E742-4FCA-9AAD-6E4FAEFBACC5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4DBD76-25D1-46F9-9936-E78A6D68E15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1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542970E7-021D-4B9E-88AE-B549B3B187F7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Peuvent être combinés entre eux pour obtenir de savoureux mélanges personnalisés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B35A901-39AB-4F74-A4E5-016DE815F6DF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DD8C00E-1910-414D-B99F-B384616588B5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D3F09474-D247-4E8B-BABA-CB024F39A0EC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D4439F89-E742-4FCA-9AAD-6E4FAEFBACC5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A0269CEC-F27E-4019-9DD6-C020ABBE493A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 tous temps, les plantes ont été utilisées pour soigner et guérir et de nos jours encore elles entrent dans la composition de nombreux médicaments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DD8C00E-1910-414D-B99F-B384616588B5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D4439F89-E742-4FCA-9AAD-6E4FAEFBACC5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9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371600" y="5286388"/>
            <a:ext cx="6400800" cy="966790"/>
          </a:xfrm>
        </p:spPr>
        <p:txBody>
          <a:bodyPr>
            <a:normAutofit/>
          </a:bodyPr>
          <a:lstStyle>
            <a:lvl1pPr marL="0" indent="0" algn="ctr">
              <a:buNone/>
              <a:defRPr sz="24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dirty="0" smtClean="0"/>
              <a:t>Cliquez pour modifier le style des sous-titres du masque</a:t>
            </a:r>
            <a:endParaRPr kumimoji="0" lang="en-US" dirty="0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E0F13-422D-415B-B670-317B4F264F54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800">
                <a:solidFill>
                  <a:schemeClr val="accent1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EB73A-8032-43AE-A1DB-9B7814CD61E1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76FA1-6126-41E1-A8E9-88045DC0083C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B0610-E255-4676-B920-5A1474C75F5F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2000"/>
            </a:lvl1pPr>
          </a:lstStyle>
          <a:p>
            <a:r>
              <a:rPr lang="fr-FR" sz="1800" smtClean="0"/>
              <a:t>Cuisine</a:t>
            </a:r>
            <a:r>
              <a:rPr lang="fr-FR" smtClean="0"/>
              <a:t> aromatique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>
            <a:lvl1pPr>
              <a:defRPr sz="1800" b="1"/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  <a:p>
            <a:pPr lvl="3" eaLnBrk="1" latinLnBrk="0" hangingPunct="1"/>
            <a:r>
              <a:rPr lang="fr-FR" dirty="0" smtClean="0"/>
              <a:t>Quatrième niveau</a:t>
            </a:r>
          </a:p>
          <a:p>
            <a:pPr lvl="4" eaLnBrk="1" latinLnBrk="0" hangingPunct="1"/>
            <a:r>
              <a:rPr lang="fr-FR" dirty="0" smtClean="0"/>
              <a:t>Cinquième niveau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59B5A-85CB-4F9A-8E65-3EEA2D31F648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08CBE5B-712B-4BDD-B967-0D9149184838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space réservé du contenu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contenu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>
              <a:solidFill>
                <a:srgbClr val="C00000"/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fld id="{947F6493-7367-4503-A892-9D90DA12D557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  <a:p>
            <a:pPr lvl="3" eaLnBrk="1" latinLnBrk="0" hangingPunct="1"/>
            <a:r>
              <a:rPr lang="fr-FR" dirty="0" smtClean="0"/>
              <a:t>Quatrième niveau</a:t>
            </a:r>
          </a:p>
          <a:p>
            <a:pPr lvl="4" eaLnBrk="1" latinLnBrk="0" hangingPunct="1"/>
            <a:r>
              <a:rPr lang="fr-FR" dirty="0" smtClean="0"/>
              <a:t>Cinquième niveau</a:t>
            </a:r>
            <a:endParaRPr kumimoji="0" lang="en-US" dirty="0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</p:txBody>
      </p:sp>
      <p:sp>
        <p:nvSpPr>
          <p:cNvPr id="25" name="Ellips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lips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3" name="Titr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FFD89-5B55-4379-9A99-ED795CB6296D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78FD3-03D0-435F-AD3C-C9E0F2E66B1E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DA46D-7F19-4A5F-B9D2-070083F32DE6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grpSp>
        <p:nvGrpSpPr>
          <p:cNvPr id="26" name="Groupe 25"/>
          <p:cNvGrpSpPr>
            <a:grpSpLocks noChangeAspect="1"/>
          </p:cNvGrpSpPr>
          <p:nvPr userDrawn="1"/>
        </p:nvGrpSpPr>
        <p:grpSpPr>
          <a:xfrm>
            <a:off x="7858148" y="5429264"/>
            <a:ext cx="972000" cy="540000"/>
            <a:chOff x="3286116" y="3429000"/>
            <a:chExt cx="2571768" cy="1428760"/>
          </a:xfrm>
        </p:grpSpPr>
        <p:sp>
          <p:nvSpPr>
            <p:cNvPr id="27" name="Triangle isocèle 26"/>
            <p:cNvSpPr/>
            <p:nvPr/>
          </p:nvSpPr>
          <p:spPr>
            <a:xfrm>
              <a:off x="3826187" y="3500438"/>
              <a:ext cx="1491625" cy="1285884"/>
            </a:xfrm>
            <a:prstGeom prst="triangl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effectLst>
              <a:reflection blurRad="6350" stA="50000" endA="300" endPos="900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Lune 27"/>
            <p:cNvSpPr/>
            <p:nvPr/>
          </p:nvSpPr>
          <p:spPr>
            <a:xfrm>
              <a:off x="3286116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Lune 28"/>
            <p:cNvSpPr/>
            <p:nvPr/>
          </p:nvSpPr>
          <p:spPr>
            <a:xfrm flipH="1">
              <a:off x="5357818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cteur droit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A82A29E-173B-4089-9B93-64EEFF1FA0E7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E4B6B1C-EC59-40D1-888D-4F87119051C0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 eaLnBrk="1" latinLnBrk="0" hangingPunct="1">
              <a:defRPr kumimoji="0" sz="18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grpSp>
        <p:nvGrpSpPr>
          <p:cNvPr id="26" name="Groupe 25"/>
          <p:cNvGrpSpPr>
            <a:grpSpLocks noChangeAspect="1"/>
          </p:cNvGrpSpPr>
          <p:nvPr userDrawn="1"/>
        </p:nvGrpSpPr>
        <p:grpSpPr>
          <a:xfrm>
            <a:off x="7858148" y="5429264"/>
            <a:ext cx="972000" cy="540000"/>
            <a:chOff x="3286116" y="3429000"/>
            <a:chExt cx="2571768" cy="1428760"/>
          </a:xfrm>
        </p:grpSpPr>
        <p:sp>
          <p:nvSpPr>
            <p:cNvPr id="27" name="Triangle isocèle 26"/>
            <p:cNvSpPr/>
            <p:nvPr/>
          </p:nvSpPr>
          <p:spPr>
            <a:xfrm>
              <a:off x="3826187" y="3500438"/>
              <a:ext cx="1491625" cy="1285884"/>
            </a:xfrm>
            <a:prstGeom prst="triangl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effectLst>
              <a:reflection blurRad="6350" stA="50000" endA="300" endPos="900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Lune 27"/>
            <p:cNvSpPr/>
            <p:nvPr/>
          </p:nvSpPr>
          <p:spPr>
            <a:xfrm>
              <a:off x="3286116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Lune 28"/>
            <p:cNvSpPr/>
            <p:nvPr/>
          </p:nvSpPr>
          <p:spPr>
            <a:xfrm flipH="1">
              <a:off x="5357818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lnSpc>
          <a:spcPct val="150000"/>
        </a:lnSpc>
        <a:spcBef>
          <a:spcPct val="20000"/>
        </a:spcBef>
        <a:buClr>
          <a:schemeClr val="accent1">
            <a:lumMod val="75000"/>
          </a:schemeClr>
        </a:buClr>
        <a:buSzPct val="100000"/>
        <a:buFont typeface="Wingdings" pitchFamily="2" charset="2"/>
        <a:buChar char="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lnSpc>
          <a:spcPct val="150000"/>
        </a:lnSpc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lnSpc>
          <a:spcPct val="150000"/>
        </a:lnSpc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lnSpc>
          <a:spcPct val="150000"/>
        </a:lnSpc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lnSpc>
          <a:spcPct val="150000"/>
        </a:lnSpc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Une ronde de parfums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Les épices du monde</a:t>
            </a:r>
            <a:endParaRPr lang="fr-FR" dirty="0"/>
          </a:p>
        </p:txBody>
      </p:sp>
      <p:grpSp>
        <p:nvGrpSpPr>
          <p:cNvPr id="8" name="Groupe 7"/>
          <p:cNvGrpSpPr/>
          <p:nvPr/>
        </p:nvGrpSpPr>
        <p:grpSpPr>
          <a:xfrm>
            <a:off x="3286116" y="3429000"/>
            <a:ext cx="2571768" cy="1428760"/>
            <a:chOff x="3286116" y="3429000"/>
            <a:chExt cx="2571768" cy="1428760"/>
          </a:xfrm>
        </p:grpSpPr>
        <p:sp>
          <p:nvSpPr>
            <p:cNvPr id="9" name="Triangle isocèle 8"/>
            <p:cNvSpPr/>
            <p:nvPr/>
          </p:nvSpPr>
          <p:spPr>
            <a:xfrm>
              <a:off x="3826187" y="3500438"/>
              <a:ext cx="1491625" cy="1285884"/>
            </a:xfrm>
            <a:prstGeom prst="triangl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effectLst>
              <a:reflection blurRad="6350" stA="50000" endA="300" endPos="900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Lune 9"/>
            <p:cNvSpPr/>
            <p:nvPr/>
          </p:nvSpPr>
          <p:spPr>
            <a:xfrm>
              <a:off x="3286116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Lune 10"/>
            <p:cNvSpPr/>
            <p:nvPr/>
          </p:nvSpPr>
          <p:spPr>
            <a:xfrm flipH="1">
              <a:off x="5357818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ransition spd="slow" advClick="0" advTm="6000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4857760"/>
            <a:ext cx="2786082" cy="990600"/>
          </a:xfrm>
        </p:spPr>
        <p:txBody>
          <a:bodyPr/>
          <a:lstStyle/>
          <a:p>
            <a:pPr algn="ctr"/>
            <a:r>
              <a:rPr lang="fr-FR" sz="3200" dirty="0" smtClean="0"/>
              <a:t>Les épices simples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Piment</a:t>
            </a:r>
          </a:p>
          <a:p>
            <a:r>
              <a:rPr lang="fr-FR" dirty="0" smtClean="0"/>
              <a:t>Poivre</a:t>
            </a:r>
          </a:p>
          <a:p>
            <a:r>
              <a:rPr lang="fr-FR" dirty="0" smtClean="0"/>
              <a:t>Cardamone</a:t>
            </a:r>
          </a:p>
          <a:p>
            <a:r>
              <a:rPr lang="fr-FR" dirty="0" smtClean="0"/>
              <a:t>Carvi</a:t>
            </a:r>
            <a:endParaRPr lang="fr-FR" dirty="0"/>
          </a:p>
        </p:txBody>
      </p:sp>
      <p:grpSp>
        <p:nvGrpSpPr>
          <p:cNvPr id="54" name="Groupe 53"/>
          <p:cNvGrpSpPr/>
          <p:nvPr/>
        </p:nvGrpSpPr>
        <p:grpSpPr>
          <a:xfrm>
            <a:off x="5500694" y="3786190"/>
            <a:ext cx="1711325" cy="1584325"/>
            <a:chOff x="3716338" y="2636838"/>
            <a:chExt cx="1711325" cy="1584325"/>
          </a:xfrm>
        </p:grpSpPr>
        <p:sp>
          <p:nvSpPr>
            <p:cNvPr id="2053" name="AutoShape 5"/>
            <p:cNvSpPr>
              <a:spLocks noChangeAspect="1" noChangeArrowheads="1" noTextEdit="1"/>
            </p:cNvSpPr>
            <p:nvPr/>
          </p:nvSpPr>
          <p:spPr bwMode="auto">
            <a:xfrm>
              <a:off x="3716338" y="2636838"/>
              <a:ext cx="1711325" cy="1584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58" name="Freeform 10"/>
            <p:cNvSpPr>
              <a:spLocks/>
            </p:cNvSpPr>
            <p:nvPr/>
          </p:nvSpPr>
          <p:spPr bwMode="auto">
            <a:xfrm>
              <a:off x="3910013" y="3232151"/>
              <a:ext cx="1398588" cy="809625"/>
            </a:xfrm>
            <a:custGeom>
              <a:avLst/>
              <a:gdLst/>
              <a:ahLst/>
              <a:cxnLst>
                <a:cxn ang="0">
                  <a:pos x="25" y="134"/>
                </a:cxn>
                <a:cxn ang="0">
                  <a:pos x="33" y="131"/>
                </a:cxn>
                <a:cxn ang="0">
                  <a:pos x="51" y="125"/>
                </a:cxn>
                <a:cxn ang="0">
                  <a:pos x="75" y="116"/>
                </a:cxn>
                <a:cxn ang="0">
                  <a:pos x="107" y="107"/>
                </a:cxn>
                <a:cxn ang="0">
                  <a:pos x="145" y="95"/>
                </a:cxn>
                <a:cxn ang="0">
                  <a:pos x="189" y="83"/>
                </a:cxn>
                <a:cxn ang="0">
                  <a:pos x="238" y="69"/>
                </a:cxn>
                <a:cxn ang="0">
                  <a:pos x="294" y="56"/>
                </a:cxn>
                <a:cxn ang="0">
                  <a:pos x="352" y="43"/>
                </a:cxn>
                <a:cxn ang="0">
                  <a:pos x="416" y="31"/>
                </a:cxn>
                <a:cxn ang="0">
                  <a:pos x="483" y="20"/>
                </a:cxn>
                <a:cxn ang="0">
                  <a:pos x="552" y="11"/>
                </a:cxn>
                <a:cxn ang="0">
                  <a:pos x="623" y="5"/>
                </a:cxn>
                <a:cxn ang="0">
                  <a:pos x="697" y="1"/>
                </a:cxn>
                <a:cxn ang="0">
                  <a:pos x="771" y="0"/>
                </a:cxn>
                <a:cxn ang="0">
                  <a:pos x="811" y="1"/>
                </a:cxn>
                <a:cxn ang="0">
                  <a:pos x="828" y="1"/>
                </a:cxn>
                <a:cxn ang="0">
                  <a:pos x="860" y="2"/>
                </a:cxn>
                <a:cxn ang="0">
                  <a:pos x="906" y="3"/>
                </a:cxn>
                <a:cxn ang="0">
                  <a:pos x="963" y="4"/>
                </a:cxn>
                <a:cxn ang="0">
                  <a:pos x="1027" y="8"/>
                </a:cxn>
                <a:cxn ang="0">
                  <a:pos x="1099" y="13"/>
                </a:cxn>
                <a:cxn ang="0">
                  <a:pos x="1175" y="19"/>
                </a:cxn>
                <a:cxn ang="0">
                  <a:pos x="1252" y="28"/>
                </a:cxn>
                <a:cxn ang="0">
                  <a:pos x="1328" y="39"/>
                </a:cxn>
                <a:cxn ang="0">
                  <a:pos x="1403" y="51"/>
                </a:cxn>
                <a:cxn ang="0">
                  <a:pos x="1472" y="68"/>
                </a:cxn>
                <a:cxn ang="0">
                  <a:pos x="1534" y="87"/>
                </a:cxn>
                <a:cxn ang="0">
                  <a:pos x="1587" y="109"/>
                </a:cxn>
                <a:cxn ang="0">
                  <a:pos x="1630" y="136"/>
                </a:cxn>
                <a:cxn ang="0">
                  <a:pos x="1657" y="166"/>
                </a:cxn>
                <a:cxn ang="0">
                  <a:pos x="1763" y="967"/>
                </a:cxn>
                <a:cxn ang="0">
                  <a:pos x="0" y="892"/>
                </a:cxn>
              </a:cxnLst>
              <a:rect l="0" t="0" r="r" b="b"/>
              <a:pathLst>
                <a:path w="1763" h="1020">
                  <a:moveTo>
                    <a:pt x="24" y="134"/>
                  </a:moveTo>
                  <a:lnTo>
                    <a:pt x="25" y="134"/>
                  </a:lnTo>
                  <a:lnTo>
                    <a:pt x="29" y="133"/>
                  </a:lnTo>
                  <a:lnTo>
                    <a:pt x="33" y="131"/>
                  </a:lnTo>
                  <a:lnTo>
                    <a:pt x="41" y="129"/>
                  </a:lnTo>
                  <a:lnTo>
                    <a:pt x="51" y="125"/>
                  </a:lnTo>
                  <a:lnTo>
                    <a:pt x="62" y="121"/>
                  </a:lnTo>
                  <a:lnTo>
                    <a:pt x="75" y="116"/>
                  </a:lnTo>
                  <a:lnTo>
                    <a:pt x="90" y="111"/>
                  </a:lnTo>
                  <a:lnTo>
                    <a:pt x="107" y="107"/>
                  </a:lnTo>
                  <a:lnTo>
                    <a:pt x="126" y="101"/>
                  </a:lnTo>
                  <a:lnTo>
                    <a:pt x="145" y="95"/>
                  </a:lnTo>
                  <a:lnTo>
                    <a:pt x="166" y="88"/>
                  </a:lnTo>
                  <a:lnTo>
                    <a:pt x="189" y="83"/>
                  </a:lnTo>
                  <a:lnTo>
                    <a:pt x="213" y="76"/>
                  </a:lnTo>
                  <a:lnTo>
                    <a:pt x="238" y="69"/>
                  </a:lnTo>
                  <a:lnTo>
                    <a:pt x="266" y="62"/>
                  </a:lnTo>
                  <a:lnTo>
                    <a:pt x="294" y="56"/>
                  </a:lnTo>
                  <a:lnTo>
                    <a:pt x="322" y="49"/>
                  </a:lnTo>
                  <a:lnTo>
                    <a:pt x="352" y="43"/>
                  </a:lnTo>
                  <a:lnTo>
                    <a:pt x="384" y="36"/>
                  </a:lnTo>
                  <a:lnTo>
                    <a:pt x="416" y="31"/>
                  </a:lnTo>
                  <a:lnTo>
                    <a:pt x="448" y="26"/>
                  </a:lnTo>
                  <a:lnTo>
                    <a:pt x="483" y="20"/>
                  </a:lnTo>
                  <a:lnTo>
                    <a:pt x="516" y="16"/>
                  </a:lnTo>
                  <a:lnTo>
                    <a:pt x="552" y="11"/>
                  </a:lnTo>
                  <a:lnTo>
                    <a:pt x="587" y="8"/>
                  </a:lnTo>
                  <a:lnTo>
                    <a:pt x="623" y="5"/>
                  </a:lnTo>
                  <a:lnTo>
                    <a:pt x="660" y="3"/>
                  </a:lnTo>
                  <a:lnTo>
                    <a:pt x="697" y="1"/>
                  </a:lnTo>
                  <a:lnTo>
                    <a:pt x="734" y="0"/>
                  </a:lnTo>
                  <a:lnTo>
                    <a:pt x="771" y="0"/>
                  </a:lnTo>
                  <a:lnTo>
                    <a:pt x="809" y="1"/>
                  </a:lnTo>
                  <a:lnTo>
                    <a:pt x="811" y="1"/>
                  </a:lnTo>
                  <a:lnTo>
                    <a:pt x="818" y="1"/>
                  </a:lnTo>
                  <a:lnTo>
                    <a:pt x="828" y="1"/>
                  </a:lnTo>
                  <a:lnTo>
                    <a:pt x="843" y="1"/>
                  </a:lnTo>
                  <a:lnTo>
                    <a:pt x="860" y="2"/>
                  </a:lnTo>
                  <a:lnTo>
                    <a:pt x="882" y="2"/>
                  </a:lnTo>
                  <a:lnTo>
                    <a:pt x="906" y="3"/>
                  </a:lnTo>
                  <a:lnTo>
                    <a:pt x="933" y="3"/>
                  </a:lnTo>
                  <a:lnTo>
                    <a:pt x="963" y="4"/>
                  </a:lnTo>
                  <a:lnTo>
                    <a:pt x="994" y="6"/>
                  </a:lnTo>
                  <a:lnTo>
                    <a:pt x="1027" y="8"/>
                  </a:lnTo>
                  <a:lnTo>
                    <a:pt x="1063" y="10"/>
                  </a:lnTo>
                  <a:lnTo>
                    <a:pt x="1099" y="13"/>
                  </a:lnTo>
                  <a:lnTo>
                    <a:pt x="1137" y="16"/>
                  </a:lnTo>
                  <a:lnTo>
                    <a:pt x="1175" y="19"/>
                  </a:lnTo>
                  <a:lnTo>
                    <a:pt x="1213" y="24"/>
                  </a:lnTo>
                  <a:lnTo>
                    <a:pt x="1252" y="28"/>
                  </a:lnTo>
                  <a:lnTo>
                    <a:pt x="1290" y="33"/>
                  </a:lnTo>
                  <a:lnTo>
                    <a:pt x="1328" y="39"/>
                  </a:lnTo>
                  <a:lnTo>
                    <a:pt x="1366" y="44"/>
                  </a:lnTo>
                  <a:lnTo>
                    <a:pt x="1403" y="51"/>
                  </a:lnTo>
                  <a:lnTo>
                    <a:pt x="1438" y="59"/>
                  </a:lnTo>
                  <a:lnTo>
                    <a:pt x="1472" y="68"/>
                  </a:lnTo>
                  <a:lnTo>
                    <a:pt x="1504" y="77"/>
                  </a:lnTo>
                  <a:lnTo>
                    <a:pt x="1534" y="87"/>
                  </a:lnTo>
                  <a:lnTo>
                    <a:pt x="1563" y="98"/>
                  </a:lnTo>
                  <a:lnTo>
                    <a:pt x="1587" y="109"/>
                  </a:lnTo>
                  <a:lnTo>
                    <a:pt x="1610" y="122"/>
                  </a:lnTo>
                  <a:lnTo>
                    <a:pt x="1630" y="136"/>
                  </a:lnTo>
                  <a:lnTo>
                    <a:pt x="1645" y="149"/>
                  </a:lnTo>
                  <a:lnTo>
                    <a:pt x="1657" y="166"/>
                  </a:lnTo>
                  <a:lnTo>
                    <a:pt x="1665" y="182"/>
                  </a:lnTo>
                  <a:lnTo>
                    <a:pt x="1763" y="967"/>
                  </a:lnTo>
                  <a:lnTo>
                    <a:pt x="100" y="1020"/>
                  </a:lnTo>
                  <a:lnTo>
                    <a:pt x="0" y="892"/>
                  </a:lnTo>
                  <a:lnTo>
                    <a:pt x="24" y="134"/>
                  </a:lnTo>
                  <a:close/>
                </a:path>
              </a:pathLst>
            </a:custGeom>
            <a:solidFill>
              <a:srgbClr val="C45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59" name="Freeform 11"/>
            <p:cNvSpPr>
              <a:spLocks/>
            </p:cNvSpPr>
            <p:nvPr/>
          </p:nvSpPr>
          <p:spPr bwMode="auto">
            <a:xfrm>
              <a:off x="4576763" y="3121026"/>
              <a:ext cx="500063" cy="595313"/>
            </a:xfrm>
            <a:custGeom>
              <a:avLst/>
              <a:gdLst/>
              <a:ahLst/>
              <a:cxnLst>
                <a:cxn ang="0">
                  <a:pos x="349" y="20"/>
                </a:cxn>
                <a:cxn ang="0">
                  <a:pos x="337" y="16"/>
                </a:cxn>
                <a:cxn ang="0">
                  <a:pos x="318" y="12"/>
                </a:cxn>
                <a:cxn ang="0">
                  <a:pos x="292" y="6"/>
                </a:cxn>
                <a:cxn ang="0">
                  <a:pos x="261" y="1"/>
                </a:cxn>
                <a:cxn ang="0">
                  <a:pos x="228" y="0"/>
                </a:cxn>
                <a:cxn ang="0">
                  <a:pos x="194" y="3"/>
                </a:cxn>
                <a:cxn ang="0">
                  <a:pos x="163" y="12"/>
                </a:cxn>
                <a:cxn ang="0">
                  <a:pos x="147" y="18"/>
                </a:cxn>
                <a:cxn ang="0">
                  <a:pos x="130" y="23"/>
                </a:cxn>
                <a:cxn ang="0">
                  <a:pos x="101" y="33"/>
                </a:cxn>
                <a:cxn ang="0">
                  <a:pos x="68" y="50"/>
                </a:cxn>
                <a:cxn ang="0">
                  <a:pos x="35" y="74"/>
                </a:cxn>
                <a:cxn ang="0">
                  <a:pos x="11" y="107"/>
                </a:cxn>
                <a:cxn ang="0">
                  <a:pos x="0" y="151"/>
                </a:cxn>
                <a:cxn ang="0">
                  <a:pos x="8" y="205"/>
                </a:cxn>
                <a:cxn ang="0">
                  <a:pos x="22" y="241"/>
                </a:cxn>
                <a:cxn ang="0">
                  <a:pos x="27" y="268"/>
                </a:cxn>
                <a:cxn ang="0">
                  <a:pos x="45" y="316"/>
                </a:cxn>
                <a:cxn ang="0">
                  <a:pos x="78" y="381"/>
                </a:cxn>
                <a:cxn ang="0">
                  <a:pos x="133" y="458"/>
                </a:cxn>
                <a:cxn ang="0">
                  <a:pos x="216" y="541"/>
                </a:cxn>
                <a:cxn ang="0">
                  <a:pos x="331" y="627"/>
                </a:cxn>
                <a:cxn ang="0">
                  <a:pos x="485" y="710"/>
                </a:cxn>
                <a:cxn ang="0">
                  <a:pos x="580" y="748"/>
                </a:cxn>
                <a:cxn ang="0">
                  <a:pos x="603" y="741"/>
                </a:cxn>
                <a:cxn ang="0">
                  <a:pos x="626" y="722"/>
                </a:cxn>
                <a:cxn ang="0">
                  <a:pos x="626" y="683"/>
                </a:cxn>
                <a:cxn ang="0">
                  <a:pos x="607" y="651"/>
                </a:cxn>
                <a:cxn ang="0">
                  <a:pos x="592" y="628"/>
                </a:cxn>
                <a:cxn ang="0">
                  <a:pos x="565" y="587"/>
                </a:cxn>
                <a:cxn ang="0">
                  <a:pos x="532" y="534"/>
                </a:cxn>
                <a:cxn ang="0">
                  <a:pos x="496" y="476"/>
                </a:cxn>
                <a:cxn ang="0">
                  <a:pos x="463" y="419"/>
                </a:cxn>
                <a:cxn ang="0">
                  <a:pos x="436" y="369"/>
                </a:cxn>
                <a:cxn ang="0">
                  <a:pos x="420" y="332"/>
                </a:cxn>
                <a:cxn ang="0">
                  <a:pos x="418" y="310"/>
                </a:cxn>
                <a:cxn ang="0">
                  <a:pos x="412" y="242"/>
                </a:cxn>
                <a:cxn ang="0">
                  <a:pos x="398" y="143"/>
                </a:cxn>
                <a:cxn ang="0">
                  <a:pos x="371" y="51"/>
                </a:cxn>
              </a:cxnLst>
              <a:rect l="0" t="0" r="r" b="b"/>
              <a:pathLst>
                <a:path w="631" h="749">
                  <a:moveTo>
                    <a:pt x="350" y="20"/>
                  </a:moveTo>
                  <a:lnTo>
                    <a:pt x="349" y="20"/>
                  </a:lnTo>
                  <a:lnTo>
                    <a:pt x="344" y="17"/>
                  </a:lnTo>
                  <a:lnTo>
                    <a:pt x="337" y="16"/>
                  </a:lnTo>
                  <a:lnTo>
                    <a:pt x="329" y="14"/>
                  </a:lnTo>
                  <a:lnTo>
                    <a:pt x="318" y="12"/>
                  </a:lnTo>
                  <a:lnTo>
                    <a:pt x="306" y="8"/>
                  </a:lnTo>
                  <a:lnTo>
                    <a:pt x="292" y="6"/>
                  </a:lnTo>
                  <a:lnTo>
                    <a:pt x="277" y="3"/>
                  </a:lnTo>
                  <a:lnTo>
                    <a:pt x="261" y="1"/>
                  </a:lnTo>
                  <a:lnTo>
                    <a:pt x="245" y="0"/>
                  </a:lnTo>
                  <a:lnTo>
                    <a:pt x="228" y="0"/>
                  </a:lnTo>
                  <a:lnTo>
                    <a:pt x="212" y="1"/>
                  </a:lnTo>
                  <a:lnTo>
                    <a:pt x="194" y="3"/>
                  </a:lnTo>
                  <a:lnTo>
                    <a:pt x="179" y="7"/>
                  </a:lnTo>
                  <a:lnTo>
                    <a:pt x="163" y="12"/>
                  </a:lnTo>
                  <a:lnTo>
                    <a:pt x="149" y="18"/>
                  </a:lnTo>
                  <a:lnTo>
                    <a:pt x="147" y="18"/>
                  </a:lnTo>
                  <a:lnTo>
                    <a:pt x="140" y="21"/>
                  </a:lnTo>
                  <a:lnTo>
                    <a:pt x="130" y="23"/>
                  </a:lnTo>
                  <a:lnTo>
                    <a:pt x="117" y="28"/>
                  </a:lnTo>
                  <a:lnTo>
                    <a:pt x="101" y="33"/>
                  </a:lnTo>
                  <a:lnTo>
                    <a:pt x="85" y="40"/>
                  </a:lnTo>
                  <a:lnTo>
                    <a:pt x="68" y="50"/>
                  </a:lnTo>
                  <a:lnTo>
                    <a:pt x="52" y="61"/>
                  </a:lnTo>
                  <a:lnTo>
                    <a:pt x="35" y="74"/>
                  </a:lnTo>
                  <a:lnTo>
                    <a:pt x="22" y="90"/>
                  </a:lnTo>
                  <a:lnTo>
                    <a:pt x="11" y="107"/>
                  </a:lnTo>
                  <a:lnTo>
                    <a:pt x="3" y="128"/>
                  </a:lnTo>
                  <a:lnTo>
                    <a:pt x="0" y="151"/>
                  </a:lnTo>
                  <a:lnTo>
                    <a:pt x="1" y="176"/>
                  </a:lnTo>
                  <a:lnTo>
                    <a:pt x="8" y="205"/>
                  </a:lnTo>
                  <a:lnTo>
                    <a:pt x="22" y="238"/>
                  </a:lnTo>
                  <a:lnTo>
                    <a:pt x="22" y="241"/>
                  </a:lnTo>
                  <a:lnTo>
                    <a:pt x="24" y="251"/>
                  </a:lnTo>
                  <a:lnTo>
                    <a:pt x="27" y="268"/>
                  </a:lnTo>
                  <a:lnTo>
                    <a:pt x="34" y="289"/>
                  </a:lnTo>
                  <a:lnTo>
                    <a:pt x="45" y="316"/>
                  </a:lnTo>
                  <a:lnTo>
                    <a:pt x="60" y="346"/>
                  </a:lnTo>
                  <a:lnTo>
                    <a:pt x="78" y="381"/>
                  </a:lnTo>
                  <a:lnTo>
                    <a:pt x="102" y="417"/>
                  </a:lnTo>
                  <a:lnTo>
                    <a:pt x="133" y="458"/>
                  </a:lnTo>
                  <a:lnTo>
                    <a:pt x="171" y="499"/>
                  </a:lnTo>
                  <a:lnTo>
                    <a:pt x="216" y="541"/>
                  </a:lnTo>
                  <a:lnTo>
                    <a:pt x="269" y="585"/>
                  </a:lnTo>
                  <a:lnTo>
                    <a:pt x="331" y="627"/>
                  </a:lnTo>
                  <a:lnTo>
                    <a:pt x="403" y="670"/>
                  </a:lnTo>
                  <a:lnTo>
                    <a:pt x="485" y="710"/>
                  </a:lnTo>
                  <a:lnTo>
                    <a:pt x="577" y="749"/>
                  </a:lnTo>
                  <a:lnTo>
                    <a:pt x="580" y="748"/>
                  </a:lnTo>
                  <a:lnTo>
                    <a:pt x="591" y="746"/>
                  </a:lnTo>
                  <a:lnTo>
                    <a:pt x="603" y="741"/>
                  </a:lnTo>
                  <a:lnTo>
                    <a:pt x="617" y="733"/>
                  </a:lnTo>
                  <a:lnTo>
                    <a:pt x="626" y="722"/>
                  </a:lnTo>
                  <a:lnTo>
                    <a:pt x="631" y="706"/>
                  </a:lnTo>
                  <a:lnTo>
                    <a:pt x="626" y="683"/>
                  </a:lnTo>
                  <a:lnTo>
                    <a:pt x="609" y="655"/>
                  </a:lnTo>
                  <a:lnTo>
                    <a:pt x="607" y="651"/>
                  </a:lnTo>
                  <a:lnTo>
                    <a:pt x="601" y="642"/>
                  </a:lnTo>
                  <a:lnTo>
                    <a:pt x="592" y="628"/>
                  </a:lnTo>
                  <a:lnTo>
                    <a:pt x="579" y="609"/>
                  </a:lnTo>
                  <a:lnTo>
                    <a:pt x="565" y="587"/>
                  </a:lnTo>
                  <a:lnTo>
                    <a:pt x="549" y="562"/>
                  </a:lnTo>
                  <a:lnTo>
                    <a:pt x="532" y="534"/>
                  </a:lnTo>
                  <a:lnTo>
                    <a:pt x="515" y="505"/>
                  </a:lnTo>
                  <a:lnTo>
                    <a:pt x="496" y="476"/>
                  </a:lnTo>
                  <a:lnTo>
                    <a:pt x="479" y="446"/>
                  </a:lnTo>
                  <a:lnTo>
                    <a:pt x="463" y="419"/>
                  </a:lnTo>
                  <a:lnTo>
                    <a:pt x="449" y="392"/>
                  </a:lnTo>
                  <a:lnTo>
                    <a:pt x="436" y="369"/>
                  </a:lnTo>
                  <a:lnTo>
                    <a:pt x="427" y="348"/>
                  </a:lnTo>
                  <a:lnTo>
                    <a:pt x="420" y="332"/>
                  </a:lnTo>
                  <a:lnTo>
                    <a:pt x="418" y="321"/>
                  </a:lnTo>
                  <a:lnTo>
                    <a:pt x="418" y="310"/>
                  </a:lnTo>
                  <a:lnTo>
                    <a:pt x="416" y="282"/>
                  </a:lnTo>
                  <a:lnTo>
                    <a:pt x="412" y="242"/>
                  </a:lnTo>
                  <a:lnTo>
                    <a:pt x="406" y="194"/>
                  </a:lnTo>
                  <a:lnTo>
                    <a:pt x="398" y="143"/>
                  </a:lnTo>
                  <a:lnTo>
                    <a:pt x="387" y="93"/>
                  </a:lnTo>
                  <a:lnTo>
                    <a:pt x="371" y="51"/>
                  </a:lnTo>
                  <a:lnTo>
                    <a:pt x="350" y="20"/>
                  </a:lnTo>
                  <a:close/>
                </a:path>
              </a:pathLst>
            </a:custGeom>
            <a:solidFill>
              <a:srgbClr val="21E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0" name="Freeform 12"/>
            <p:cNvSpPr>
              <a:spLocks/>
            </p:cNvSpPr>
            <p:nvPr/>
          </p:nvSpPr>
          <p:spPr bwMode="auto">
            <a:xfrm>
              <a:off x="4570413" y="3213101"/>
              <a:ext cx="377825" cy="447675"/>
            </a:xfrm>
            <a:custGeom>
              <a:avLst/>
              <a:gdLst/>
              <a:ahLst/>
              <a:cxnLst>
                <a:cxn ang="0">
                  <a:pos x="40" y="28"/>
                </a:cxn>
                <a:cxn ang="0">
                  <a:pos x="134" y="68"/>
                </a:cxn>
                <a:cxn ang="0">
                  <a:pos x="152" y="73"/>
                </a:cxn>
                <a:cxn ang="0">
                  <a:pos x="66" y="72"/>
                </a:cxn>
                <a:cxn ang="0">
                  <a:pos x="61" y="89"/>
                </a:cxn>
                <a:cxn ang="0">
                  <a:pos x="144" y="133"/>
                </a:cxn>
                <a:cxn ang="0">
                  <a:pos x="146" y="135"/>
                </a:cxn>
                <a:cxn ang="0">
                  <a:pos x="75" y="134"/>
                </a:cxn>
                <a:cxn ang="0">
                  <a:pos x="77" y="152"/>
                </a:cxn>
                <a:cxn ang="0">
                  <a:pos x="172" y="205"/>
                </a:cxn>
                <a:cxn ang="0">
                  <a:pos x="194" y="211"/>
                </a:cxn>
                <a:cxn ang="0">
                  <a:pos x="117" y="207"/>
                </a:cxn>
                <a:cxn ang="0">
                  <a:pos x="109" y="218"/>
                </a:cxn>
                <a:cxn ang="0">
                  <a:pos x="219" y="261"/>
                </a:cxn>
                <a:cxn ang="0">
                  <a:pos x="235" y="274"/>
                </a:cxn>
                <a:cxn ang="0">
                  <a:pos x="163" y="283"/>
                </a:cxn>
                <a:cxn ang="0">
                  <a:pos x="172" y="298"/>
                </a:cxn>
                <a:cxn ang="0">
                  <a:pos x="283" y="334"/>
                </a:cxn>
                <a:cxn ang="0">
                  <a:pos x="281" y="337"/>
                </a:cxn>
                <a:cxn ang="0">
                  <a:pos x="176" y="330"/>
                </a:cxn>
                <a:cxn ang="0">
                  <a:pos x="161" y="327"/>
                </a:cxn>
                <a:cxn ang="0">
                  <a:pos x="192" y="345"/>
                </a:cxn>
                <a:cxn ang="0">
                  <a:pos x="250" y="366"/>
                </a:cxn>
                <a:cxn ang="0">
                  <a:pos x="337" y="378"/>
                </a:cxn>
                <a:cxn ang="0">
                  <a:pos x="336" y="389"/>
                </a:cxn>
                <a:cxn ang="0">
                  <a:pos x="242" y="392"/>
                </a:cxn>
                <a:cxn ang="0">
                  <a:pos x="217" y="388"/>
                </a:cxn>
                <a:cxn ang="0">
                  <a:pos x="243" y="405"/>
                </a:cxn>
                <a:cxn ang="0">
                  <a:pos x="295" y="424"/>
                </a:cxn>
                <a:cxn ang="0">
                  <a:pos x="377" y="429"/>
                </a:cxn>
                <a:cxn ang="0">
                  <a:pos x="383" y="437"/>
                </a:cxn>
                <a:cxn ang="0">
                  <a:pos x="321" y="452"/>
                </a:cxn>
                <a:cxn ang="0">
                  <a:pos x="331" y="476"/>
                </a:cxn>
                <a:cxn ang="0">
                  <a:pos x="437" y="511"/>
                </a:cxn>
                <a:cxn ang="0">
                  <a:pos x="444" y="514"/>
                </a:cxn>
                <a:cxn ang="0">
                  <a:pos x="371" y="519"/>
                </a:cxn>
                <a:cxn ang="0">
                  <a:pos x="388" y="530"/>
                </a:cxn>
                <a:cxn ang="0">
                  <a:pos x="457" y="556"/>
                </a:cxn>
                <a:cxn ang="0">
                  <a:pos x="453" y="561"/>
                </a:cxn>
                <a:cxn ang="0">
                  <a:pos x="419" y="562"/>
                </a:cxn>
                <a:cxn ang="0">
                  <a:pos x="396" y="550"/>
                </a:cxn>
                <a:cxn ang="0">
                  <a:pos x="334" y="515"/>
                </a:cxn>
                <a:cxn ang="0">
                  <a:pos x="248" y="455"/>
                </a:cxn>
                <a:cxn ang="0">
                  <a:pos x="162" y="376"/>
                </a:cxn>
                <a:cxn ang="0">
                  <a:pos x="124" y="327"/>
                </a:cxn>
                <a:cxn ang="0">
                  <a:pos x="65" y="229"/>
                </a:cxn>
                <a:cxn ang="0">
                  <a:pos x="10" y="108"/>
                </a:cxn>
                <a:cxn ang="0">
                  <a:pos x="8" y="14"/>
                </a:cxn>
              </a:cxnLst>
              <a:rect l="0" t="0" r="r" b="b"/>
              <a:pathLst>
                <a:path w="475" h="563">
                  <a:moveTo>
                    <a:pt x="20" y="0"/>
                  </a:moveTo>
                  <a:lnTo>
                    <a:pt x="23" y="4"/>
                  </a:lnTo>
                  <a:lnTo>
                    <a:pt x="28" y="14"/>
                  </a:lnTo>
                  <a:lnTo>
                    <a:pt x="40" y="28"/>
                  </a:lnTo>
                  <a:lnTo>
                    <a:pt x="55" y="43"/>
                  </a:lnTo>
                  <a:lnTo>
                    <a:pt x="76" y="57"/>
                  </a:lnTo>
                  <a:lnTo>
                    <a:pt x="102" y="66"/>
                  </a:lnTo>
                  <a:lnTo>
                    <a:pt x="134" y="68"/>
                  </a:lnTo>
                  <a:lnTo>
                    <a:pt x="172" y="62"/>
                  </a:lnTo>
                  <a:lnTo>
                    <a:pt x="170" y="64"/>
                  </a:lnTo>
                  <a:lnTo>
                    <a:pt x="163" y="67"/>
                  </a:lnTo>
                  <a:lnTo>
                    <a:pt x="152" y="73"/>
                  </a:lnTo>
                  <a:lnTo>
                    <a:pt x="137" y="78"/>
                  </a:lnTo>
                  <a:lnTo>
                    <a:pt x="117" y="80"/>
                  </a:lnTo>
                  <a:lnTo>
                    <a:pt x="93" y="79"/>
                  </a:lnTo>
                  <a:lnTo>
                    <a:pt x="66" y="72"/>
                  </a:lnTo>
                  <a:lnTo>
                    <a:pt x="35" y="58"/>
                  </a:lnTo>
                  <a:lnTo>
                    <a:pt x="39" y="63"/>
                  </a:lnTo>
                  <a:lnTo>
                    <a:pt x="47" y="74"/>
                  </a:lnTo>
                  <a:lnTo>
                    <a:pt x="61" y="89"/>
                  </a:lnTo>
                  <a:lnTo>
                    <a:pt x="78" y="105"/>
                  </a:lnTo>
                  <a:lnTo>
                    <a:pt x="98" y="120"/>
                  </a:lnTo>
                  <a:lnTo>
                    <a:pt x="119" y="131"/>
                  </a:lnTo>
                  <a:lnTo>
                    <a:pt x="144" y="133"/>
                  </a:lnTo>
                  <a:lnTo>
                    <a:pt x="167" y="126"/>
                  </a:lnTo>
                  <a:lnTo>
                    <a:pt x="164" y="127"/>
                  </a:lnTo>
                  <a:lnTo>
                    <a:pt x="157" y="132"/>
                  </a:lnTo>
                  <a:lnTo>
                    <a:pt x="146" y="135"/>
                  </a:lnTo>
                  <a:lnTo>
                    <a:pt x="132" y="140"/>
                  </a:lnTo>
                  <a:lnTo>
                    <a:pt x="115" y="142"/>
                  </a:lnTo>
                  <a:lnTo>
                    <a:pt x="95" y="140"/>
                  </a:lnTo>
                  <a:lnTo>
                    <a:pt x="75" y="134"/>
                  </a:lnTo>
                  <a:lnTo>
                    <a:pt x="53" y="122"/>
                  </a:lnTo>
                  <a:lnTo>
                    <a:pt x="55" y="126"/>
                  </a:lnTo>
                  <a:lnTo>
                    <a:pt x="64" y="137"/>
                  </a:lnTo>
                  <a:lnTo>
                    <a:pt x="77" y="152"/>
                  </a:lnTo>
                  <a:lnTo>
                    <a:pt x="95" y="168"/>
                  </a:lnTo>
                  <a:lnTo>
                    <a:pt x="117" y="184"/>
                  </a:lnTo>
                  <a:lnTo>
                    <a:pt x="143" y="196"/>
                  </a:lnTo>
                  <a:lnTo>
                    <a:pt x="172" y="205"/>
                  </a:lnTo>
                  <a:lnTo>
                    <a:pt x="206" y="203"/>
                  </a:lnTo>
                  <a:lnTo>
                    <a:pt x="205" y="205"/>
                  </a:lnTo>
                  <a:lnTo>
                    <a:pt x="201" y="208"/>
                  </a:lnTo>
                  <a:lnTo>
                    <a:pt x="194" y="211"/>
                  </a:lnTo>
                  <a:lnTo>
                    <a:pt x="183" y="214"/>
                  </a:lnTo>
                  <a:lnTo>
                    <a:pt x="167" y="215"/>
                  </a:lnTo>
                  <a:lnTo>
                    <a:pt x="145" y="213"/>
                  </a:lnTo>
                  <a:lnTo>
                    <a:pt x="117" y="207"/>
                  </a:lnTo>
                  <a:lnTo>
                    <a:pt x="81" y="196"/>
                  </a:lnTo>
                  <a:lnTo>
                    <a:pt x="85" y="200"/>
                  </a:lnTo>
                  <a:lnTo>
                    <a:pt x="94" y="207"/>
                  </a:lnTo>
                  <a:lnTo>
                    <a:pt x="109" y="218"/>
                  </a:lnTo>
                  <a:lnTo>
                    <a:pt x="129" y="231"/>
                  </a:lnTo>
                  <a:lnTo>
                    <a:pt x="154" y="244"/>
                  </a:lnTo>
                  <a:lnTo>
                    <a:pt x="184" y="254"/>
                  </a:lnTo>
                  <a:lnTo>
                    <a:pt x="219" y="261"/>
                  </a:lnTo>
                  <a:lnTo>
                    <a:pt x="257" y="262"/>
                  </a:lnTo>
                  <a:lnTo>
                    <a:pt x="254" y="263"/>
                  </a:lnTo>
                  <a:lnTo>
                    <a:pt x="246" y="268"/>
                  </a:lnTo>
                  <a:lnTo>
                    <a:pt x="235" y="274"/>
                  </a:lnTo>
                  <a:lnTo>
                    <a:pt x="221" y="278"/>
                  </a:lnTo>
                  <a:lnTo>
                    <a:pt x="202" y="283"/>
                  </a:lnTo>
                  <a:lnTo>
                    <a:pt x="184" y="284"/>
                  </a:lnTo>
                  <a:lnTo>
                    <a:pt x="163" y="283"/>
                  </a:lnTo>
                  <a:lnTo>
                    <a:pt x="143" y="276"/>
                  </a:lnTo>
                  <a:lnTo>
                    <a:pt x="146" y="279"/>
                  </a:lnTo>
                  <a:lnTo>
                    <a:pt x="156" y="286"/>
                  </a:lnTo>
                  <a:lnTo>
                    <a:pt x="172" y="298"/>
                  </a:lnTo>
                  <a:lnTo>
                    <a:pt x="194" y="309"/>
                  </a:lnTo>
                  <a:lnTo>
                    <a:pt x="220" y="321"/>
                  </a:lnTo>
                  <a:lnTo>
                    <a:pt x="250" y="329"/>
                  </a:lnTo>
                  <a:lnTo>
                    <a:pt x="283" y="334"/>
                  </a:lnTo>
                  <a:lnTo>
                    <a:pt x="319" y="333"/>
                  </a:lnTo>
                  <a:lnTo>
                    <a:pt x="314" y="334"/>
                  </a:lnTo>
                  <a:lnTo>
                    <a:pt x="300" y="335"/>
                  </a:lnTo>
                  <a:lnTo>
                    <a:pt x="281" y="337"/>
                  </a:lnTo>
                  <a:lnTo>
                    <a:pt x="255" y="338"/>
                  </a:lnTo>
                  <a:lnTo>
                    <a:pt x="229" y="338"/>
                  </a:lnTo>
                  <a:lnTo>
                    <a:pt x="201" y="336"/>
                  </a:lnTo>
                  <a:lnTo>
                    <a:pt x="176" y="330"/>
                  </a:lnTo>
                  <a:lnTo>
                    <a:pt x="154" y="321"/>
                  </a:lnTo>
                  <a:lnTo>
                    <a:pt x="155" y="322"/>
                  </a:lnTo>
                  <a:lnTo>
                    <a:pt x="157" y="323"/>
                  </a:lnTo>
                  <a:lnTo>
                    <a:pt x="161" y="327"/>
                  </a:lnTo>
                  <a:lnTo>
                    <a:pt x="166" y="330"/>
                  </a:lnTo>
                  <a:lnTo>
                    <a:pt x="172" y="335"/>
                  </a:lnTo>
                  <a:lnTo>
                    <a:pt x="182" y="339"/>
                  </a:lnTo>
                  <a:lnTo>
                    <a:pt x="192" y="345"/>
                  </a:lnTo>
                  <a:lnTo>
                    <a:pt x="204" y="351"/>
                  </a:lnTo>
                  <a:lnTo>
                    <a:pt x="217" y="356"/>
                  </a:lnTo>
                  <a:lnTo>
                    <a:pt x="232" y="361"/>
                  </a:lnTo>
                  <a:lnTo>
                    <a:pt x="250" y="366"/>
                  </a:lnTo>
                  <a:lnTo>
                    <a:pt x="269" y="371"/>
                  </a:lnTo>
                  <a:lnTo>
                    <a:pt x="290" y="374"/>
                  </a:lnTo>
                  <a:lnTo>
                    <a:pt x="312" y="376"/>
                  </a:lnTo>
                  <a:lnTo>
                    <a:pt x="337" y="378"/>
                  </a:lnTo>
                  <a:lnTo>
                    <a:pt x="364" y="378"/>
                  </a:lnTo>
                  <a:lnTo>
                    <a:pt x="360" y="379"/>
                  </a:lnTo>
                  <a:lnTo>
                    <a:pt x="351" y="383"/>
                  </a:lnTo>
                  <a:lnTo>
                    <a:pt x="336" y="389"/>
                  </a:lnTo>
                  <a:lnTo>
                    <a:pt x="318" y="394"/>
                  </a:lnTo>
                  <a:lnTo>
                    <a:pt x="295" y="397"/>
                  </a:lnTo>
                  <a:lnTo>
                    <a:pt x="269" y="397"/>
                  </a:lnTo>
                  <a:lnTo>
                    <a:pt x="242" y="392"/>
                  </a:lnTo>
                  <a:lnTo>
                    <a:pt x="213" y="382"/>
                  </a:lnTo>
                  <a:lnTo>
                    <a:pt x="213" y="383"/>
                  </a:lnTo>
                  <a:lnTo>
                    <a:pt x="215" y="384"/>
                  </a:lnTo>
                  <a:lnTo>
                    <a:pt x="217" y="388"/>
                  </a:lnTo>
                  <a:lnTo>
                    <a:pt x="222" y="391"/>
                  </a:lnTo>
                  <a:lnTo>
                    <a:pt x="228" y="396"/>
                  </a:lnTo>
                  <a:lnTo>
                    <a:pt x="235" y="401"/>
                  </a:lnTo>
                  <a:lnTo>
                    <a:pt x="243" y="405"/>
                  </a:lnTo>
                  <a:lnTo>
                    <a:pt x="253" y="410"/>
                  </a:lnTo>
                  <a:lnTo>
                    <a:pt x="265" y="416"/>
                  </a:lnTo>
                  <a:lnTo>
                    <a:pt x="278" y="419"/>
                  </a:lnTo>
                  <a:lnTo>
                    <a:pt x="295" y="424"/>
                  </a:lnTo>
                  <a:lnTo>
                    <a:pt x="312" y="426"/>
                  </a:lnTo>
                  <a:lnTo>
                    <a:pt x="331" y="428"/>
                  </a:lnTo>
                  <a:lnTo>
                    <a:pt x="353" y="429"/>
                  </a:lnTo>
                  <a:lnTo>
                    <a:pt x="377" y="429"/>
                  </a:lnTo>
                  <a:lnTo>
                    <a:pt x="404" y="427"/>
                  </a:lnTo>
                  <a:lnTo>
                    <a:pt x="402" y="428"/>
                  </a:lnTo>
                  <a:lnTo>
                    <a:pt x="395" y="432"/>
                  </a:lnTo>
                  <a:lnTo>
                    <a:pt x="383" y="437"/>
                  </a:lnTo>
                  <a:lnTo>
                    <a:pt x="371" y="442"/>
                  </a:lnTo>
                  <a:lnTo>
                    <a:pt x="354" y="448"/>
                  </a:lnTo>
                  <a:lnTo>
                    <a:pt x="338" y="451"/>
                  </a:lnTo>
                  <a:lnTo>
                    <a:pt x="321" y="452"/>
                  </a:lnTo>
                  <a:lnTo>
                    <a:pt x="305" y="450"/>
                  </a:lnTo>
                  <a:lnTo>
                    <a:pt x="308" y="454"/>
                  </a:lnTo>
                  <a:lnTo>
                    <a:pt x="316" y="463"/>
                  </a:lnTo>
                  <a:lnTo>
                    <a:pt x="331" y="476"/>
                  </a:lnTo>
                  <a:lnTo>
                    <a:pt x="351" y="488"/>
                  </a:lnTo>
                  <a:lnTo>
                    <a:pt x="375" y="501"/>
                  </a:lnTo>
                  <a:lnTo>
                    <a:pt x="404" y="509"/>
                  </a:lnTo>
                  <a:lnTo>
                    <a:pt x="437" y="511"/>
                  </a:lnTo>
                  <a:lnTo>
                    <a:pt x="475" y="507"/>
                  </a:lnTo>
                  <a:lnTo>
                    <a:pt x="471" y="508"/>
                  </a:lnTo>
                  <a:lnTo>
                    <a:pt x="460" y="510"/>
                  </a:lnTo>
                  <a:lnTo>
                    <a:pt x="444" y="514"/>
                  </a:lnTo>
                  <a:lnTo>
                    <a:pt x="426" y="517"/>
                  </a:lnTo>
                  <a:lnTo>
                    <a:pt x="406" y="519"/>
                  </a:lnTo>
                  <a:lnTo>
                    <a:pt x="387" y="520"/>
                  </a:lnTo>
                  <a:lnTo>
                    <a:pt x="371" y="519"/>
                  </a:lnTo>
                  <a:lnTo>
                    <a:pt x="359" y="515"/>
                  </a:lnTo>
                  <a:lnTo>
                    <a:pt x="362" y="517"/>
                  </a:lnTo>
                  <a:lnTo>
                    <a:pt x="373" y="523"/>
                  </a:lnTo>
                  <a:lnTo>
                    <a:pt x="388" y="530"/>
                  </a:lnTo>
                  <a:lnTo>
                    <a:pt x="405" y="539"/>
                  </a:lnTo>
                  <a:lnTo>
                    <a:pt x="424" y="547"/>
                  </a:lnTo>
                  <a:lnTo>
                    <a:pt x="441" y="553"/>
                  </a:lnTo>
                  <a:lnTo>
                    <a:pt x="457" y="556"/>
                  </a:lnTo>
                  <a:lnTo>
                    <a:pt x="467" y="556"/>
                  </a:lnTo>
                  <a:lnTo>
                    <a:pt x="465" y="557"/>
                  </a:lnTo>
                  <a:lnTo>
                    <a:pt x="460" y="559"/>
                  </a:lnTo>
                  <a:lnTo>
                    <a:pt x="453" y="561"/>
                  </a:lnTo>
                  <a:lnTo>
                    <a:pt x="445" y="562"/>
                  </a:lnTo>
                  <a:lnTo>
                    <a:pt x="436" y="563"/>
                  </a:lnTo>
                  <a:lnTo>
                    <a:pt x="427" y="563"/>
                  </a:lnTo>
                  <a:lnTo>
                    <a:pt x="419" y="562"/>
                  </a:lnTo>
                  <a:lnTo>
                    <a:pt x="412" y="559"/>
                  </a:lnTo>
                  <a:lnTo>
                    <a:pt x="410" y="557"/>
                  </a:lnTo>
                  <a:lnTo>
                    <a:pt x="404" y="555"/>
                  </a:lnTo>
                  <a:lnTo>
                    <a:pt x="396" y="550"/>
                  </a:lnTo>
                  <a:lnTo>
                    <a:pt x="383" y="544"/>
                  </a:lnTo>
                  <a:lnTo>
                    <a:pt x="369" y="535"/>
                  </a:lnTo>
                  <a:lnTo>
                    <a:pt x="352" y="525"/>
                  </a:lnTo>
                  <a:lnTo>
                    <a:pt x="334" y="515"/>
                  </a:lnTo>
                  <a:lnTo>
                    <a:pt x="314" y="501"/>
                  </a:lnTo>
                  <a:lnTo>
                    <a:pt x="292" y="487"/>
                  </a:lnTo>
                  <a:lnTo>
                    <a:pt x="270" y="472"/>
                  </a:lnTo>
                  <a:lnTo>
                    <a:pt x="248" y="455"/>
                  </a:lnTo>
                  <a:lnTo>
                    <a:pt x="225" y="437"/>
                  </a:lnTo>
                  <a:lnTo>
                    <a:pt x="204" y="418"/>
                  </a:lnTo>
                  <a:lnTo>
                    <a:pt x="182" y="397"/>
                  </a:lnTo>
                  <a:lnTo>
                    <a:pt x="162" y="376"/>
                  </a:lnTo>
                  <a:lnTo>
                    <a:pt x="143" y="354"/>
                  </a:lnTo>
                  <a:lnTo>
                    <a:pt x="140" y="351"/>
                  </a:lnTo>
                  <a:lnTo>
                    <a:pt x="133" y="342"/>
                  </a:lnTo>
                  <a:lnTo>
                    <a:pt x="124" y="327"/>
                  </a:lnTo>
                  <a:lnTo>
                    <a:pt x="111" y="307"/>
                  </a:lnTo>
                  <a:lnTo>
                    <a:pt x="96" y="284"/>
                  </a:lnTo>
                  <a:lnTo>
                    <a:pt x="81" y="258"/>
                  </a:lnTo>
                  <a:lnTo>
                    <a:pt x="65" y="229"/>
                  </a:lnTo>
                  <a:lnTo>
                    <a:pt x="49" y="199"/>
                  </a:lnTo>
                  <a:lnTo>
                    <a:pt x="34" y="168"/>
                  </a:lnTo>
                  <a:lnTo>
                    <a:pt x="22" y="138"/>
                  </a:lnTo>
                  <a:lnTo>
                    <a:pt x="10" y="108"/>
                  </a:lnTo>
                  <a:lnTo>
                    <a:pt x="3" y="80"/>
                  </a:lnTo>
                  <a:lnTo>
                    <a:pt x="0" y="55"/>
                  </a:lnTo>
                  <a:lnTo>
                    <a:pt x="1" y="32"/>
                  </a:lnTo>
                  <a:lnTo>
                    <a:pt x="8" y="1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219B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1" name="Freeform 13"/>
            <p:cNvSpPr>
              <a:spLocks/>
            </p:cNvSpPr>
            <p:nvPr/>
          </p:nvSpPr>
          <p:spPr bwMode="auto">
            <a:xfrm>
              <a:off x="4632326" y="3136901"/>
              <a:ext cx="168275" cy="61913"/>
            </a:xfrm>
            <a:custGeom>
              <a:avLst/>
              <a:gdLst/>
              <a:ahLst/>
              <a:cxnLst>
                <a:cxn ang="0">
                  <a:pos x="141" y="0"/>
                </a:cxn>
                <a:cxn ang="0">
                  <a:pos x="136" y="1"/>
                </a:cxn>
                <a:cxn ang="0">
                  <a:pos x="122" y="3"/>
                </a:cxn>
                <a:cxn ang="0">
                  <a:pos x="103" y="8"/>
                </a:cxn>
                <a:cxn ang="0">
                  <a:pos x="79" y="12"/>
                </a:cxn>
                <a:cxn ang="0">
                  <a:pos x="58" y="18"/>
                </a:cxn>
                <a:cxn ang="0">
                  <a:pos x="37" y="25"/>
                </a:cxn>
                <a:cxn ang="0">
                  <a:pos x="22" y="33"/>
                </a:cxn>
                <a:cxn ang="0">
                  <a:pos x="15" y="40"/>
                </a:cxn>
                <a:cxn ang="0">
                  <a:pos x="14" y="41"/>
                </a:cxn>
                <a:cxn ang="0">
                  <a:pos x="12" y="42"/>
                </a:cxn>
                <a:cxn ang="0">
                  <a:pos x="9" y="46"/>
                </a:cxn>
                <a:cxn ang="0">
                  <a:pos x="6" y="49"/>
                </a:cxn>
                <a:cxn ang="0">
                  <a:pos x="2" y="54"/>
                </a:cxn>
                <a:cxn ang="0">
                  <a:pos x="0" y="58"/>
                </a:cxn>
                <a:cxn ang="0">
                  <a:pos x="0" y="63"/>
                </a:cxn>
                <a:cxn ang="0">
                  <a:pos x="1" y="68"/>
                </a:cxn>
                <a:cxn ang="0">
                  <a:pos x="6" y="71"/>
                </a:cxn>
                <a:cxn ang="0">
                  <a:pos x="13" y="75"/>
                </a:cxn>
                <a:cxn ang="0">
                  <a:pos x="24" y="77"/>
                </a:cxn>
                <a:cxn ang="0">
                  <a:pos x="39" y="78"/>
                </a:cxn>
                <a:cxn ang="0">
                  <a:pos x="60" y="78"/>
                </a:cxn>
                <a:cxn ang="0">
                  <a:pos x="85" y="76"/>
                </a:cxn>
                <a:cxn ang="0">
                  <a:pos x="117" y="71"/>
                </a:cxn>
                <a:cxn ang="0">
                  <a:pos x="155" y="65"/>
                </a:cxn>
                <a:cxn ang="0">
                  <a:pos x="161" y="62"/>
                </a:cxn>
                <a:cxn ang="0">
                  <a:pos x="175" y="55"/>
                </a:cxn>
                <a:cxn ang="0">
                  <a:pos x="191" y="43"/>
                </a:cxn>
                <a:cxn ang="0">
                  <a:pos x="205" y="31"/>
                </a:cxn>
                <a:cxn ang="0">
                  <a:pos x="212" y="18"/>
                </a:cxn>
                <a:cxn ang="0">
                  <a:pos x="207" y="8"/>
                </a:cxn>
                <a:cxn ang="0">
                  <a:pos x="184" y="1"/>
                </a:cxn>
                <a:cxn ang="0">
                  <a:pos x="141" y="0"/>
                </a:cxn>
              </a:cxnLst>
              <a:rect l="0" t="0" r="r" b="b"/>
              <a:pathLst>
                <a:path w="212" h="78">
                  <a:moveTo>
                    <a:pt x="141" y="0"/>
                  </a:moveTo>
                  <a:lnTo>
                    <a:pt x="136" y="1"/>
                  </a:lnTo>
                  <a:lnTo>
                    <a:pt x="122" y="3"/>
                  </a:lnTo>
                  <a:lnTo>
                    <a:pt x="103" y="8"/>
                  </a:lnTo>
                  <a:lnTo>
                    <a:pt x="79" y="12"/>
                  </a:lnTo>
                  <a:lnTo>
                    <a:pt x="58" y="18"/>
                  </a:lnTo>
                  <a:lnTo>
                    <a:pt x="37" y="25"/>
                  </a:lnTo>
                  <a:lnTo>
                    <a:pt x="22" y="33"/>
                  </a:lnTo>
                  <a:lnTo>
                    <a:pt x="15" y="40"/>
                  </a:lnTo>
                  <a:lnTo>
                    <a:pt x="14" y="41"/>
                  </a:lnTo>
                  <a:lnTo>
                    <a:pt x="12" y="42"/>
                  </a:lnTo>
                  <a:lnTo>
                    <a:pt x="9" y="46"/>
                  </a:lnTo>
                  <a:lnTo>
                    <a:pt x="6" y="49"/>
                  </a:lnTo>
                  <a:lnTo>
                    <a:pt x="2" y="54"/>
                  </a:lnTo>
                  <a:lnTo>
                    <a:pt x="0" y="58"/>
                  </a:lnTo>
                  <a:lnTo>
                    <a:pt x="0" y="63"/>
                  </a:lnTo>
                  <a:lnTo>
                    <a:pt x="1" y="68"/>
                  </a:lnTo>
                  <a:lnTo>
                    <a:pt x="6" y="71"/>
                  </a:lnTo>
                  <a:lnTo>
                    <a:pt x="13" y="75"/>
                  </a:lnTo>
                  <a:lnTo>
                    <a:pt x="24" y="77"/>
                  </a:lnTo>
                  <a:lnTo>
                    <a:pt x="39" y="78"/>
                  </a:lnTo>
                  <a:lnTo>
                    <a:pt x="60" y="78"/>
                  </a:lnTo>
                  <a:lnTo>
                    <a:pt x="85" y="76"/>
                  </a:lnTo>
                  <a:lnTo>
                    <a:pt x="117" y="71"/>
                  </a:lnTo>
                  <a:lnTo>
                    <a:pt x="155" y="65"/>
                  </a:lnTo>
                  <a:lnTo>
                    <a:pt x="161" y="62"/>
                  </a:lnTo>
                  <a:lnTo>
                    <a:pt x="175" y="55"/>
                  </a:lnTo>
                  <a:lnTo>
                    <a:pt x="191" y="43"/>
                  </a:lnTo>
                  <a:lnTo>
                    <a:pt x="205" y="31"/>
                  </a:lnTo>
                  <a:lnTo>
                    <a:pt x="212" y="18"/>
                  </a:lnTo>
                  <a:lnTo>
                    <a:pt x="207" y="8"/>
                  </a:lnTo>
                  <a:lnTo>
                    <a:pt x="184" y="1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rgbClr val="005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2" name="Freeform 14"/>
            <p:cNvSpPr>
              <a:spLocks/>
            </p:cNvSpPr>
            <p:nvPr/>
          </p:nvSpPr>
          <p:spPr bwMode="auto">
            <a:xfrm>
              <a:off x="4551363" y="3021013"/>
              <a:ext cx="549275" cy="712788"/>
            </a:xfrm>
            <a:custGeom>
              <a:avLst/>
              <a:gdLst/>
              <a:ahLst/>
              <a:cxnLst>
                <a:cxn ang="0">
                  <a:pos x="85" y="188"/>
                </a:cxn>
                <a:cxn ang="0">
                  <a:pos x="50" y="351"/>
                </a:cxn>
                <a:cxn ang="0">
                  <a:pos x="99" y="402"/>
                </a:cxn>
                <a:cxn ang="0">
                  <a:pos x="112" y="415"/>
                </a:cxn>
                <a:cxn ang="0">
                  <a:pos x="55" y="388"/>
                </a:cxn>
                <a:cxn ang="0">
                  <a:pos x="133" y="468"/>
                </a:cxn>
                <a:cxn ang="0">
                  <a:pos x="211" y="504"/>
                </a:cxn>
                <a:cxn ang="0">
                  <a:pos x="112" y="471"/>
                </a:cxn>
                <a:cxn ang="0">
                  <a:pos x="108" y="481"/>
                </a:cxn>
                <a:cxn ang="0">
                  <a:pos x="157" y="521"/>
                </a:cxn>
                <a:cxn ang="0">
                  <a:pos x="131" y="527"/>
                </a:cxn>
                <a:cxn ang="0">
                  <a:pos x="131" y="536"/>
                </a:cxn>
                <a:cxn ang="0">
                  <a:pos x="186" y="600"/>
                </a:cxn>
                <a:cxn ang="0">
                  <a:pos x="282" y="691"/>
                </a:cxn>
                <a:cxn ang="0">
                  <a:pos x="361" y="751"/>
                </a:cxn>
                <a:cxn ang="0">
                  <a:pos x="430" y="791"/>
                </a:cxn>
                <a:cxn ang="0">
                  <a:pos x="535" y="846"/>
                </a:cxn>
                <a:cxn ang="0">
                  <a:pos x="618" y="874"/>
                </a:cxn>
                <a:cxn ang="0">
                  <a:pos x="658" y="846"/>
                </a:cxn>
                <a:cxn ang="0">
                  <a:pos x="497" y="564"/>
                </a:cxn>
                <a:cxn ang="0">
                  <a:pos x="441" y="412"/>
                </a:cxn>
                <a:cxn ang="0">
                  <a:pos x="427" y="261"/>
                </a:cxn>
                <a:cxn ang="0">
                  <a:pos x="358" y="142"/>
                </a:cxn>
                <a:cxn ang="0">
                  <a:pos x="268" y="126"/>
                </a:cxn>
                <a:cxn ang="0">
                  <a:pos x="214" y="111"/>
                </a:cxn>
                <a:cxn ang="0">
                  <a:pos x="274" y="76"/>
                </a:cxn>
                <a:cxn ang="0">
                  <a:pos x="274" y="51"/>
                </a:cxn>
                <a:cxn ang="0">
                  <a:pos x="241" y="16"/>
                </a:cxn>
                <a:cxn ang="0">
                  <a:pos x="179" y="84"/>
                </a:cxn>
                <a:cxn ang="0">
                  <a:pos x="164" y="66"/>
                </a:cxn>
                <a:cxn ang="0">
                  <a:pos x="249" y="1"/>
                </a:cxn>
                <a:cxn ang="0">
                  <a:pos x="290" y="45"/>
                </a:cxn>
                <a:cxn ang="0">
                  <a:pos x="268" y="88"/>
                </a:cxn>
                <a:cxn ang="0">
                  <a:pos x="229" y="114"/>
                </a:cxn>
                <a:cxn ang="0">
                  <a:pos x="260" y="109"/>
                </a:cxn>
                <a:cxn ang="0">
                  <a:pos x="329" y="111"/>
                </a:cxn>
                <a:cxn ang="0">
                  <a:pos x="404" y="150"/>
                </a:cxn>
                <a:cxn ang="0">
                  <a:pos x="449" y="234"/>
                </a:cxn>
                <a:cxn ang="0">
                  <a:pos x="465" y="430"/>
                </a:cxn>
                <a:cxn ang="0">
                  <a:pos x="477" y="471"/>
                </a:cxn>
                <a:cxn ang="0">
                  <a:pos x="548" y="583"/>
                </a:cxn>
                <a:cxn ang="0">
                  <a:pos x="644" y="727"/>
                </a:cxn>
                <a:cxn ang="0">
                  <a:pos x="688" y="850"/>
                </a:cxn>
                <a:cxn ang="0">
                  <a:pos x="613" y="897"/>
                </a:cxn>
                <a:cxn ang="0">
                  <a:pos x="497" y="852"/>
                </a:cxn>
                <a:cxn ang="0">
                  <a:pos x="413" y="806"/>
                </a:cxn>
                <a:cxn ang="0">
                  <a:pos x="308" y="742"/>
                </a:cxn>
                <a:cxn ang="0">
                  <a:pos x="253" y="701"/>
                </a:cxn>
                <a:cxn ang="0">
                  <a:pos x="211" y="670"/>
                </a:cxn>
                <a:cxn ang="0">
                  <a:pos x="134" y="590"/>
                </a:cxn>
                <a:cxn ang="0">
                  <a:pos x="50" y="471"/>
                </a:cxn>
                <a:cxn ang="0">
                  <a:pos x="0" y="279"/>
                </a:cxn>
                <a:cxn ang="0">
                  <a:pos x="70" y="173"/>
                </a:cxn>
                <a:cxn ang="0">
                  <a:pos x="169" y="148"/>
                </a:cxn>
              </a:cxnLst>
              <a:rect l="0" t="0" r="r" b="b"/>
              <a:pathLst>
                <a:path w="693" h="897">
                  <a:moveTo>
                    <a:pt x="169" y="148"/>
                  </a:moveTo>
                  <a:lnTo>
                    <a:pt x="161" y="150"/>
                  </a:lnTo>
                  <a:lnTo>
                    <a:pt x="141" y="157"/>
                  </a:lnTo>
                  <a:lnTo>
                    <a:pt x="115" y="169"/>
                  </a:lnTo>
                  <a:lnTo>
                    <a:pt x="85" y="188"/>
                  </a:lnTo>
                  <a:lnTo>
                    <a:pt x="59" y="215"/>
                  </a:lnTo>
                  <a:lnTo>
                    <a:pt x="41" y="249"/>
                  </a:lnTo>
                  <a:lnTo>
                    <a:pt x="36" y="294"/>
                  </a:lnTo>
                  <a:lnTo>
                    <a:pt x="49" y="349"/>
                  </a:lnTo>
                  <a:lnTo>
                    <a:pt x="50" y="351"/>
                  </a:lnTo>
                  <a:lnTo>
                    <a:pt x="56" y="357"/>
                  </a:lnTo>
                  <a:lnTo>
                    <a:pt x="63" y="366"/>
                  </a:lnTo>
                  <a:lnTo>
                    <a:pt x="73" y="377"/>
                  </a:lnTo>
                  <a:lnTo>
                    <a:pt x="85" y="389"/>
                  </a:lnTo>
                  <a:lnTo>
                    <a:pt x="99" y="402"/>
                  </a:lnTo>
                  <a:lnTo>
                    <a:pt x="114" y="412"/>
                  </a:lnTo>
                  <a:lnTo>
                    <a:pt x="130" y="420"/>
                  </a:lnTo>
                  <a:lnTo>
                    <a:pt x="127" y="419"/>
                  </a:lnTo>
                  <a:lnTo>
                    <a:pt x="122" y="418"/>
                  </a:lnTo>
                  <a:lnTo>
                    <a:pt x="112" y="415"/>
                  </a:lnTo>
                  <a:lnTo>
                    <a:pt x="102" y="411"/>
                  </a:lnTo>
                  <a:lnTo>
                    <a:pt x="90" y="406"/>
                  </a:lnTo>
                  <a:lnTo>
                    <a:pt x="78" y="402"/>
                  </a:lnTo>
                  <a:lnTo>
                    <a:pt x="65" y="395"/>
                  </a:lnTo>
                  <a:lnTo>
                    <a:pt x="55" y="388"/>
                  </a:lnTo>
                  <a:lnTo>
                    <a:pt x="58" y="392"/>
                  </a:lnTo>
                  <a:lnTo>
                    <a:pt x="70" y="406"/>
                  </a:lnTo>
                  <a:lnTo>
                    <a:pt x="87" y="426"/>
                  </a:lnTo>
                  <a:lnTo>
                    <a:pt x="108" y="448"/>
                  </a:lnTo>
                  <a:lnTo>
                    <a:pt x="133" y="468"/>
                  </a:lnTo>
                  <a:lnTo>
                    <a:pt x="161" y="487"/>
                  </a:lnTo>
                  <a:lnTo>
                    <a:pt x="188" y="498"/>
                  </a:lnTo>
                  <a:lnTo>
                    <a:pt x="216" y="501"/>
                  </a:lnTo>
                  <a:lnTo>
                    <a:pt x="215" y="502"/>
                  </a:lnTo>
                  <a:lnTo>
                    <a:pt x="211" y="504"/>
                  </a:lnTo>
                  <a:lnTo>
                    <a:pt x="203" y="505"/>
                  </a:lnTo>
                  <a:lnTo>
                    <a:pt x="191" y="504"/>
                  </a:lnTo>
                  <a:lnTo>
                    <a:pt x="172" y="500"/>
                  </a:lnTo>
                  <a:lnTo>
                    <a:pt x="146" y="488"/>
                  </a:lnTo>
                  <a:lnTo>
                    <a:pt x="112" y="471"/>
                  </a:lnTo>
                  <a:lnTo>
                    <a:pt x="70" y="443"/>
                  </a:lnTo>
                  <a:lnTo>
                    <a:pt x="73" y="447"/>
                  </a:lnTo>
                  <a:lnTo>
                    <a:pt x="81" y="455"/>
                  </a:lnTo>
                  <a:lnTo>
                    <a:pt x="93" y="467"/>
                  </a:lnTo>
                  <a:lnTo>
                    <a:pt x="108" y="481"/>
                  </a:lnTo>
                  <a:lnTo>
                    <a:pt x="123" y="495"/>
                  </a:lnTo>
                  <a:lnTo>
                    <a:pt x="137" y="508"/>
                  </a:lnTo>
                  <a:lnTo>
                    <a:pt x="149" y="517"/>
                  </a:lnTo>
                  <a:lnTo>
                    <a:pt x="158" y="521"/>
                  </a:lnTo>
                  <a:lnTo>
                    <a:pt x="157" y="521"/>
                  </a:lnTo>
                  <a:lnTo>
                    <a:pt x="154" y="523"/>
                  </a:lnTo>
                  <a:lnTo>
                    <a:pt x="149" y="525"/>
                  </a:lnTo>
                  <a:lnTo>
                    <a:pt x="143" y="526"/>
                  </a:lnTo>
                  <a:lnTo>
                    <a:pt x="138" y="527"/>
                  </a:lnTo>
                  <a:lnTo>
                    <a:pt x="131" y="527"/>
                  </a:lnTo>
                  <a:lnTo>
                    <a:pt x="126" y="526"/>
                  </a:lnTo>
                  <a:lnTo>
                    <a:pt x="122" y="524"/>
                  </a:lnTo>
                  <a:lnTo>
                    <a:pt x="123" y="525"/>
                  </a:lnTo>
                  <a:lnTo>
                    <a:pt x="126" y="530"/>
                  </a:lnTo>
                  <a:lnTo>
                    <a:pt x="131" y="536"/>
                  </a:lnTo>
                  <a:lnTo>
                    <a:pt x="139" y="546"/>
                  </a:lnTo>
                  <a:lnTo>
                    <a:pt x="148" y="557"/>
                  </a:lnTo>
                  <a:lnTo>
                    <a:pt x="158" y="570"/>
                  </a:lnTo>
                  <a:lnTo>
                    <a:pt x="171" y="585"/>
                  </a:lnTo>
                  <a:lnTo>
                    <a:pt x="186" y="600"/>
                  </a:lnTo>
                  <a:lnTo>
                    <a:pt x="202" y="617"/>
                  </a:lnTo>
                  <a:lnTo>
                    <a:pt x="219" y="636"/>
                  </a:lnTo>
                  <a:lnTo>
                    <a:pt x="239" y="654"/>
                  </a:lnTo>
                  <a:lnTo>
                    <a:pt x="260" y="673"/>
                  </a:lnTo>
                  <a:lnTo>
                    <a:pt x="282" y="691"/>
                  </a:lnTo>
                  <a:lnTo>
                    <a:pt x="305" y="711"/>
                  </a:lnTo>
                  <a:lnTo>
                    <a:pt x="329" y="729"/>
                  </a:lnTo>
                  <a:lnTo>
                    <a:pt x="354" y="746"/>
                  </a:lnTo>
                  <a:lnTo>
                    <a:pt x="357" y="748"/>
                  </a:lnTo>
                  <a:lnTo>
                    <a:pt x="361" y="751"/>
                  </a:lnTo>
                  <a:lnTo>
                    <a:pt x="370" y="757"/>
                  </a:lnTo>
                  <a:lnTo>
                    <a:pt x="382" y="764"/>
                  </a:lnTo>
                  <a:lnTo>
                    <a:pt x="396" y="772"/>
                  </a:lnTo>
                  <a:lnTo>
                    <a:pt x="412" y="781"/>
                  </a:lnTo>
                  <a:lnTo>
                    <a:pt x="430" y="791"/>
                  </a:lnTo>
                  <a:lnTo>
                    <a:pt x="450" y="803"/>
                  </a:lnTo>
                  <a:lnTo>
                    <a:pt x="471" y="813"/>
                  </a:lnTo>
                  <a:lnTo>
                    <a:pt x="491" y="825"/>
                  </a:lnTo>
                  <a:lnTo>
                    <a:pt x="513" y="835"/>
                  </a:lnTo>
                  <a:lnTo>
                    <a:pt x="535" y="846"/>
                  </a:lnTo>
                  <a:lnTo>
                    <a:pt x="557" y="855"/>
                  </a:lnTo>
                  <a:lnTo>
                    <a:pt x="578" y="863"/>
                  </a:lnTo>
                  <a:lnTo>
                    <a:pt x="597" y="870"/>
                  </a:lnTo>
                  <a:lnTo>
                    <a:pt x="616" y="874"/>
                  </a:lnTo>
                  <a:lnTo>
                    <a:pt x="618" y="874"/>
                  </a:lnTo>
                  <a:lnTo>
                    <a:pt x="624" y="873"/>
                  </a:lnTo>
                  <a:lnTo>
                    <a:pt x="633" y="871"/>
                  </a:lnTo>
                  <a:lnTo>
                    <a:pt x="642" y="866"/>
                  </a:lnTo>
                  <a:lnTo>
                    <a:pt x="651" y="858"/>
                  </a:lnTo>
                  <a:lnTo>
                    <a:pt x="658" y="846"/>
                  </a:lnTo>
                  <a:lnTo>
                    <a:pt x="662" y="828"/>
                  </a:lnTo>
                  <a:lnTo>
                    <a:pt x="661" y="806"/>
                  </a:lnTo>
                  <a:lnTo>
                    <a:pt x="511" y="580"/>
                  </a:lnTo>
                  <a:lnTo>
                    <a:pt x="507" y="576"/>
                  </a:lnTo>
                  <a:lnTo>
                    <a:pt x="497" y="564"/>
                  </a:lnTo>
                  <a:lnTo>
                    <a:pt x="484" y="546"/>
                  </a:lnTo>
                  <a:lnTo>
                    <a:pt x="469" y="520"/>
                  </a:lnTo>
                  <a:lnTo>
                    <a:pt x="456" y="489"/>
                  </a:lnTo>
                  <a:lnTo>
                    <a:pt x="445" y="452"/>
                  </a:lnTo>
                  <a:lnTo>
                    <a:pt x="441" y="412"/>
                  </a:lnTo>
                  <a:lnTo>
                    <a:pt x="444" y="368"/>
                  </a:lnTo>
                  <a:lnTo>
                    <a:pt x="443" y="359"/>
                  </a:lnTo>
                  <a:lnTo>
                    <a:pt x="441" y="335"/>
                  </a:lnTo>
                  <a:lnTo>
                    <a:pt x="435" y="301"/>
                  </a:lnTo>
                  <a:lnTo>
                    <a:pt x="427" y="261"/>
                  </a:lnTo>
                  <a:lnTo>
                    <a:pt x="415" y="221"/>
                  </a:lnTo>
                  <a:lnTo>
                    <a:pt x="401" y="185"/>
                  </a:lnTo>
                  <a:lnTo>
                    <a:pt x="383" y="157"/>
                  </a:lnTo>
                  <a:lnTo>
                    <a:pt x="361" y="143"/>
                  </a:lnTo>
                  <a:lnTo>
                    <a:pt x="358" y="142"/>
                  </a:lnTo>
                  <a:lnTo>
                    <a:pt x="348" y="139"/>
                  </a:lnTo>
                  <a:lnTo>
                    <a:pt x="335" y="135"/>
                  </a:lnTo>
                  <a:lnTo>
                    <a:pt x="315" y="131"/>
                  </a:lnTo>
                  <a:lnTo>
                    <a:pt x="293" y="127"/>
                  </a:lnTo>
                  <a:lnTo>
                    <a:pt x="268" y="126"/>
                  </a:lnTo>
                  <a:lnTo>
                    <a:pt x="239" y="126"/>
                  </a:lnTo>
                  <a:lnTo>
                    <a:pt x="210" y="131"/>
                  </a:lnTo>
                  <a:lnTo>
                    <a:pt x="210" y="128"/>
                  </a:lnTo>
                  <a:lnTo>
                    <a:pt x="211" y="120"/>
                  </a:lnTo>
                  <a:lnTo>
                    <a:pt x="214" y="111"/>
                  </a:lnTo>
                  <a:lnTo>
                    <a:pt x="218" y="99"/>
                  </a:lnTo>
                  <a:lnTo>
                    <a:pt x="225" y="89"/>
                  </a:lnTo>
                  <a:lnTo>
                    <a:pt x="237" y="81"/>
                  </a:lnTo>
                  <a:lnTo>
                    <a:pt x="253" y="75"/>
                  </a:lnTo>
                  <a:lnTo>
                    <a:pt x="274" y="76"/>
                  </a:lnTo>
                  <a:lnTo>
                    <a:pt x="274" y="75"/>
                  </a:lnTo>
                  <a:lnTo>
                    <a:pt x="275" y="72"/>
                  </a:lnTo>
                  <a:lnTo>
                    <a:pt x="276" y="67"/>
                  </a:lnTo>
                  <a:lnTo>
                    <a:pt x="275" y="60"/>
                  </a:lnTo>
                  <a:lnTo>
                    <a:pt x="274" y="51"/>
                  </a:lnTo>
                  <a:lnTo>
                    <a:pt x="269" y="41"/>
                  </a:lnTo>
                  <a:lnTo>
                    <a:pt x="261" y="29"/>
                  </a:lnTo>
                  <a:lnTo>
                    <a:pt x="251" y="16"/>
                  </a:lnTo>
                  <a:lnTo>
                    <a:pt x="248" y="16"/>
                  </a:lnTo>
                  <a:lnTo>
                    <a:pt x="241" y="16"/>
                  </a:lnTo>
                  <a:lnTo>
                    <a:pt x="231" y="19"/>
                  </a:lnTo>
                  <a:lnTo>
                    <a:pt x="218" y="26"/>
                  </a:lnTo>
                  <a:lnTo>
                    <a:pt x="205" y="37"/>
                  </a:lnTo>
                  <a:lnTo>
                    <a:pt x="191" y="57"/>
                  </a:lnTo>
                  <a:lnTo>
                    <a:pt x="179" y="84"/>
                  </a:lnTo>
                  <a:lnTo>
                    <a:pt x="169" y="123"/>
                  </a:lnTo>
                  <a:lnTo>
                    <a:pt x="168" y="118"/>
                  </a:lnTo>
                  <a:lnTo>
                    <a:pt x="164" y="105"/>
                  </a:lnTo>
                  <a:lnTo>
                    <a:pt x="163" y="87"/>
                  </a:lnTo>
                  <a:lnTo>
                    <a:pt x="164" y="66"/>
                  </a:lnTo>
                  <a:lnTo>
                    <a:pt x="171" y="44"/>
                  </a:lnTo>
                  <a:lnTo>
                    <a:pt x="185" y="25"/>
                  </a:lnTo>
                  <a:lnTo>
                    <a:pt x="210" y="10"/>
                  </a:lnTo>
                  <a:lnTo>
                    <a:pt x="247" y="0"/>
                  </a:lnTo>
                  <a:lnTo>
                    <a:pt x="249" y="1"/>
                  </a:lnTo>
                  <a:lnTo>
                    <a:pt x="256" y="4"/>
                  </a:lnTo>
                  <a:lnTo>
                    <a:pt x="266" y="10"/>
                  </a:lnTo>
                  <a:lnTo>
                    <a:pt x="275" y="18"/>
                  </a:lnTo>
                  <a:lnTo>
                    <a:pt x="284" y="29"/>
                  </a:lnTo>
                  <a:lnTo>
                    <a:pt x="290" y="45"/>
                  </a:lnTo>
                  <a:lnTo>
                    <a:pt x="291" y="65"/>
                  </a:lnTo>
                  <a:lnTo>
                    <a:pt x="286" y="89"/>
                  </a:lnTo>
                  <a:lnTo>
                    <a:pt x="284" y="89"/>
                  </a:lnTo>
                  <a:lnTo>
                    <a:pt x="277" y="88"/>
                  </a:lnTo>
                  <a:lnTo>
                    <a:pt x="268" y="88"/>
                  </a:lnTo>
                  <a:lnTo>
                    <a:pt x="257" y="88"/>
                  </a:lnTo>
                  <a:lnTo>
                    <a:pt x="247" y="90"/>
                  </a:lnTo>
                  <a:lnTo>
                    <a:pt x="238" y="95"/>
                  </a:lnTo>
                  <a:lnTo>
                    <a:pt x="231" y="103"/>
                  </a:lnTo>
                  <a:lnTo>
                    <a:pt x="229" y="114"/>
                  </a:lnTo>
                  <a:lnTo>
                    <a:pt x="230" y="114"/>
                  </a:lnTo>
                  <a:lnTo>
                    <a:pt x="234" y="113"/>
                  </a:lnTo>
                  <a:lnTo>
                    <a:pt x="240" y="112"/>
                  </a:lnTo>
                  <a:lnTo>
                    <a:pt x="249" y="110"/>
                  </a:lnTo>
                  <a:lnTo>
                    <a:pt x="260" y="109"/>
                  </a:lnTo>
                  <a:lnTo>
                    <a:pt x="271" y="108"/>
                  </a:lnTo>
                  <a:lnTo>
                    <a:pt x="284" y="108"/>
                  </a:lnTo>
                  <a:lnTo>
                    <a:pt x="299" y="108"/>
                  </a:lnTo>
                  <a:lnTo>
                    <a:pt x="313" y="109"/>
                  </a:lnTo>
                  <a:lnTo>
                    <a:pt x="329" y="111"/>
                  </a:lnTo>
                  <a:lnTo>
                    <a:pt x="344" y="116"/>
                  </a:lnTo>
                  <a:lnTo>
                    <a:pt x="360" y="120"/>
                  </a:lnTo>
                  <a:lnTo>
                    <a:pt x="375" y="128"/>
                  </a:lnTo>
                  <a:lnTo>
                    <a:pt x="390" y="139"/>
                  </a:lnTo>
                  <a:lnTo>
                    <a:pt x="404" y="150"/>
                  </a:lnTo>
                  <a:lnTo>
                    <a:pt x="416" y="165"/>
                  </a:lnTo>
                  <a:lnTo>
                    <a:pt x="420" y="170"/>
                  </a:lnTo>
                  <a:lnTo>
                    <a:pt x="427" y="184"/>
                  </a:lnTo>
                  <a:lnTo>
                    <a:pt x="437" y="204"/>
                  </a:lnTo>
                  <a:lnTo>
                    <a:pt x="449" y="234"/>
                  </a:lnTo>
                  <a:lnTo>
                    <a:pt x="459" y="271"/>
                  </a:lnTo>
                  <a:lnTo>
                    <a:pt x="466" y="314"/>
                  </a:lnTo>
                  <a:lnTo>
                    <a:pt x="469" y="364"/>
                  </a:lnTo>
                  <a:lnTo>
                    <a:pt x="465" y="418"/>
                  </a:lnTo>
                  <a:lnTo>
                    <a:pt x="465" y="430"/>
                  </a:lnTo>
                  <a:lnTo>
                    <a:pt x="467" y="442"/>
                  </a:lnTo>
                  <a:lnTo>
                    <a:pt x="469" y="452"/>
                  </a:lnTo>
                  <a:lnTo>
                    <a:pt x="473" y="460"/>
                  </a:lnTo>
                  <a:lnTo>
                    <a:pt x="474" y="463"/>
                  </a:lnTo>
                  <a:lnTo>
                    <a:pt x="477" y="471"/>
                  </a:lnTo>
                  <a:lnTo>
                    <a:pt x="483" y="483"/>
                  </a:lnTo>
                  <a:lnTo>
                    <a:pt x="494" y="501"/>
                  </a:lnTo>
                  <a:lnTo>
                    <a:pt x="506" y="524"/>
                  </a:lnTo>
                  <a:lnTo>
                    <a:pt x="525" y="550"/>
                  </a:lnTo>
                  <a:lnTo>
                    <a:pt x="548" y="583"/>
                  </a:lnTo>
                  <a:lnTo>
                    <a:pt x="575" y="618"/>
                  </a:lnTo>
                  <a:lnTo>
                    <a:pt x="581" y="628"/>
                  </a:lnTo>
                  <a:lnTo>
                    <a:pt x="597" y="652"/>
                  </a:lnTo>
                  <a:lnTo>
                    <a:pt x="620" y="686"/>
                  </a:lnTo>
                  <a:lnTo>
                    <a:pt x="644" y="727"/>
                  </a:lnTo>
                  <a:lnTo>
                    <a:pt x="668" y="767"/>
                  </a:lnTo>
                  <a:lnTo>
                    <a:pt x="685" y="804"/>
                  </a:lnTo>
                  <a:lnTo>
                    <a:pt x="693" y="832"/>
                  </a:lnTo>
                  <a:lnTo>
                    <a:pt x="688" y="846"/>
                  </a:lnTo>
                  <a:lnTo>
                    <a:pt x="688" y="850"/>
                  </a:lnTo>
                  <a:lnTo>
                    <a:pt x="685" y="861"/>
                  </a:lnTo>
                  <a:lnTo>
                    <a:pt x="678" y="874"/>
                  </a:lnTo>
                  <a:lnTo>
                    <a:pt x="665" y="887"/>
                  </a:lnTo>
                  <a:lnTo>
                    <a:pt x="644" y="896"/>
                  </a:lnTo>
                  <a:lnTo>
                    <a:pt x="613" y="897"/>
                  </a:lnTo>
                  <a:lnTo>
                    <a:pt x="571" y="887"/>
                  </a:lnTo>
                  <a:lnTo>
                    <a:pt x="514" y="862"/>
                  </a:lnTo>
                  <a:lnTo>
                    <a:pt x="512" y="861"/>
                  </a:lnTo>
                  <a:lnTo>
                    <a:pt x="506" y="857"/>
                  </a:lnTo>
                  <a:lnTo>
                    <a:pt x="497" y="852"/>
                  </a:lnTo>
                  <a:lnTo>
                    <a:pt x="484" y="846"/>
                  </a:lnTo>
                  <a:lnTo>
                    <a:pt x="469" y="837"/>
                  </a:lnTo>
                  <a:lnTo>
                    <a:pt x="452" y="828"/>
                  </a:lnTo>
                  <a:lnTo>
                    <a:pt x="434" y="818"/>
                  </a:lnTo>
                  <a:lnTo>
                    <a:pt x="413" y="806"/>
                  </a:lnTo>
                  <a:lnTo>
                    <a:pt x="392" y="795"/>
                  </a:lnTo>
                  <a:lnTo>
                    <a:pt x="370" y="782"/>
                  </a:lnTo>
                  <a:lnTo>
                    <a:pt x="350" y="768"/>
                  </a:lnTo>
                  <a:lnTo>
                    <a:pt x="328" y="756"/>
                  </a:lnTo>
                  <a:lnTo>
                    <a:pt x="308" y="742"/>
                  </a:lnTo>
                  <a:lnTo>
                    <a:pt x="290" y="729"/>
                  </a:lnTo>
                  <a:lnTo>
                    <a:pt x="272" y="716"/>
                  </a:lnTo>
                  <a:lnTo>
                    <a:pt x="257" y="704"/>
                  </a:lnTo>
                  <a:lnTo>
                    <a:pt x="256" y="704"/>
                  </a:lnTo>
                  <a:lnTo>
                    <a:pt x="253" y="701"/>
                  </a:lnTo>
                  <a:lnTo>
                    <a:pt x="248" y="698"/>
                  </a:lnTo>
                  <a:lnTo>
                    <a:pt x="241" y="693"/>
                  </a:lnTo>
                  <a:lnTo>
                    <a:pt x="233" y="688"/>
                  </a:lnTo>
                  <a:lnTo>
                    <a:pt x="223" y="679"/>
                  </a:lnTo>
                  <a:lnTo>
                    <a:pt x="211" y="670"/>
                  </a:lnTo>
                  <a:lnTo>
                    <a:pt x="199" y="659"/>
                  </a:lnTo>
                  <a:lnTo>
                    <a:pt x="185" y="645"/>
                  </a:lnTo>
                  <a:lnTo>
                    <a:pt x="169" y="629"/>
                  </a:lnTo>
                  <a:lnTo>
                    <a:pt x="153" y="610"/>
                  </a:lnTo>
                  <a:lnTo>
                    <a:pt x="134" y="590"/>
                  </a:lnTo>
                  <a:lnTo>
                    <a:pt x="116" y="566"/>
                  </a:lnTo>
                  <a:lnTo>
                    <a:pt x="96" y="540"/>
                  </a:lnTo>
                  <a:lnTo>
                    <a:pt x="76" y="511"/>
                  </a:lnTo>
                  <a:lnTo>
                    <a:pt x="55" y="479"/>
                  </a:lnTo>
                  <a:lnTo>
                    <a:pt x="50" y="471"/>
                  </a:lnTo>
                  <a:lnTo>
                    <a:pt x="39" y="447"/>
                  </a:lnTo>
                  <a:lnTo>
                    <a:pt x="25" y="413"/>
                  </a:lnTo>
                  <a:lnTo>
                    <a:pt x="11" y="370"/>
                  </a:lnTo>
                  <a:lnTo>
                    <a:pt x="1" y="325"/>
                  </a:lnTo>
                  <a:lnTo>
                    <a:pt x="0" y="279"/>
                  </a:lnTo>
                  <a:lnTo>
                    <a:pt x="10" y="237"/>
                  </a:lnTo>
                  <a:lnTo>
                    <a:pt x="36" y="201"/>
                  </a:lnTo>
                  <a:lnTo>
                    <a:pt x="41" y="197"/>
                  </a:lnTo>
                  <a:lnTo>
                    <a:pt x="52" y="187"/>
                  </a:lnTo>
                  <a:lnTo>
                    <a:pt x="70" y="173"/>
                  </a:lnTo>
                  <a:lnTo>
                    <a:pt x="90" y="159"/>
                  </a:lnTo>
                  <a:lnTo>
                    <a:pt x="114" y="148"/>
                  </a:lnTo>
                  <a:lnTo>
                    <a:pt x="135" y="140"/>
                  </a:lnTo>
                  <a:lnTo>
                    <a:pt x="154" y="139"/>
                  </a:lnTo>
                  <a:lnTo>
                    <a:pt x="169" y="148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3" name="Freeform 15"/>
            <p:cNvSpPr>
              <a:spLocks/>
            </p:cNvSpPr>
            <p:nvPr/>
          </p:nvSpPr>
          <p:spPr bwMode="auto">
            <a:xfrm>
              <a:off x="4670426" y="3059113"/>
              <a:ext cx="22225" cy="79375"/>
            </a:xfrm>
            <a:custGeom>
              <a:avLst/>
              <a:gdLst/>
              <a:ahLst/>
              <a:cxnLst>
                <a:cxn ang="0">
                  <a:pos x="29" y="31"/>
                </a:cxn>
                <a:cxn ang="0">
                  <a:pos x="28" y="40"/>
                </a:cxn>
                <a:cxn ang="0">
                  <a:pos x="24" y="62"/>
                </a:cxn>
                <a:cxn ang="0">
                  <a:pos x="21" y="86"/>
                </a:cxn>
                <a:cxn ang="0">
                  <a:pos x="20" y="100"/>
                </a:cxn>
                <a:cxn ang="0">
                  <a:pos x="0" y="98"/>
                </a:cxn>
                <a:cxn ang="0">
                  <a:pos x="3" y="81"/>
                </a:cxn>
                <a:cxn ang="0">
                  <a:pos x="7" y="48"/>
                </a:cxn>
                <a:cxn ang="0">
                  <a:pos x="16" y="13"/>
                </a:cxn>
                <a:cxn ang="0">
                  <a:pos x="29" y="0"/>
                </a:cxn>
                <a:cxn ang="0">
                  <a:pos x="29" y="31"/>
                </a:cxn>
              </a:cxnLst>
              <a:rect l="0" t="0" r="r" b="b"/>
              <a:pathLst>
                <a:path w="29" h="100">
                  <a:moveTo>
                    <a:pt x="29" y="31"/>
                  </a:moveTo>
                  <a:lnTo>
                    <a:pt x="28" y="40"/>
                  </a:lnTo>
                  <a:lnTo>
                    <a:pt x="24" y="62"/>
                  </a:lnTo>
                  <a:lnTo>
                    <a:pt x="21" y="86"/>
                  </a:lnTo>
                  <a:lnTo>
                    <a:pt x="20" y="100"/>
                  </a:lnTo>
                  <a:lnTo>
                    <a:pt x="0" y="98"/>
                  </a:lnTo>
                  <a:lnTo>
                    <a:pt x="3" y="81"/>
                  </a:lnTo>
                  <a:lnTo>
                    <a:pt x="7" y="48"/>
                  </a:lnTo>
                  <a:lnTo>
                    <a:pt x="16" y="13"/>
                  </a:lnTo>
                  <a:lnTo>
                    <a:pt x="29" y="0"/>
                  </a:lnTo>
                  <a:lnTo>
                    <a:pt x="29" y="31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4" name="Freeform 16"/>
            <p:cNvSpPr>
              <a:spLocks/>
            </p:cNvSpPr>
            <p:nvPr/>
          </p:nvSpPr>
          <p:spPr bwMode="auto">
            <a:xfrm>
              <a:off x="4648201" y="3143251"/>
              <a:ext cx="127000" cy="46038"/>
            </a:xfrm>
            <a:custGeom>
              <a:avLst/>
              <a:gdLst/>
              <a:ahLst/>
              <a:cxnLst>
                <a:cxn ang="0">
                  <a:pos x="43" y="18"/>
                </a:cxn>
                <a:cxn ang="0">
                  <a:pos x="39" y="21"/>
                </a:cxn>
                <a:cxn ang="0">
                  <a:pos x="27" y="26"/>
                </a:cxn>
                <a:cxn ang="0">
                  <a:pos x="15" y="33"/>
                </a:cxn>
                <a:cxn ang="0">
                  <a:pos x="4" y="41"/>
                </a:cxn>
                <a:cxn ang="0">
                  <a:pos x="0" y="49"/>
                </a:cxn>
                <a:cxn ang="0">
                  <a:pos x="7" y="55"/>
                </a:cxn>
                <a:cxn ang="0">
                  <a:pos x="28" y="57"/>
                </a:cxn>
                <a:cxn ang="0">
                  <a:pos x="71" y="55"/>
                </a:cxn>
                <a:cxn ang="0">
                  <a:pos x="76" y="55"/>
                </a:cxn>
                <a:cxn ang="0">
                  <a:pos x="88" y="53"/>
                </a:cxn>
                <a:cxn ang="0">
                  <a:pos x="107" y="51"/>
                </a:cxn>
                <a:cxn ang="0">
                  <a:pos x="125" y="45"/>
                </a:cxn>
                <a:cxn ang="0">
                  <a:pos x="142" y="38"/>
                </a:cxn>
                <a:cxn ang="0">
                  <a:pos x="155" y="29"/>
                </a:cxn>
                <a:cxn ang="0">
                  <a:pos x="161" y="16"/>
                </a:cxn>
                <a:cxn ang="0">
                  <a:pos x="154" y="0"/>
                </a:cxn>
                <a:cxn ang="0">
                  <a:pos x="152" y="0"/>
                </a:cxn>
                <a:cxn ang="0">
                  <a:pos x="145" y="0"/>
                </a:cxn>
                <a:cxn ang="0">
                  <a:pos x="134" y="1"/>
                </a:cxn>
                <a:cxn ang="0">
                  <a:pos x="121" y="2"/>
                </a:cxn>
                <a:cxn ang="0">
                  <a:pos x="103" y="4"/>
                </a:cxn>
                <a:cxn ang="0">
                  <a:pos x="85" y="8"/>
                </a:cxn>
                <a:cxn ang="0">
                  <a:pos x="64" y="12"/>
                </a:cxn>
                <a:cxn ang="0">
                  <a:pos x="43" y="18"/>
                </a:cxn>
              </a:cxnLst>
              <a:rect l="0" t="0" r="r" b="b"/>
              <a:pathLst>
                <a:path w="161" h="57">
                  <a:moveTo>
                    <a:pt x="43" y="18"/>
                  </a:moveTo>
                  <a:lnTo>
                    <a:pt x="39" y="21"/>
                  </a:lnTo>
                  <a:lnTo>
                    <a:pt x="27" y="26"/>
                  </a:lnTo>
                  <a:lnTo>
                    <a:pt x="15" y="33"/>
                  </a:lnTo>
                  <a:lnTo>
                    <a:pt x="4" y="41"/>
                  </a:lnTo>
                  <a:lnTo>
                    <a:pt x="0" y="49"/>
                  </a:lnTo>
                  <a:lnTo>
                    <a:pt x="7" y="55"/>
                  </a:lnTo>
                  <a:lnTo>
                    <a:pt x="28" y="57"/>
                  </a:lnTo>
                  <a:lnTo>
                    <a:pt x="71" y="55"/>
                  </a:lnTo>
                  <a:lnTo>
                    <a:pt x="76" y="55"/>
                  </a:lnTo>
                  <a:lnTo>
                    <a:pt x="88" y="53"/>
                  </a:lnTo>
                  <a:lnTo>
                    <a:pt x="107" y="51"/>
                  </a:lnTo>
                  <a:lnTo>
                    <a:pt x="125" y="45"/>
                  </a:lnTo>
                  <a:lnTo>
                    <a:pt x="142" y="38"/>
                  </a:lnTo>
                  <a:lnTo>
                    <a:pt x="155" y="29"/>
                  </a:lnTo>
                  <a:lnTo>
                    <a:pt x="161" y="16"/>
                  </a:lnTo>
                  <a:lnTo>
                    <a:pt x="154" y="0"/>
                  </a:lnTo>
                  <a:lnTo>
                    <a:pt x="152" y="0"/>
                  </a:lnTo>
                  <a:lnTo>
                    <a:pt x="145" y="0"/>
                  </a:lnTo>
                  <a:lnTo>
                    <a:pt x="134" y="1"/>
                  </a:lnTo>
                  <a:lnTo>
                    <a:pt x="121" y="2"/>
                  </a:lnTo>
                  <a:lnTo>
                    <a:pt x="103" y="4"/>
                  </a:lnTo>
                  <a:lnTo>
                    <a:pt x="85" y="8"/>
                  </a:lnTo>
                  <a:lnTo>
                    <a:pt x="64" y="12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5" name="Freeform 17"/>
            <p:cNvSpPr>
              <a:spLocks/>
            </p:cNvSpPr>
            <p:nvPr/>
          </p:nvSpPr>
          <p:spPr bwMode="auto">
            <a:xfrm>
              <a:off x="4684713" y="3033713"/>
              <a:ext cx="87313" cy="146050"/>
            </a:xfrm>
            <a:custGeom>
              <a:avLst/>
              <a:gdLst/>
              <a:ahLst/>
              <a:cxnLst>
                <a:cxn ang="0">
                  <a:pos x="0" y="176"/>
                </a:cxn>
                <a:cxn ang="0">
                  <a:pos x="0" y="169"/>
                </a:cxn>
                <a:cxn ang="0">
                  <a:pos x="0" y="149"/>
                </a:cxn>
                <a:cxn ang="0">
                  <a:pos x="1" y="123"/>
                </a:cxn>
                <a:cxn ang="0">
                  <a:pos x="6" y="92"/>
                </a:cxn>
                <a:cxn ang="0">
                  <a:pos x="15" y="59"/>
                </a:cxn>
                <a:cxn ang="0">
                  <a:pos x="30" y="32"/>
                </a:cxn>
                <a:cxn ang="0">
                  <a:pos x="52" y="11"/>
                </a:cxn>
                <a:cxn ang="0">
                  <a:pos x="82" y="0"/>
                </a:cxn>
                <a:cxn ang="0">
                  <a:pos x="83" y="3"/>
                </a:cxn>
                <a:cxn ang="0">
                  <a:pos x="87" y="7"/>
                </a:cxn>
                <a:cxn ang="0">
                  <a:pos x="93" y="14"/>
                </a:cxn>
                <a:cxn ang="0">
                  <a:pos x="99" y="24"/>
                </a:cxn>
                <a:cxn ang="0">
                  <a:pos x="103" y="34"/>
                </a:cxn>
                <a:cxn ang="0">
                  <a:pos x="107" y="43"/>
                </a:cxn>
                <a:cxn ang="0">
                  <a:pos x="108" y="52"/>
                </a:cxn>
                <a:cxn ang="0">
                  <a:pos x="105" y="60"/>
                </a:cxn>
                <a:cxn ang="0">
                  <a:pos x="100" y="60"/>
                </a:cxn>
                <a:cxn ang="0">
                  <a:pos x="90" y="60"/>
                </a:cxn>
                <a:cxn ang="0">
                  <a:pos x="75" y="64"/>
                </a:cxn>
                <a:cxn ang="0">
                  <a:pos x="60" y="70"/>
                </a:cxn>
                <a:cxn ang="0">
                  <a:pos x="47" y="82"/>
                </a:cxn>
                <a:cxn ang="0">
                  <a:pos x="40" y="102"/>
                </a:cxn>
                <a:cxn ang="0">
                  <a:pos x="42" y="131"/>
                </a:cxn>
                <a:cxn ang="0">
                  <a:pos x="56" y="170"/>
                </a:cxn>
                <a:cxn ang="0">
                  <a:pos x="56" y="171"/>
                </a:cxn>
                <a:cxn ang="0">
                  <a:pos x="54" y="175"/>
                </a:cxn>
                <a:cxn ang="0">
                  <a:pos x="50" y="178"/>
                </a:cxn>
                <a:cxn ang="0">
                  <a:pos x="46" y="181"/>
                </a:cxn>
                <a:cxn ang="0">
                  <a:pos x="39" y="184"/>
                </a:cxn>
                <a:cxn ang="0">
                  <a:pos x="29" y="185"/>
                </a:cxn>
                <a:cxn ang="0">
                  <a:pos x="16" y="183"/>
                </a:cxn>
                <a:cxn ang="0">
                  <a:pos x="0" y="176"/>
                </a:cxn>
              </a:cxnLst>
              <a:rect l="0" t="0" r="r" b="b"/>
              <a:pathLst>
                <a:path w="108" h="185">
                  <a:moveTo>
                    <a:pt x="0" y="176"/>
                  </a:moveTo>
                  <a:lnTo>
                    <a:pt x="0" y="169"/>
                  </a:lnTo>
                  <a:lnTo>
                    <a:pt x="0" y="149"/>
                  </a:lnTo>
                  <a:lnTo>
                    <a:pt x="1" y="123"/>
                  </a:lnTo>
                  <a:lnTo>
                    <a:pt x="6" y="92"/>
                  </a:lnTo>
                  <a:lnTo>
                    <a:pt x="15" y="59"/>
                  </a:lnTo>
                  <a:lnTo>
                    <a:pt x="30" y="32"/>
                  </a:lnTo>
                  <a:lnTo>
                    <a:pt x="52" y="11"/>
                  </a:lnTo>
                  <a:lnTo>
                    <a:pt x="82" y="0"/>
                  </a:lnTo>
                  <a:lnTo>
                    <a:pt x="83" y="3"/>
                  </a:lnTo>
                  <a:lnTo>
                    <a:pt x="87" y="7"/>
                  </a:lnTo>
                  <a:lnTo>
                    <a:pt x="93" y="14"/>
                  </a:lnTo>
                  <a:lnTo>
                    <a:pt x="99" y="24"/>
                  </a:lnTo>
                  <a:lnTo>
                    <a:pt x="103" y="34"/>
                  </a:lnTo>
                  <a:lnTo>
                    <a:pt x="107" y="43"/>
                  </a:lnTo>
                  <a:lnTo>
                    <a:pt x="108" y="52"/>
                  </a:lnTo>
                  <a:lnTo>
                    <a:pt x="105" y="60"/>
                  </a:lnTo>
                  <a:lnTo>
                    <a:pt x="100" y="60"/>
                  </a:lnTo>
                  <a:lnTo>
                    <a:pt x="90" y="60"/>
                  </a:lnTo>
                  <a:lnTo>
                    <a:pt x="75" y="64"/>
                  </a:lnTo>
                  <a:lnTo>
                    <a:pt x="60" y="70"/>
                  </a:lnTo>
                  <a:lnTo>
                    <a:pt x="47" y="82"/>
                  </a:lnTo>
                  <a:lnTo>
                    <a:pt x="40" y="102"/>
                  </a:lnTo>
                  <a:lnTo>
                    <a:pt x="42" y="131"/>
                  </a:lnTo>
                  <a:lnTo>
                    <a:pt x="56" y="170"/>
                  </a:lnTo>
                  <a:lnTo>
                    <a:pt x="56" y="171"/>
                  </a:lnTo>
                  <a:lnTo>
                    <a:pt x="54" y="175"/>
                  </a:lnTo>
                  <a:lnTo>
                    <a:pt x="50" y="178"/>
                  </a:lnTo>
                  <a:lnTo>
                    <a:pt x="46" y="181"/>
                  </a:lnTo>
                  <a:lnTo>
                    <a:pt x="39" y="184"/>
                  </a:lnTo>
                  <a:lnTo>
                    <a:pt x="29" y="185"/>
                  </a:lnTo>
                  <a:lnTo>
                    <a:pt x="16" y="183"/>
                  </a:lnTo>
                  <a:lnTo>
                    <a:pt x="0" y="176"/>
                  </a:lnTo>
                  <a:close/>
                </a:path>
              </a:pathLst>
            </a:custGeom>
            <a:solidFill>
              <a:srgbClr val="00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6" name="Freeform 18"/>
            <p:cNvSpPr>
              <a:spLocks/>
            </p:cNvSpPr>
            <p:nvPr/>
          </p:nvSpPr>
          <p:spPr bwMode="auto">
            <a:xfrm>
              <a:off x="4216401" y="3125788"/>
              <a:ext cx="501650" cy="595313"/>
            </a:xfrm>
            <a:custGeom>
              <a:avLst/>
              <a:gdLst/>
              <a:ahLst/>
              <a:cxnLst>
                <a:cxn ang="0">
                  <a:pos x="351" y="18"/>
                </a:cxn>
                <a:cxn ang="0">
                  <a:pos x="340" y="15"/>
                </a:cxn>
                <a:cxn ang="0">
                  <a:pos x="321" y="10"/>
                </a:cxn>
                <a:cxn ang="0">
                  <a:pos x="295" y="5"/>
                </a:cxn>
                <a:cxn ang="0">
                  <a:pos x="264" y="1"/>
                </a:cxn>
                <a:cxn ang="0">
                  <a:pos x="230" y="0"/>
                </a:cxn>
                <a:cxn ang="0">
                  <a:pos x="197" y="2"/>
                </a:cxn>
                <a:cxn ang="0">
                  <a:pos x="166" y="10"/>
                </a:cxn>
                <a:cxn ang="0">
                  <a:pos x="149" y="17"/>
                </a:cxn>
                <a:cxn ang="0">
                  <a:pos x="131" y="22"/>
                </a:cxn>
                <a:cxn ang="0">
                  <a:pos x="102" y="32"/>
                </a:cxn>
                <a:cxn ang="0">
                  <a:pos x="69" y="48"/>
                </a:cxn>
                <a:cxn ang="0">
                  <a:pos x="37" y="73"/>
                </a:cxn>
                <a:cxn ang="0">
                  <a:pos x="12" y="106"/>
                </a:cxn>
                <a:cxn ang="0">
                  <a:pos x="0" y="150"/>
                </a:cxn>
                <a:cxn ang="0">
                  <a:pos x="9" y="204"/>
                </a:cxn>
                <a:cxn ang="0">
                  <a:pos x="23" y="240"/>
                </a:cxn>
                <a:cxn ang="0">
                  <a:pos x="29" y="266"/>
                </a:cxn>
                <a:cxn ang="0">
                  <a:pos x="46" y="315"/>
                </a:cxn>
                <a:cxn ang="0">
                  <a:pos x="79" y="379"/>
                </a:cxn>
                <a:cxn ang="0">
                  <a:pos x="135" y="457"/>
                </a:cxn>
                <a:cxn ang="0">
                  <a:pos x="217" y="541"/>
                </a:cxn>
                <a:cxn ang="0">
                  <a:pos x="333" y="626"/>
                </a:cxn>
                <a:cxn ang="0">
                  <a:pos x="486" y="709"/>
                </a:cxn>
                <a:cxn ang="0">
                  <a:pos x="583" y="747"/>
                </a:cxn>
                <a:cxn ang="0">
                  <a:pos x="605" y="740"/>
                </a:cxn>
                <a:cxn ang="0">
                  <a:pos x="627" y="721"/>
                </a:cxn>
                <a:cxn ang="0">
                  <a:pos x="627" y="683"/>
                </a:cxn>
                <a:cxn ang="0">
                  <a:pos x="608" y="651"/>
                </a:cxn>
                <a:cxn ang="0">
                  <a:pos x="593" y="628"/>
                </a:cxn>
                <a:cxn ang="0">
                  <a:pos x="567" y="587"/>
                </a:cxn>
                <a:cxn ang="0">
                  <a:pos x="534" y="534"/>
                </a:cxn>
                <a:cxn ang="0">
                  <a:pos x="499" y="475"/>
                </a:cxn>
                <a:cxn ang="0">
                  <a:pos x="465" y="418"/>
                </a:cxn>
                <a:cxn ang="0">
                  <a:pos x="439" y="368"/>
                </a:cxn>
                <a:cxn ang="0">
                  <a:pos x="423" y="331"/>
                </a:cxn>
                <a:cxn ang="0">
                  <a:pos x="420" y="309"/>
                </a:cxn>
                <a:cxn ang="0">
                  <a:pos x="416" y="241"/>
                </a:cxn>
                <a:cxn ang="0">
                  <a:pos x="401" y="142"/>
                </a:cxn>
                <a:cxn ang="0">
                  <a:pos x="373" y="49"/>
                </a:cxn>
              </a:cxnLst>
              <a:rect l="0" t="0" r="r" b="b"/>
              <a:pathLst>
                <a:path w="631" h="748">
                  <a:moveTo>
                    <a:pt x="352" y="18"/>
                  </a:moveTo>
                  <a:lnTo>
                    <a:pt x="351" y="18"/>
                  </a:lnTo>
                  <a:lnTo>
                    <a:pt x="347" y="17"/>
                  </a:lnTo>
                  <a:lnTo>
                    <a:pt x="340" y="15"/>
                  </a:lnTo>
                  <a:lnTo>
                    <a:pt x="332" y="13"/>
                  </a:lnTo>
                  <a:lnTo>
                    <a:pt x="321" y="10"/>
                  </a:lnTo>
                  <a:lnTo>
                    <a:pt x="309" y="7"/>
                  </a:lnTo>
                  <a:lnTo>
                    <a:pt x="295" y="5"/>
                  </a:lnTo>
                  <a:lnTo>
                    <a:pt x="280" y="2"/>
                  </a:lnTo>
                  <a:lnTo>
                    <a:pt x="264" y="1"/>
                  </a:lnTo>
                  <a:lnTo>
                    <a:pt x="248" y="0"/>
                  </a:lnTo>
                  <a:lnTo>
                    <a:pt x="230" y="0"/>
                  </a:lnTo>
                  <a:lnTo>
                    <a:pt x="214" y="0"/>
                  </a:lnTo>
                  <a:lnTo>
                    <a:pt x="197" y="2"/>
                  </a:lnTo>
                  <a:lnTo>
                    <a:pt x="181" y="6"/>
                  </a:lnTo>
                  <a:lnTo>
                    <a:pt x="166" y="10"/>
                  </a:lnTo>
                  <a:lnTo>
                    <a:pt x="151" y="17"/>
                  </a:lnTo>
                  <a:lnTo>
                    <a:pt x="149" y="17"/>
                  </a:lnTo>
                  <a:lnTo>
                    <a:pt x="142" y="20"/>
                  </a:lnTo>
                  <a:lnTo>
                    <a:pt x="131" y="22"/>
                  </a:lnTo>
                  <a:lnTo>
                    <a:pt x="117" y="26"/>
                  </a:lnTo>
                  <a:lnTo>
                    <a:pt x="102" y="32"/>
                  </a:lnTo>
                  <a:lnTo>
                    <a:pt x="86" y="39"/>
                  </a:lnTo>
                  <a:lnTo>
                    <a:pt x="69" y="48"/>
                  </a:lnTo>
                  <a:lnTo>
                    <a:pt x="52" y="60"/>
                  </a:lnTo>
                  <a:lnTo>
                    <a:pt x="37" y="73"/>
                  </a:lnTo>
                  <a:lnTo>
                    <a:pt x="23" y="89"/>
                  </a:lnTo>
                  <a:lnTo>
                    <a:pt x="12" y="106"/>
                  </a:lnTo>
                  <a:lnTo>
                    <a:pt x="3" y="127"/>
                  </a:lnTo>
                  <a:lnTo>
                    <a:pt x="0" y="150"/>
                  </a:lnTo>
                  <a:lnTo>
                    <a:pt x="2" y="175"/>
                  </a:lnTo>
                  <a:lnTo>
                    <a:pt x="9" y="204"/>
                  </a:lnTo>
                  <a:lnTo>
                    <a:pt x="23" y="236"/>
                  </a:lnTo>
                  <a:lnTo>
                    <a:pt x="23" y="240"/>
                  </a:lnTo>
                  <a:lnTo>
                    <a:pt x="25" y="250"/>
                  </a:lnTo>
                  <a:lnTo>
                    <a:pt x="29" y="266"/>
                  </a:lnTo>
                  <a:lnTo>
                    <a:pt x="36" y="288"/>
                  </a:lnTo>
                  <a:lnTo>
                    <a:pt x="46" y="315"/>
                  </a:lnTo>
                  <a:lnTo>
                    <a:pt x="60" y="346"/>
                  </a:lnTo>
                  <a:lnTo>
                    <a:pt x="79" y="379"/>
                  </a:lnTo>
                  <a:lnTo>
                    <a:pt x="104" y="417"/>
                  </a:lnTo>
                  <a:lnTo>
                    <a:pt x="135" y="457"/>
                  </a:lnTo>
                  <a:lnTo>
                    <a:pt x="172" y="498"/>
                  </a:lnTo>
                  <a:lnTo>
                    <a:pt x="217" y="541"/>
                  </a:lnTo>
                  <a:lnTo>
                    <a:pt x="271" y="583"/>
                  </a:lnTo>
                  <a:lnTo>
                    <a:pt x="333" y="626"/>
                  </a:lnTo>
                  <a:lnTo>
                    <a:pt x="404" y="669"/>
                  </a:lnTo>
                  <a:lnTo>
                    <a:pt x="486" y="709"/>
                  </a:lnTo>
                  <a:lnTo>
                    <a:pt x="579" y="748"/>
                  </a:lnTo>
                  <a:lnTo>
                    <a:pt x="583" y="747"/>
                  </a:lnTo>
                  <a:lnTo>
                    <a:pt x="593" y="745"/>
                  </a:lnTo>
                  <a:lnTo>
                    <a:pt x="605" y="740"/>
                  </a:lnTo>
                  <a:lnTo>
                    <a:pt x="617" y="732"/>
                  </a:lnTo>
                  <a:lnTo>
                    <a:pt x="627" y="721"/>
                  </a:lnTo>
                  <a:lnTo>
                    <a:pt x="631" y="704"/>
                  </a:lnTo>
                  <a:lnTo>
                    <a:pt x="627" y="683"/>
                  </a:lnTo>
                  <a:lnTo>
                    <a:pt x="610" y="655"/>
                  </a:lnTo>
                  <a:lnTo>
                    <a:pt x="608" y="651"/>
                  </a:lnTo>
                  <a:lnTo>
                    <a:pt x="602" y="642"/>
                  </a:lnTo>
                  <a:lnTo>
                    <a:pt x="593" y="628"/>
                  </a:lnTo>
                  <a:lnTo>
                    <a:pt x="582" y="609"/>
                  </a:lnTo>
                  <a:lnTo>
                    <a:pt x="567" y="587"/>
                  </a:lnTo>
                  <a:lnTo>
                    <a:pt x="551" y="561"/>
                  </a:lnTo>
                  <a:lnTo>
                    <a:pt x="534" y="534"/>
                  </a:lnTo>
                  <a:lnTo>
                    <a:pt x="516" y="505"/>
                  </a:lnTo>
                  <a:lnTo>
                    <a:pt x="499" y="475"/>
                  </a:lnTo>
                  <a:lnTo>
                    <a:pt x="481" y="446"/>
                  </a:lnTo>
                  <a:lnTo>
                    <a:pt x="465" y="418"/>
                  </a:lnTo>
                  <a:lnTo>
                    <a:pt x="451" y="392"/>
                  </a:lnTo>
                  <a:lnTo>
                    <a:pt x="439" y="368"/>
                  </a:lnTo>
                  <a:lnTo>
                    <a:pt x="430" y="347"/>
                  </a:lnTo>
                  <a:lnTo>
                    <a:pt x="423" y="331"/>
                  </a:lnTo>
                  <a:lnTo>
                    <a:pt x="420" y="319"/>
                  </a:lnTo>
                  <a:lnTo>
                    <a:pt x="420" y="309"/>
                  </a:lnTo>
                  <a:lnTo>
                    <a:pt x="418" y="281"/>
                  </a:lnTo>
                  <a:lnTo>
                    <a:pt x="416" y="241"/>
                  </a:lnTo>
                  <a:lnTo>
                    <a:pt x="410" y="192"/>
                  </a:lnTo>
                  <a:lnTo>
                    <a:pt x="401" y="142"/>
                  </a:lnTo>
                  <a:lnTo>
                    <a:pt x="389" y="92"/>
                  </a:lnTo>
                  <a:lnTo>
                    <a:pt x="373" y="49"/>
                  </a:lnTo>
                  <a:lnTo>
                    <a:pt x="352" y="18"/>
                  </a:lnTo>
                  <a:close/>
                </a:path>
              </a:pathLst>
            </a:custGeom>
            <a:solidFill>
              <a:srgbClr val="D8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7" name="Freeform 19"/>
            <p:cNvSpPr>
              <a:spLocks/>
            </p:cNvSpPr>
            <p:nvPr/>
          </p:nvSpPr>
          <p:spPr bwMode="auto">
            <a:xfrm>
              <a:off x="4210051" y="3219451"/>
              <a:ext cx="379413" cy="444500"/>
            </a:xfrm>
            <a:custGeom>
              <a:avLst/>
              <a:gdLst/>
              <a:ahLst/>
              <a:cxnLst>
                <a:cxn ang="0">
                  <a:pos x="40" y="28"/>
                </a:cxn>
                <a:cxn ang="0">
                  <a:pos x="136" y="68"/>
                </a:cxn>
                <a:cxn ang="0">
                  <a:pos x="153" y="73"/>
                </a:cxn>
                <a:cxn ang="0">
                  <a:pos x="67" y="72"/>
                </a:cxn>
                <a:cxn ang="0">
                  <a:pos x="61" y="88"/>
                </a:cxn>
                <a:cxn ang="0">
                  <a:pos x="144" y="131"/>
                </a:cxn>
                <a:cxn ang="0">
                  <a:pos x="147" y="134"/>
                </a:cxn>
                <a:cxn ang="0">
                  <a:pos x="76" y="133"/>
                </a:cxn>
                <a:cxn ang="0">
                  <a:pos x="78" y="149"/>
                </a:cxn>
                <a:cxn ang="0">
                  <a:pos x="175" y="203"/>
                </a:cxn>
                <a:cxn ang="0">
                  <a:pos x="197" y="210"/>
                </a:cxn>
                <a:cxn ang="0">
                  <a:pos x="119" y="206"/>
                </a:cxn>
                <a:cxn ang="0">
                  <a:pos x="109" y="217"/>
                </a:cxn>
                <a:cxn ang="0">
                  <a:pos x="220" y="260"/>
                </a:cxn>
                <a:cxn ang="0">
                  <a:pos x="237" y="272"/>
                </a:cxn>
                <a:cxn ang="0">
                  <a:pos x="165" y="281"/>
                </a:cxn>
                <a:cxn ang="0">
                  <a:pos x="175" y="294"/>
                </a:cxn>
                <a:cxn ang="0">
                  <a:pos x="287" y="332"/>
                </a:cxn>
                <a:cxn ang="0">
                  <a:pos x="283" y="336"/>
                </a:cxn>
                <a:cxn ang="0">
                  <a:pos x="177" y="330"/>
                </a:cxn>
                <a:cxn ang="0">
                  <a:pos x="162" y="327"/>
                </a:cxn>
                <a:cxn ang="0">
                  <a:pos x="193" y="344"/>
                </a:cxn>
                <a:cxn ang="0">
                  <a:pos x="251" y="364"/>
                </a:cxn>
                <a:cxn ang="0">
                  <a:pos x="340" y="375"/>
                </a:cxn>
                <a:cxn ang="0">
                  <a:pos x="339" y="387"/>
                </a:cxn>
                <a:cxn ang="0">
                  <a:pos x="243" y="391"/>
                </a:cxn>
                <a:cxn ang="0">
                  <a:pos x="219" y="387"/>
                </a:cxn>
                <a:cxn ang="0">
                  <a:pos x="245" y="404"/>
                </a:cxn>
                <a:cxn ang="0">
                  <a:pos x="297" y="422"/>
                </a:cxn>
                <a:cxn ang="0">
                  <a:pos x="381" y="428"/>
                </a:cxn>
                <a:cxn ang="0">
                  <a:pos x="387" y="436"/>
                </a:cxn>
                <a:cxn ang="0">
                  <a:pos x="325" y="451"/>
                </a:cxn>
                <a:cxn ang="0">
                  <a:pos x="335" y="474"/>
                </a:cxn>
                <a:cxn ang="0">
                  <a:pos x="441" y="511"/>
                </a:cxn>
                <a:cxn ang="0">
                  <a:pos x="447" y="513"/>
                </a:cxn>
                <a:cxn ang="0">
                  <a:pos x="374" y="519"/>
                </a:cxn>
                <a:cxn ang="0">
                  <a:pos x="390" y="530"/>
                </a:cxn>
                <a:cxn ang="0">
                  <a:pos x="457" y="556"/>
                </a:cxn>
                <a:cxn ang="0">
                  <a:pos x="455" y="558"/>
                </a:cxn>
                <a:cxn ang="0">
                  <a:pos x="423" y="561"/>
                </a:cxn>
                <a:cxn ang="0">
                  <a:pos x="400" y="549"/>
                </a:cxn>
                <a:cxn ang="0">
                  <a:pos x="337" y="513"/>
                </a:cxn>
                <a:cxn ang="0">
                  <a:pos x="251" y="454"/>
                </a:cxn>
                <a:cxn ang="0">
                  <a:pos x="163" y="376"/>
                </a:cxn>
                <a:cxn ang="0">
                  <a:pos x="125" y="327"/>
                </a:cxn>
                <a:cxn ang="0">
                  <a:pos x="66" y="228"/>
                </a:cxn>
                <a:cxn ang="0">
                  <a:pos x="10" y="106"/>
                </a:cxn>
                <a:cxn ang="0">
                  <a:pos x="8" y="13"/>
                </a:cxn>
              </a:cxnLst>
              <a:rect l="0" t="0" r="r" b="b"/>
              <a:pathLst>
                <a:path w="478" h="562">
                  <a:moveTo>
                    <a:pt x="21" y="0"/>
                  </a:moveTo>
                  <a:lnTo>
                    <a:pt x="23" y="4"/>
                  </a:lnTo>
                  <a:lnTo>
                    <a:pt x="29" y="14"/>
                  </a:lnTo>
                  <a:lnTo>
                    <a:pt x="40" y="28"/>
                  </a:lnTo>
                  <a:lnTo>
                    <a:pt x="56" y="43"/>
                  </a:lnTo>
                  <a:lnTo>
                    <a:pt x="77" y="57"/>
                  </a:lnTo>
                  <a:lnTo>
                    <a:pt x="104" y="66"/>
                  </a:lnTo>
                  <a:lnTo>
                    <a:pt x="136" y="68"/>
                  </a:lnTo>
                  <a:lnTo>
                    <a:pt x="174" y="61"/>
                  </a:lnTo>
                  <a:lnTo>
                    <a:pt x="172" y="64"/>
                  </a:lnTo>
                  <a:lnTo>
                    <a:pt x="165" y="67"/>
                  </a:lnTo>
                  <a:lnTo>
                    <a:pt x="153" y="73"/>
                  </a:lnTo>
                  <a:lnTo>
                    <a:pt x="138" y="76"/>
                  </a:lnTo>
                  <a:lnTo>
                    <a:pt x="119" y="80"/>
                  </a:lnTo>
                  <a:lnTo>
                    <a:pt x="94" y="78"/>
                  </a:lnTo>
                  <a:lnTo>
                    <a:pt x="67" y="72"/>
                  </a:lnTo>
                  <a:lnTo>
                    <a:pt x="36" y="58"/>
                  </a:lnTo>
                  <a:lnTo>
                    <a:pt x="39" y="63"/>
                  </a:lnTo>
                  <a:lnTo>
                    <a:pt x="47" y="73"/>
                  </a:lnTo>
                  <a:lnTo>
                    <a:pt x="61" y="88"/>
                  </a:lnTo>
                  <a:lnTo>
                    <a:pt x="78" y="104"/>
                  </a:lnTo>
                  <a:lnTo>
                    <a:pt x="98" y="118"/>
                  </a:lnTo>
                  <a:lnTo>
                    <a:pt x="121" y="128"/>
                  </a:lnTo>
                  <a:lnTo>
                    <a:pt x="144" y="131"/>
                  </a:lnTo>
                  <a:lnTo>
                    <a:pt x="168" y="124"/>
                  </a:lnTo>
                  <a:lnTo>
                    <a:pt x="166" y="125"/>
                  </a:lnTo>
                  <a:lnTo>
                    <a:pt x="159" y="130"/>
                  </a:lnTo>
                  <a:lnTo>
                    <a:pt x="147" y="134"/>
                  </a:lnTo>
                  <a:lnTo>
                    <a:pt x="134" y="138"/>
                  </a:lnTo>
                  <a:lnTo>
                    <a:pt x="116" y="140"/>
                  </a:lnTo>
                  <a:lnTo>
                    <a:pt x="97" y="139"/>
                  </a:lnTo>
                  <a:lnTo>
                    <a:pt x="76" y="133"/>
                  </a:lnTo>
                  <a:lnTo>
                    <a:pt x="54" y="120"/>
                  </a:lnTo>
                  <a:lnTo>
                    <a:pt x="56" y="125"/>
                  </a:lnTo>
                  <a:lnTo>
                    <a:pt x="66" y="135"/>
                  </a:lnTo>
                  <a:lnTo>
                    <a:pt x="78" y="149"/>
                  </a:lnTo>
                  <a:lnTo>
                    <a:pt x="97" y="166"/>
                  </a:lnTo>
                  <a:lnTo>
                    <a:pt x="119" y="183"/>
                  </a:lnTo>
                  <a:lnTo>
                    <a:pt x="145" y="195"/>
                  </a:lnTo>
                  <a:lnTo>
                    <a:pt x="175" y="203"/>
                  </a:lnTo>
                  <a:lnTo>
                    <a:pt x="208" y="203"/>
                  </a:lnTo>
                  <a:lnTo>
                    <a:pt x="207" y="204"/>
                  </a:lnTo>
                  <a:lnTo>
                    <a:pt x="204" y="207"/>
                  </a:lnTo>
                  <a:lnTo>
                    <a:pt x="197" y="210"/>
                  </a:lnTo>
                  <a:lnTo>
                    <a:pt x="185" y="213"/>
                  </a:lnTo>
                  <a:lnTo>
                    <a:pt x="168" y="214"/>
                  </a:lnTo>
                  <a:lnTo>
                    <a:pt x="146" y="213"/>
                  </a:lnTo>
                  <a:lnTo>
                    <a:pt x="119" y="206"/>
                  </a:lnTo>
                  <a:lnTo>
                    <a:pt x="83" y="195"/>
                  </a:lnTo>
                  <a:lnTo>
                    <a:pt x="86" y="199"/>
                  </a:lnTo>
                  <a:lnTo>
                    <a:pt x="96" y="206"/>
                  </a:lnTo>
                  <a:lnTo>
                    <a:pt x="109" y="217"/>
                  </a:lnTo>
                  <a:lnTo>
                    <a:pt x="130" y="230"/>
                  </a:lnTo>
                  <a:lnTo>
                    <a:pt x="155" y="243"/>
                  </a:lnTo>
                  <a:lnTo>
                    <a:pt x="185" y="253"/>
                  </a:lnTo>
                  <a:lnTo>
                    <a:pt x="220" y="260"/>
                  </a:lnTo>
                  <a:lnTo>
                    <a:pt x="259" y="262"/>
                  </a:lnTo>
                  <a:lnTo>
                    <a:pt x="257" y="263"/>
                  </a:lnTo>
                  <a:lnTo>
                    <a:pt x="249" y="268"/>
                  </a:lnTo>
                  <a:lnTo>
                    <a:pt x="237" y="272"/>
                  </a:lnTo>
                  <a:lnTo>
                    <a:pt x="222" y="278"/>
                  </a:lnTo>
                  <a:lnTo>
                    <a:pt x="205" y="282"/>
                  </a:lnTo>
                  <a:lnTo>
                    <a:pt x="185" y="283"/>
                  </a:lnTo>
                  <a:lnTo>
                    <a:pt x="165" y="281"/>
                  </a:lnTo>
                  <a:lnTo>
                    <a:pt x="144" y="272"/>
                  </a:lnTo>
                  <a:lnTo>
                    <a:pt x="147" y="276"/>
                  </a:lnTo>
                  <a:lnTo>
                    <a:pt x="158" y="284"/>
                  </a:lnTo>
                  <a:lnTo>
                    <a:pt x="175" y="294"/>
                  </a:lnTo>
                  <a:lnTo>
                    <a:pt x="197" y="307"/>
                  </a:lnTo>
                  <a:lnTo>
                    <a:pt x="223" y="319"/>
                  </a:lnTo>
                  <a:lnTo>
                    <a:pt x="253" y="328"/>
                  </a:lnTo>
                  <a:lnTo>
                    <a:pt x="287" y="332"/>
                  </a:lnTo>
                  <a:lnTo>
                    <a:pt x="322" y="331"/>
                  </a:lnTo>
                  <a:lnTo>
                    <a:pt x="318" y="332"/>
                  </a:lnTo>
                  <a:lnTo>
                    <a:pt x="304" y="334"/>
                  </a:lnTo>
                  <a:lnTo>
                    <a:pt x="283" y="336"/>
                  </a:lnTo>
                  <a:lnTo>
                    <a:pt x="259" y="337"/>
                  </a:lnTo>
                  <a:lnTo>
                    <a:pt x="231" y="337"/>
                  </a:lnTo>
                  <a:lnTo>
                    <a:pt x="204" y="335"/>
                  </a:lnTo>
                  <a:lnTo>
                    <a:pt x="177" y="330"/>
                  </a:lnTo>
                  <a:lnTo>
                    <a:pt x="155" y="321"/>
                  </a:lnTo>
                  <a:lnTo>
                    <a:pt x="157" y="322"/>
                  </a:lnTo>
                  <a:lnTo>
                    <a:pt x="159" y="323"/>
                  </a:lnTo>
                  <a:lnTo>
                    <a:pt x="162" y="327"/>
                  </a:lnTo>
                  <a:lnTo>
                    <a:pt x="167" y="330"/>
                  </a:lnTo>
                  <a:lnTo>
                    <a:pt x="174" y="335"/>
                  </a:lnTo>
                  <a:lnTo>
                    <a:pt x="183" y="339"/>
                  </a:lnTo>
                  <a:lnTo>
                    <a:pt x="193" y="344"/>
                  </a:lnTo>
                  <a:lnTo>
                    <a:pt x="205" y="350"/>
                  </a:lnTo>
                  <a:lnTo>
                    <a:pt x="219" y="354"/>
                  </a:lnTo>
                  <a:lnTo>
                    <a:pt x="234" y="359"/>
                  </a:lnTo>
                  <a:lnTo>
                    <a:pt x="251" y="364"/>
                  </a:lnTo>
                  <a:lnTo>
                    <a:pt x="271" y="368"/>
                  </a:lnTo>
                  <a:lnTo>
                    <a:pt x="291" y="372"/>
                  </a:lnTo>
                  <a:lnTo>
                    <a:pt x="314" y="374"/>
                  </a:lnTo>
                  <a:lnTo>
                    <a:pt x="340" y="375"/>
                  </a:lnTo>
                  <a:lnTo>
                    <a:pt x="366" y="375"/>
                  </a:lnTo>
                  <a:lnTo>
                    <a:pt x="363" y="377"/>
                  </a:lnTo>
                  <a:lnTo>
                    <a:pt x="353" y="381"/>
                  </a:lnTo>
                  <a:lnTo>
                    <a:pt x="339" y="387"/>
                  </a:lnTo>
                  <a:lnTo>
                    <a:pt x="320" y="392"/>
                  </a:lnTo>
                  <a:lnTo>
                    <a:pt x="297" y="396"/>
                  </a:lnTo>
                  <a:lnTo>
                    <a:pt x="272" y="396"/>
                  </a:lnTo>
                  <a:lnTo>
                    <a:pt x="243" y="391"/>
                  </a:lnTo>
                  <a:lnTo>
                    <a:pt x="214" y="381"/>
                  </a:lnTo>
                  <a:lnTo>
                    <a:pt x="214" y="382"/>
                  </a:lnTo>
                  <a:lnTo>
                    <a:pt x="216" y="383"/>
                  </a:lnTo>
                  <a:lnTo>
                    <a:pt x="219" y="387"/>
                  </a:lnTo>
                  <a:lnTo>
                    <a:pt x="223" y="390"/>
                  </a:lnTo>
                  <a:lnTo>
                    <a:pt x="229" y="394"/>
                  </a:lnTo>
                  <a:lnTo>
                    <a:pt x="236" y="399"/>
                  </a:lnTo>
                  <a:lnTo>
                    <a:pt x="245" y="404"/>
                  </a:lnTo>
                  <a:lnTo>
                    <a:pt x="256" y="409"/>
                  </a:lnTo>
                  <a:lnTo>
                    <a:pt x="267" y="413"/>
                  </a:lnTo>
                  <a:lnTo>
                    <a:pt x="281" y="418"/>
                  </a:lnTo>
                  <a:lnTo>
                    <a:pt x="297" y="422"/>
                  </a:lnTo>
                  <a:lnTo>
                    <a:pt x="314" y="425"/>
                  </a:lnTo>
                  <a:lnTo>
                    <a:pt x="335" y="427"/>
                  </a:lnTo>
                  <a:lnTo>
                    <a:pt x="357" y="428"/>
                  </a:lnTo>
                  <a:lnTo>
                    <a:pt x="381" y="428"/>
                  </a:lnTo>
                  <a:lnTo>
                    <a:pt x="408" y="427"/>
                  </a:lnTo>
                  <a:lnTo>
                    <a:pt x="405" y="428"/>
                  </a:lnTo>
                  <a:lnTo>
                    <a:pt x="398" y="432"/>
                  </a:lnTo>
                  <a:lnTo>
                    <a:pt x="387" y="436"/>
                  </a:lnTo>
                  <a:lnTo>
                    <a:pt x="374" y="442"/>
                  </a:lnTo>
                  <a:lnTo>
                    <a:pt x="358" y="447"/>
                  </a:lnTo>
                  <a:lnTo>
                    <a:pt x="342" y="450"/>
                  </a:lnTo>
                  <a:lnTo>
                    <a:pt x="325" y="451"/>
                  </a:lnTo>
                  <a:lnTo>
                    <a:pt x="309" y="450"/>
                  </a:lnTo>
                  <a:lnTo>
                    <a:pt x="312" y="454"/>
                  </a:lnTo>
                  <a:lnTo>
                    <a:pt x="320" y="463"/>
                  </a:lnTo>
                  <a:lnTo>
                    <a:pt x="335" y="474"/>
                  </a:lnTo>
                  <a:lnTo>
                    <a:pt x="353" y="488"/>
                  </a:lnTo>
                  <a:lnTo>
                    <a:pt x="378" y="500"/>
                  </a:lnTo>
                  <a:lnTo>
                    <a:pt x="408" y="509"/>
                  </a:lnTo>
                  <a:lnTo>
                    <a:pt x="441" y="511"/>
                  </a:lnTo>
                  <a:lnTo>
                    <a:pt x="478" y="507"/>
                  </a:lnTo>
                  <a:lnTo>
                    <a:pt x="473" y="508"/>
                  </a:lnTo>
                  <a:lnTo>
                    <a:pt x="463" y="510"/>
                  </a:lnTo>
                  <a:lnTo>
                    <a:pt x="447" y="513"/>
                  </a:lnTo>
                  <a:lnTo>
                    <a:pt x="428" y="517"/>
                  </a:lnTo>
                  <a:lnTo>
                    <a:pt x="409" y="519"/>
                  </a:lnTo>
                  <a:lnTo>
                    <a:pt x="390" y="520"/>
                  </a:lnTo>
                  <a:lnTo>
                    <a:pt x="374" y="519"/>
                  </a:lnTo>
                  <a:lnTo>
                    <a:pt x="363" y="515"/>
                  </a:lnTo>
                  <a:lnTo>
                    <a:pt x="366" y="517"/>
                  </a:lnTo>
                  <a:lnTo>
                    <a:pt x="377" y="523"/>
                  </a:lnTo>
                  <a:lnTo>
                    <a:pt x="390" y="530"/>
                  </a:lnTo>
                  <a:lnTo>
                    <a:pt x="408" y="538"/>
                  </a:lnTo>
                  <a:lnTo>
                    <a:pt x="426" y="546"/>
                  </a:lnTo>
                  <a:lnTo>
                    <a:pt x="443" y="553"/>
                  </a:lnTo>
                  <a:lnTo>
                    <a:pt x="457" y="556"/>
                  </a:lnTo>
                  <a:lnTo>
                    <a:pt x="468" y="555"/>
                  </a:lnTo>
                  <a:lnTo>
                    <a:pt x="466" y="555"/>
                  </a:lnTo>
                  <a:lnTo>
                    <a:pt x="462" y="557"/>
                  </a:lnTo>
                  <a:lnTo>
                    <a:pt x="455" y="558"/>
                  </a:lnTo>
                  <a:lnTo>
                    <a:pt x="447" y="561"/>
                  </a:lnTo>
                  <a:lnTo>
                    <a:pt x="439" y="562"/>
                  </a:lnTo>
                  <a:lnTo>
                    <a:pt x="431" y="562"/>
                  </a:lnTo>
                  <a:lnTo>
                    <a:pt x="423" y="561"/>
                  </a:lnTo>
                  <a:lnTo>
                    <a:pt x="416" y="557"/>
                  </a:lnTo>
                  <a:lnTo>
                    <a:pt x="413" y="556"/>
                  </a:lnTo>
                  <a:lnTo>
                    <a:pt x="408" y="554"/>
                  </a:lnTo>
                  <a:lnTo>
                    <a:pt x="400" y="549"/>
                  </a:lnTo>
                  <a:lnTo>
                    <a:pt x="387" y="542"/>
                  </a:lnTo>
                  <a:lnTo>
                    <a:pt x="373" y="534"/>
                  </a:lnTo>
                  <a:lnTo>
                    <a:pt x="356" y="524"/>
                  </a:lnTo>
                  <a:lnTo>
                    <a:pt x="337" y="513"/>
                  </a:lnTo>
                  <a:lnTo>
                    <a:pt x="318" y="501"/>
                  </a:lnTo>
                  <a:lnTo>
                    <a:pt x="296" y="486"/>
                  </a:lnTo>
                  <a:lnTo>
                    <a:pt x="274" y="471"/>
                  </a:lnTo>
                  <a:lnTo>
                    <a:pt x="251" y="454"/>
                  </a:lnTo>
                  <a:lnTo>
                    <a:pt x="229" y="436"/>
                  </a:lnTo>
                  <a:lnTo>
                    <a:pt x="206" y="417"/>
                  </a:lnTo>
                  <a:lnTo>
                    <a:pt x="184" y="397"/>
                  </a:lnTo>
                  <a:lnTo>
                    <a:pt x="163" y="376"/>
                  </a:lnTo>
                  <a:lnTo>
                    <a:pt x="144" y="354"/>
                  </a:lnTo>
                  <a:lnTo>
                    <a:pt x="142" y="351"/>
                  </a:lnTo>
                  <a:lnTo>
                    <a:pt x="135" y="342"/>
                  </a:lnTo>
                  <a:lnTo>
                    <a:pt x="125" y="327"/>
                  </a:lnTo>
                  <a:lnTo>
                    <a:pt x="113" y="307"/>
                  </a:lnTo>
                  <a:lnTo>
                    <a:pt x="98" y="283"/>
                  </a:lnTo>
                  <a:lnTo>
                    <a:pt x="82" y="256"/>
                  </a:lnTo>
                  <a:lnTo>
                    <a:pt x="66" y="228"/>
                  </a:lnTo>
                  <a:lnTo>
                    <a:pt x="49" y="198"/>
                  </a:lnTo>
                  <a:lnTo>
                    <a:pt x="34" y="166"/>
                  </a:lnTo>
                  <a:lnTo>
                    <a:pt x="21" y="136"/>
                  </a:lnTo>
                  <a:lnTo>
                    <a:pt x="10" y="106"/>
                  </a:lnTo>
                  <a:lnTo>
                    <a:pt x="3" y="79"/>
                  </a:lnTo>
                  <a:lnTo>
                    <a:pt x="0" y="53"/>
                  </a:lnTo>
                  <a:lnTo>
                    <a:pt x="1" y="31"/>
                  </a:lnTo>
                  <a:lnTo>
                    <a:pt x="8" y="13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A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8" name="Freeform 20"/>
            <p:cNvSpPr>
              <a:spLocks/>
            </p:cNvSpPr>
            <p:nvPr/>
          </p:nvSpPr>
          <p:spPr bwMode="auto">
            <a:xfrm>
              <a:off x="4273551" y="3141663"/>
              <a:ext cx="169863" cy="61913"/>
            </a:xfrm>
            <a:custGeom>
              <a:avLst/>
              <a:gdLst/>
              <a:ahLst/>
              <a:cxnLst>
                <a:cxn ang="0">
                  <a:pos x="142" y="0"/>
                </a:cxn>
                <a:cxn ang="0">
                  <a:pos x="136" y="2"/>
                </a:cxn>
                <a:cxn ang="0">
                  <a:pos x="124" y="4"/>
                </a:cxn>
                <a:cxn ang="0">
                  <a:pos x="103" y="8"/>
                </a:cxn>
                <a:cxn ang="0">
                  <a:pos x="81" y="13"/>
                </a:cxn>
                <a:cxn ang="0">
                  <a:pos x="58" y="20"/>
                </a:cxn>
                <a:cxn ang="0">
                  <a:pos x="37" y="27"/>
                </a:cxn>
                <a:cxn ang="0">
                  <a:pos x="21" y="34"/>
                </a:cxn>
                <a:cxn ang="0">
                  <a:pos x="14" y="41"/>
                </a:cxn>
                <a:cxn ang="0">
                  <a:pos x="13" y="42"/>
                </a:cxn>
                <a:cxn ang="0">
                  <a:pos x="11" y="43"/>
                </a:cxn>
                <a:cxn ang="0">
                  <a:pos x="8" y="46"/>
                </a:cxn>
                <a:cxn ang="0">
                  <a:pos x="5" y="50"/>
                </a:cxn>
                <a:cxn ang="0">
                  <a:pos x="3" y="55"/>
                </a:cxn>
                <a:cxn ang="0">
                  <a:pos x="0" y="59"/>
                </a:cxn>
                <a:cxn ang="0">
                  <a:pos x="0" y="64"/>
                </a:cxn>
                <a:cxn ang="0">
                  <a:pos x="2" y="68"/>
                </a:cxn>
                <a:cxn ang="0">
                  <a:pos x="6" y="73"/>
                </a:cxn>
                <a:cxn ang="0">
                  <a:pos x="13" y="76"/>
                </a:cxn>
                <a:cxn ang="0">
                  <a:pos x="25" y="79"/>
                </a:cxn>
                <a:cxn ang="0">
                  <a:pos x="41" y="80"/>
                </a:cxn>
                <a:cxn ang="0">
                  <a:pos x="61" y="80"/>
                </a:cxn>
                <a:cxn ang="0">
                  <a:pos x="87" y="78"/>
                </a:cxn>
                <a:cxn ang="0">
                  <a:pos x="119" y="73"/>
                </a:cxn>
                <a:cxn ang="0">
                  <a:pos x="158" y="67"/>
                </a:cxn>
                <a:cxn ang="0">
                  <a:pos x="164" y="64"/>
                </a:cxn>
                <a:cxn ang="0">
                  <a:pos x="178" y="56"/>
                </a:cxn>
                <a:cxn ang="0">
                  <a:pos x="194" y="45"/>
                </a:cxn>
                <a:cxn ang="0">
                  <a:pos x="208" y="31"/>
                </a:cxn>
                <a:cxn ang="0">
                  <a:pos x="215" y="20"/>
                </a:cxn>
                <a:cxn ang="0">
                  <a:pos x="209" y="8"/>
                </a:cxn>
                <a:cxn ang="0">
                  <a:pos x="187" y="2"/>
                </a:cxn>
                <a:cxn ang="0">
                  <a:pos x="142" y="0"/>
                </a:cxn>
              </a:cxnLst>
              <a:rect l="0" t="0" r="r" b="b"/>
              <a:pathLst>
                <a:path w="215" h="80">
                  <a:moveTo>
                    <a:pt x="142" y="0"/>
                  </a:moveTo>
                  <a:lnTo>
                    <a:pt x="136" y="2"/>
                  </a:lnTo>
                  <a:lnTo>
                    <a:pt x="124" y="4"/>
                  </a:lnTo>
                  <a:lnTo>
                    <a:pt x="103" y="8"/>
                  </a:lnTo>
                  <a:lnTo>
                    <a:pt x="81" y="13"/>
                  </a:lnTo>
                  <a:lnTo>
                    <a:pt x="58" y="20"/>
                  </a:lnTo>
                  <a:lnTo>
                    <a:pt x="37" y="27"/>
                  </a:lnTo>
                  <a:lnTo>
                    <a:pt x="21" y="34"/>
                  </a:lnTo>
                  <a:lnTo>
                    <a:pt x="14" y="41"/>
                  </a:lnTo>
                  <a:lnTo>
                    <a:pt x="13" y="42"/>
                  </a:lnTo>
                  <a:lnTo>
                    <a:pt x="11" y="43"/>
                  </a:lnTo>
                  <a:lnTo>
                    <a:pt x="8" y="46"/>
                  </a:lnTo>
                  <a:lnTo>
                    <a:pt x="5" y="50"/>
                  </a:lnTo>
                  <a:lnTo>
                    <a:pt x="3" y="55"/>
                  </a:lnTo>
                  <a:lnTo>
                    <a:pt x="0" y="59"/>
                  </a:lnTo>
                  <a:lnTo>
                    <a:pt x="0" y="64"/>
                  </a:lnTo>
                  <a:lnTo>
                    <a:pt x="2" y="68"/>
                  </a:lnTo>
                  <a:lnTo>
                    <a:pt x="6" y="73"/>
                  </a:lnTo>
                  <a:lnTo>
                    <a:pt x="13" y="76"/>
                  </a:lnTo>
                  <a:lnTo>
                    <a:pt x="25" y="79"/>
                  </a:lnTo>
                  <a:lnTo>
                    <a:pt x="41" y="80"/>
                  </a:lnTo>
                  <a:lnTo>
                    <a:pt x="61" y="80"/>
                  </a:lnTo>
                  <a:lnTo>
                    <a:pt x="87" y="78"/>
                  </a:lnTo>
                  <a:lnTo>
                    <a:pt x="119" y="73"/>
                  </a:lnTo>
                  <a:lnTo>
                    <a:pt x="158" y="67"/>
                  </a:lnTo>
                  <a:lnTo>
                    <a:pt x="164" y="64"/>
                  </a:lnTo>
                  <a:lnTo>
                    <a:pt x="178" y="56"/>
                  </a:lnTo>
                  <a:lnTo>
                    <a:pt x="194" y="45"/>
                  </a:lnTo>
                  <a:lnTo>
                    <a:pt x="208" y="31"/>
                  </a:lnTo>
                  <a:lnTo>
                    <a:pt x="215" y="20"/>
                  </a:lnTo>
                  <a:lnTo>
                    <a:pt x="209" y="8"/>
                  </a:lnTo>
                  <a:lnTo>
                    <a:pt x="187" y="2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005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9" name="Freeform 21"/>
            <p:cNvSpPr>
              <a:spLocks/>
            </p:cNvSpPr>
            <p:nvPr/>
          </p:nvSpPr>
          <p:spPr bwMode="auto">
            <a:xfrm>
              <a:off x="4191001" y="3024188"/>
              <a:ext cx="550863" cy="714375"/>
            </a:xfrm>
            <a:custGeom>
              <a:avLst/>
              <a:gdLst/>
              <a:ahLst/>
              <a:cxnLst>
                <a:cxn ang="0">
                  <a:pos x="141" y="158"/>
                </a:cxn>
                <a:cxn ang="0">
                  <a:pos x="71" y="202"/>
                </a:cxn>
                <a:cxn ang="0">
                  <a:pos x="38" y="295"/>
                </a:cxn>
                <a:cxn ang="0">
                  <a:pos x="64" y="367"/>
                </a:cxn>
                <a:cxn ang="0">
                  <a:pos x="130" y="420"/>
                </a:cxn>
                <a:cxn ang="0">
                  <a:pos x="91" y="407"/>
                </a:cxn>
                <a:cxn ang="0">
                  <a:pos x="70" y="406"/>
                </a:cxn>
                <a:cxn ang="0">
                  <a:pos x="191" y="499"/>
                </a:cxn>
                <a:cxn ang="0">
                  <a:pos x="192" y="505"/>
                </a:cxn>
                <a:cxn ang="0">
                  <a:pos x="75" y="447"/>
                </a:cxn>
                <a:cxn ang="0">
                  <a:pos x="138" y="508"/>
                </a:cxn>
                <a:cxn ang="0">
                  <a:pos x="149" y="526"/>
                </a:cxn>
                <a:cxn ang="0">
                  <a:pos x="124" y="525"/>
                </a:cxn>
                <a:cxn ang="0">
                  <a:pos x="151" y="558"/>
                </a:cxn>
                <a:cxn ang="0">
                  <a:pos x="223" y="636"/>
                </a:cxn>
                <a:cxn ang="0">
                  <a:pos x="333" y="730"/>
                </a:cxn>
                <a:cxn ang="0">
                  <a:pos x="386" y="764"/>
                </a:cxn>
                <a:cxn ang="0">
                  <a:pos x="472" y="814"/>
                </a:cxn>
                <a:cxn ang="0">
                  <a:pos x="578" y="864"/>
                </a:cxn>
                <a:cxn ang="0">
                  <a:pos x="633" y="872"/>
                </a:cxn>
                <a:cxn ang="0">
                  <a:pos x="661" y="808"/>
                </a:cxn>
                <a:cxn ang="0">
                  <a:pos x="472" y="520"/>
                </a:cxn>
                <a:cxn ang="0">
                  <a:pos x="445" y="360"/>
                </a:cxn>
                <a:cxn ang="0">
                  <a:pos x="404" y="187"/>
                </a:cxn>
                <a:cxn ang="0">
                  <a:pos x="337" y="137"/>
                </a:cxn>
                <a:cxn ang="0">
                  <a:pos x="211" y="133"/>
                </a:cxn>
                <a:cxn ang="0">
                  <a:pos x="227" y="90"/>
                </a:cxn>
                <a:cxn ang="0">
                  <a:pos x="278" y="73"/>
                </a:cxn>
                <a:cxn ang="0">
                  <a:pos x="265" y="30"/>
                </a:cxn>
                <a:cxn ang="0">
                  <a:pos x="221" y="25"/>
                </a:cxn>
                <a:cxn ang="0">
                  <a:pos x="168" y="119"/>
                </a:cxn>
                <a:cxn ang="0">
                  <a:pos x="187" y="25"/>
                </a:cxn>
                <a:cxn ang="0">
                  <a:pos x="268" y="9"/>
                </a:cxn>
                <a:cxn ang="0">
                  <a:pos x="291" y="91"/>
                </a:cxn>
                <a:cxn ang="0">
                  <a:pos x="250" y="92"/>
                </a:cxn>
                <a:cxn ang="0">
                  <a:pos x="236" y="114"/>
                </a:cxn>
                <a:cxn ang="0">
                  <a:pos x="287" y="108"/>
                </a:cxn>
                <a:cxn ang="0">
                  <a:pos x="363" y="121"/>
                </a:cxn>
                <a:cxn ang="0">
                  <a:pos x="422" y="171"/>
                </a:cxn>
                <a:cxn ang="0">
                  <a:pos x="468" y="316"/>
                </a:cxn>
                <a:cxn ang="0">
                  <a:pos x="473" y="453"/>
                </a:cxn>
                <a:cxn ang="0">
                  <a:pos x="495" y="502"/>
                </a:cxn>
                <a:cxn ang="0">
                  <a:pos x="583" y="628"/>
                </a:cxn>
                <a:cxn ang="0">
                  <a:pos x="685" y="805"/>
                </a:cxn>
                <a:cxn ang="0">
                  <a:pos x="678" y="875"/>
                </a:cxn>
                <a:cxn ang="0">
                  <a:pos x="516" y="862"/>
                </a:cxn>
                <a:cxn ang="0">
                  <a:pos x="471" y="838"/>
                </a:cxn>
                <a:cxn ang="0">
                  <a:pos x="374" y="783"/>
                </a:cxn>
                <a:cxn ang="0">
                  <a:pos x="276" y="717"/>
                </a:cxn>
                <a:cxn ang="0">
                  <a:pos x="245" y="695"/>
                </a:cxn>
                <a:cxn ang="0">
                  <a:pos x="186" y="646"/>
                </a:cxn>
                <a:cxn ang="0">
                  <a:pos x="96" y="541"/>
                </a:cxn>
                <a:cxn ang="0">
                  <a:pos x="24" y="414"/>
                </a:cxn>
                <a:cxn ang="0">
                  <a:pos x="37" y="202"/>
                </a:cxn>
                <a:cxn ang="0">
                  <a:pos x="114" y="149"/>
                </a:cxn>
              </a:cxnLst>
              <a:rect l="0" t="0" r="r" b="b"/>
              <a:pathLst>
                <a:path w="693" h="898">
                  <a:moveTo>
                    <a:pt x="169" y="149"/>
                  </a:moveTo>
                  <a:lnTo>
                    <a:pt x="167" y="149"/>
                  </a:lnTo>
                  <a:lnTo>
                    <a:pt x="161" y="151"/>
                  </a:lnTo>
                  <a:lnTo>
                    <a:pt x="153" y="153"/>
                  </a:lnTo>
                  <a:lnTo>
                    <a:pt x="141" y="158"/>
                  </a:lnTo>
                  <a:lnTo>
                    <a:pt x="129" y="162"/>
                  </a:lnTo>
                  <a:lnTo>
                    <a:pt x="114" y="169"/>
                  </a:lnTo>
                  <a:lnTo>
                    <a:pt x="100" y="179"/>
                  </a:lnTo>
                  <a:lnTo>
                    <a:pt x="85" y="189"/>
                  </a:lnTo>
                  <a:lnTo>
                    <a:pt x="71" y="202"/>
                  </a:lnTo>
                  <a:lnTo>
                    <a:pt x="60" y="216"/>
                  </a:lnTo>
                  <a:lnTo>
                    <a:pt x="49" y="232"/>
                  </a:lnTo>
                  <a:lnTo>
                    <a:pt x="41" y="250"/>
                  </a:lnTo>
                  <a:lnTo>
                    <a:pt x="38" y="271"/>
                  </a:lnTo>
                  <a:lnTo>
                    <a:pt x="38" y="295"/>
                  </a:lnTo>
                  <a:lnTo>
                    <a:pt x="42" y="320"/>
                  </a:lnTo>
                  <a:lnTo>
                    <a:pt x="52" y="349"/>
                  </a:lnTo>
                  <a:lnTo>
                    <a:pt x="53" y="352"/>
                  </a:lnTo>
                  <a:lnTo>
                    <a:pt x="57" y="357"/>
                  </a:lnTo>
                  <a:lnTo>
                    <a:pt x="64" y="367"/>
                  </a:lnTo>
                  <a:lnTo>
                    <a:pt x="75" y="378"/>
                  </a:lnTo>
                  <a:lnTo>
                    <a:pt x="86" y="390"/>
                  </a:lnTo>
                  <a:lnTo>
                    <a:pt x="99" y="401"/>
                  </a:lnTo>
                  <a:lnTo>
                    <a:pt x="114" y="412"/>
                  </a:lnTo>
                  <a:lnTo>
                    <a:pt x="130" y="420"/>
                  </a:lnTo>
                  <a:lnTo>
                    <a:pt x="128" y="420"/>
                  </a:lnTo>
                  <a:lnTo>
                    <a:pt x="122" y="417"/>
                  </a:lnTo>
                  <a:lnTo>
                    <a:pt x="114" y="415"/>
                  </a:lnTo>
                  <a:lnTo>
                    <a:pt x="103" y="412"/>
                  </a:lnTo>
                  <a:lnTo>
                    <a:pt x="91" y="407"/>
                  </a:lnTo>
                  <a:lnTo>
                    <a:pt x="78" y="401"/>
                  </a:lnTo>
                  <a:lnTo>
                    <a:pt x="67" y="394"/>
                  </a:lnTo>
                  <a:lnTo>
                    <a:pt x="55" y="387"/>
                  </a:lnTo>
                  <a:lnTo>
                    <a:pt x="58" y="393"/>
                  </a:lnTo>
                  <a:lnTo>
                    <a:pt x="70" y="406"/>
                  </a:lnTo>
                  <a:lnTo>
                    <a:pt x="87" y="425"/>
                  </a:lnTo>
                  <a:lnTo>
                    <a:pt x="109" y="447"/>
                  </a:lnTo>
                  <a:lnTo>
                    <a:pt x="134" y="469"/>
                  </a:lnTo>
                  <a:lnTo>
                    <a:pt x="162" y="487"/>
                  </a:lnTo>
                  <a:lnTo>
                    <a:pt x="191" y="499"/>
                  </a:lnTo>
                  <a:lnTo>
                    <a:pt x="219" y="502"/>
                  </a:lnTo>
                  <a:lnTo>
                    <a:pt x="217" y="503"/>
                  </a:lnTo>
                  <a:lnTo>
                    <a:pt x="213" y="505"/>
                  </a:lnTo>
                  <a:lnTo>
                    <a:pt x="206" y="506"/>
                  </a:lnTo>
                  <a:lnTo>
                    <a:pt x="192" y="505"/>
                  </a:lnTo>
                  <a:lnTo>
                    <a:pt x="174" y="500"/>
                  </a:lnTo>
                  <a:lnTo>
                    <a:pt x="147" y="490"/>
                  </a:lnTo>
                  <a:lnTo>
                    <a:pt x="114" y="472"/>
                  </a:lnTo>
                  <a:lnTo>
                    <a:pt x="71" y="444"/>
                  </a:lnTo>
                  <a:lnTo>
                    <a:pt x="75" y="447"/>
                  </a:lnTo>
                  <a:lnTo>
                    <a:pt x="83" y="455"/>
                  </a:lnTo>
                  <a:lnTo>
                    <a:pt x="94" y="468"/>
                  </a:lnTo>
                  <a:lnTo>
                    <a:pt x="108" y="482"/>
                  </a:lnTo>
                  <a:lnTo>
                    <a:pt x="123" y="496"/>
                  </a:lnTo>
                  <a:lnTo>
                    <a:pt x="138" y="508"/>
                  </a:lnTo>
                  <a:lnTo>
                    <a:pt x="149" y="518"/>
                  </a:lnTo>
                  <a:lnTo>
                    <a:pt x="159" y="522"/>
                  </a:lnTo>
                  <a:lnTo>
                    <a:pt x="158" y="522"/>
                  </a:lnTo>
                  <a:lnTo>
                    <a:pt x="154" y="523"/>
                  </a:lnTo>
                  <a:lnTo>
                    <a:pt x="149" y="526"/>
                  </a:lnTo>
                  <a:lnTo>
                    <a:pt x="145" y="527"/>
                  </a:lnTo>
                  <a:lnTo>
                    <a:pt x="139" y="528"/>
                  </a:lnTo>
                  <a:lnTo>
                    <a:pt x="133" y="528"/>
                  </a:lnTo>
                  <a:lnTo>
                    <a:pt x="128" y="527"/>
                  </a:lnTo>
                  <a:lnTo>
                    <a:pt x="124" y="525"/>
                  </a:lnTo>
                  <a:lnTo>
                    <a:pt x="125" y="526"/>
                  </a:lnTo>
                  <a:lnTo>
                    <a:pt x="129" y="530"/>
                  </a:lnTo>
                  <a:lnTo>
                    <a:pt x="133" y="537"/>
                  </a:lnTo>
                  <a:lnTo>
                    <a:pt x="141" y="546"/>
                  </a:lnTo>
                  <a:lnTo>
                    <a:pt x="151" y="558"/>
                  </a:lnTo>
                  <a:lnTo>
                    <a:pt x="161" y="571"/>
                  </a:lnTo>
                  <a:lnTo>
                    <a:pt x="174" y="586"/>
                  </a:lnTo>
                  <a:lnTo>
                    <a:pt x="189" y="601"/>
                  </a:lnTo>
                  <a:lnTo>
                    <a:pt x="205" y="618"/>
                  </a:lnTo>
                  <a:lnTo>
                    <a:pt x="223" y="636"/>
                  </a:lnTo>
                  <a:lnTo>
                    <a:pt x="242" y="655"/>
                  </a:lnTo>
                  <a:lnTo>
                    <a:pt x="262" y="673"/>
                  </a:lnTo>
                  <a:lnTo>
                    <a:pt x="284" y="692"/>
                  </a:lnTo>
                  <a:lnTo>
                    <a:pt x="308" y="711"/>
                  </a:lnTo>
                  <a:lnTo>
                    <a:pt x="333" y="730"/>
                  </a:lnTo>
                  <a:lnTo>
                    <a:pt x="358" y="747"/>
                  </a:lnTo>
                  <a:lnTo>
                    <a:pt x="360" y="748"/>
                  </a:lnTo>
                  <a:lnTo>
                    <a:pt x="365" y="752"/>
                  </a:lnTo>
                  <a:lnTo>
                    <a:pt x="374" y="757"/>
                  </a:lnTo>
                  <a:lnTo>
                    <a:pt x="386" y="764"/>
                  </a:lnTo>
                  <a:lnTo>
                    <a:pt x="399" y="772"/>
                  </a:lnTo>
                  <a:lnTo>
                    <a:pt x="416" y="782"/>
                  </a:lnTo>
                  <a:lnTo>
                    <a:pt x="433" y="792"/>
                  </a:lnTo>
                  <a:lnTo>
                    <a:pt x="452" y="802"/>
                  </a:lnTo>
                  <a:lnTo>
                    <a:pt x="472" y="814"/>
                  </a:lnTo>
                  <a:lnTo>
                    <a:pt x="494" y="826"/>
                  </a:lnTo>
                  <a:lnTo>
                    <a:pt x="515" y="836"/>
                  </a:lnTo>
                  <a:lnTo>
                    <a:pt x="536" y="846"/>
                  </a:lnTo>
                  <a:lnTo>
                    <a:pt x="557" y="856"/>
                  </a:lnTo>
                  <a:lnTo>
                    <a:pt x="578" y="864"/>
                  </a:lnTo>
                  <a:lnTo>
                    <a:pt x="597" y="870"/>
                  </a:lnTo>
                  <a:lnTo>
                    <a:pt x="616" y="875"/>
                  </a:lnTo>
                  <a:lnTo>
                    <a:pt x="618" y="875"/>
                  </a:lnTo>
                  <a:lnTo>
                    <a:pt x="624" y="874"/>
                  </a:lnTo>
                  <a:lnTo>
                    <a:pt x="633" y="872"/>
                  </a:lnTo>
                  <a:lnTo>
                    <a:pt x="642" y="867"/>
                  </a:lnTo>
                  <a:lnTo>
                    <a:pt x="652" y="859"/>
                  </a:lnTo>
                  <a:lnTo>
                    <a:pt x="659" y="847"/>
                  </a:lnTo>
                  <a:lnTo>
                    <a:pt x="662" y="830"/>
                  </a:lnTo>
                  <a:lnTo>
                    <a:pt x="661" y="808"/>
                  </a:lnTo>
                  <a:lnTo>
                    <a:pt x="512" y="581"/>
                  </a:lnTo>
                  <a:lnTo>
                    <a:pt x="509" y="576"/>
                  </a:lnTo>
                  <a:lnTo>
                    <a:pt x="500" y="565"/>
                  </a:lnTo>
                  <a:lnTo>
                    <a:pt x="486" y="545"/>
                  </a:lnTo>
                  <a:lnTo>
                    <a:pt x="472" y="520"/>
                  </a:lnTo>
                  <a:lnTo>
                    <a:pt x="459" y="489"/>
                  </a:lnTo>
                  <a:lnTo>
                    <a:pt x="449" y="453"/>
                  </a:lnTo>
                  <a:lnTo>
                    <a:pt x="444" y="413"/>
                  </a:lnTo>
                  <a:lnTo>
                    <a:pt x="447" y="369"/>
                  </a:lnTo>
                  <a:lnTo>
                    <a:pt x="445" y="360"/>
                  </a:lnTo>
                  <a:lnTo>
                    <a:pt x="443" y="337"/>
                  </a:lnTo>
                  <a:lnTo>
                    <a:pt x="437" y="302"/>
                  </a:lnTo>
                  <a:lnTo>
                    <a:pt x="429" y="263"/>
                  </a:lnTo>
                  <a:lnTo>
                    <a:pt x="419" y="222"/>
                  </a:lnTo>
                  <a:lnTo>
                    <a:pt x="404" y="187"/>
                  </a:lnTo>
                  <a:lnTo>
                    <a:pt x="386" y="159"/>
                  </a:lnTo>
                  <a:lnTo>
                    <a:pt x="364" y="145"/>
                  </a:lnTo>
                  <a:lnTo>
                    <a:pt x="360" y="144"/>
                  </a:lnTo>
                  <a:lnTo>
                    <a:pt x="351" y="141"/>
                  </a:lnTo>
                  <a:lnTo>
                    <a:pt x="337" y="137"/>
                  </a:lnTo>
                  <a:lnTo>
                    <a:pt x="319" y="133"/>
                  </a:lnTo>
                  <a:lnTo>
                    <a:pt x="296" y="129"/>
                  </a:lnTo>
                  <a:lnTo>
                    <a:pt x="269" y="128"/>
                  </a:lnTo>
                  <a:lnTo>
                    <a:pt x="240" y="128"/>
                  </a:lnTo>
                  <a:lnTo>
                    <a:pt x="211" y="133"/>
                  </a:lnTo>
                  <a:lnTo>
                    <a:pt x="211" y="130"/>
                  </a:lnTo>
                  <a:lnTo>
                    <a:pt x="212" y="122"/>
                  </a:lnTo>
                  <a:lnTo>
                    <a:pt x="214" y="112"/>
                  </a:lnTo>
                  <a:lnTo>
                    <a:pt x="219" y="101"/>
                  </a:lnTo>
                  <a:lnTo>
                    <a:pt x="227" y="90"/>
                  </a:lnTo>
                  <a:lnTo>
                    <a:pt x="238" y="82"/>
                  </a:lnTo>
                  <a:lnTo>
                    <a:pt x="255" y="76"/>
                  </a:lnTo>
                  <a:lnTo>
                    <a:pt x="277" y="77"/>
                  </a:lnTo>
                  <a:lnTo>
                    <a:pt x="277" y="76"/>
                  </a:lnTo>
                  <a:lnTo>
                    <a:pt x="278" y="73"/>
                  </a:lnTo>
                  <a:lnTo>
                    <a:pt x="280" y="67"/>
                  </a:lnTo>
                  <a:lnTo>
                    <a:pt x="278" y="60"/>
                  </a:lnTo>
                  <a:lnTo>
                    <a:pt x="277" y="52"/>
                  </a:lnTo>
                  <a:lnTo>
                    <a:pt x="273" y="41"/>
                  </a:lnTo>
                  <a:lnTo>
                    <a:pt x="265" y="30"/>
                  </a:lnTo>
                  <a:lnTo>
                    <a:pt x="254" y="17"/>
                  </a:lnTo>
                  <a:lnTo>
                    <a:pt x="252" y="17"/>
                  </a:lnTo>
                  <a:lnTo>
                    <a:pt x="244" y="17"/>
                  </a:lnTo>
                  <a:lnTo>
                    <a:pt x="234" y="20"/>
                  </a:lnTo>
                  <a:lnTo>
                    <a:pt x="221" y="25"/>
                  </a:lnTo>
                  <a:lnTo>
                    <a:pt x="206" y="38"/>
                  </a:lnTo>
                  <a:lnTo>
                    <a:pt x="192" y="56"/>
                  </a:lnTo>
                  <a:lnTo>
                    <a:pt x="179" y="84"/>
                  </a:lnTo>
                  <a:lnTo>
                    <a:pt x="169" y="123"/>
                  </a:lnTo>
                  <a:lnTo>
                    <a:pt x="168" y="119"/>
                  </a:lnTo>
                  <a:lnTo>
                    <a:pt x="164" y="106"/>
                  </a:lnTo>
                  <a:lnTo>
                    <a:pt x="163" y="89"/>
                  </a:lnTo>
                  <a:lnTo>
                    <a:pt x="164" y="67"/>
                  </a:lnTo>
                  <a:lnTo>
                    <a:pt x="172" y="46"/>
                  </a:lnTo>
                  <a:lnTo>
                    <a:pt x="187" y="25"/>
                  </a:lnTo>
                  <a:lnTo>
                    <a:pt x="212" y="9"/>
                  </a:lnTo>
                  <a:lnTo>
                    <a:pt x="250" y="0"/>
                  </a:lnTo>
                  <a:lnTo>
                    <a:pt x="252" y="1"/>
                  </a:lnTo>
                  <a:lnTo>
                    <a:pt x="259" y="3"/>
                  </a:lnTo>
                  <a:lnTo>
                    <a:pt x="268" y="9"/>
                  </a:lnTo>
                  <a:lnTo>
                    <a:pt x="277" y="18"/>
                  </a:lnTo>
                  <a:lnTo>
                    <a:pt x="287" y="30"/>
                  </a:lnTo>
                  <a:lnTo>
                    <a:pt x="293" y="46"/>
                  </a:lnTo>
                  <a:lnTo>
                    <a:pt x="295" y="67"/>
                  </a:lnTo>
                  <a:lnTo>
                    <a:pt x="291" y="91"/>
                  </a:lnTo>
                  <a:lnTo>
                    <a:pt x="289" y="91"/>
                  </a:lnTo>
                  <a:lnTo>
                    <a:pt x="282" y="90"/>
                  </a:lnTo>
                  <a:lnTo>
                    <a:pt x="272" y="89"/>
                  </a:lnTo>
                  <a:lnTo>
                    <a:pt x="261" y="90"/>
                  </a:lnTo>
                  <a:lnTo>
                    <a:pt x="250" y="92"/>
                  </a:lnTo>
                  <a:lnTo>
                    <a:pt x="240" y="97"/>
                  </a:lnTo>
                  <a:lnTo>
                    <a:pt x="234" y="104"/>
                  </a:lnTo>
                  <a:lnTo>
                    <a:pt x="230" y="115"/>
                  </a:lnTo>
                  <a:lnTo>
                    <a:pt x="231" y="115"/>
                  </a:lnTo>
                  <a:lnTo>
                    <a:pt x="236" y="114"/>
                  </a:lnTo>
                  <a:lnTo>
                    <a:pt x="242" y="113"/>
                  </a:lnTo>
                  <a:lnTo>
                    <a:pt x="251" y="111"/>
                  </a:lnTo>
                  <a:lnTo>
                    <a:pt x="261" y="109"/>
                  </a:lnTo>
                  <a:lnTo>
                    <a:pt x="273" y="108"/>
                  </a:lnTo>
                  <a:lnTo>
                    <a:pt x="287" y="108"/>
                  </a:lnTo>
                  <a:lnTo>
                    <a:pt x="300" y="108"/>
                  </a:lnTo>
                  <a:lnTo>
                    <a:pt x="315" y="109"/>
                  </a:lnTo>
                  <a:lnTo>
                    <a:pt x="331" y="112"/>
                  </a:lnTo>
                  <a:lnTo>
                    <a:pt x="346" y="116"/>
                  </a:lnTo>
                  <a:lnTo>
                    <a:pt x="363" y="121"/>
                  </a:lnTo>
                  <a:lnTo>
                    <a:pt x="377" y="129"/>
                  </a:lnTo>
                  <a:lnTo>
                    <a:pt x="392" y="139"/>
                  </a:lnTo>
                  <a:lnTo>
                    <a:pt x="406" y="151"/>
                  </a:lnTo>
                  <a:lnTo>
                    <a:pt x="419" y="166"/>
                  </a:lnTo>
                  <a:lnTo>
                    <a:pt x="422" y="171"/>
                  </a:lnTo>
                  <a:lnTo>
                    <a:pt x="429" y="184"/>
                  </a:lnTo>
                  <a:lnTo>
                    <a:pt x="440" y="206"/>
                  </a:lnTo>
                  <a:lnTo>
                    <a:pt x="450" y="235"/>
                  </a:lnTo>
                  <a:lnTo>
                    <a:pt x="460" y="272"/>
                  </a:lnTo>
                  <a:lnTo>
                    <a:pt x="468" y="316"/>
                  </a:lnTo>
                  <a:lnTo>
                    <a:pt x="471" y="364"/>
                  </a:lnTo>
                  <a:lnTo>
                    <a:pt x="467" y="420"/>
                  </a:lnTo>
                  <a:lnTo>
                    <a:pt x="467" y="431"/>
                  </a:lnTo>
                  <a:lnTo>
                    <a:pt x="470" y="443"/>
                  </a:lnTo>
                  <a:lnTo>
                    <a:pt x="473" y="453"/>
                  </a:lnTo>
                  <a:lnTo>
                    <a:pt x="475" y="462"/>
                  </a:lnTo>
                  <a:lnTo>
                    <a:pt x="477" y="465"/>
                  </a:lnTo>
                  <a:lnTo>
                    <a:pt x="480" y="472"/>
                  </a:lnTo>
                  <a:lnTo>
                    <a:pt x="486" y="484"/>
                  </a:lnTo>
                  <a:lnTo>
                    <a:pt x="495" y="502"/>
                  </a:lnTo>
                  <a:lnTo>
                    <a:pt x="509" y="523"/>
                  </a:lnTo>
                  <a:lnTo>
                    <a:pt x="526" y="550"/>
                  </a:lnTo>
                  <a:lnTo>
                    <a:pt x="549" y="582"/>
                  </a:lnTo>
                  <a:lnTo>
                    <a:pt x="577" y="619"/>
                  </a:lnTo>
                  <a:lnTo>
                    <a:pt x="583" y="628"/>
                  </a:lnTo>
                  <a:lnTo>
                    <a:pt x="599" y="653"/>
                  </a:lnTo>
                  <a:lnTo>
                    <a:pt x="621" y="687"/>
                  </a:lnTo>
                  <a:lnTo>
                    <a:pt x="645" y="728"/>
                  </a:lnTo>
                  <a:lnTo>
                    <a:pt x="668" y="768"/>
                  </a:lnTo>
                  <a:lnTo>
                    <a:pt x="685" y="805"/>
                  </a:lnTo>
                  <a:lnTo>
                    <a:pt x="693" y="832"/>
                  </a:lnTo>
                  <a:lnTo>
                    <a:pt x="688" y="846"/>
                  </a:lnTo>
                  <a:lnTo>
                    <a:pt x="688" y="851"/>
                  </a:lnTo>
                  <a:lnTo>
                    <a:pt x="685" y="861"/>
                  </a:lnTo>
                  <a:lnTo>
                    <a:pt x="678" y="875"/>
                  </a:lnTo>
                  <a:lnTo>
                    <a:pt x="665" y="888"/>
                  </a:lnTo>
                  <a:lnTo>
                    <a:pt x="645" y="897"/>
                  </a:lnTo>
                  <a:lnTo>
                    <a:pt x="614" y="898"/>
                  </a:lnTo>
                  <a:lnTo>
                    <a:pt x="572" y="888"/>
                  </a:lnTo>
                  <a:lnTo>
                    <a:pt x="516" y="862"/>
                  </a:lnTo>
                  <a:lnTo>
                    <a:pt x="513" y="861"/>
                  </a:lnTo>
                  <a:lnTo>
                    <a:pt x="508" y="858"/>
                  </a:lnTo>
                  <a:lnTo>
                    <a:pt x="498" y="853"/>
                  </a:lnTo>
                  <a:lnTo>
                    <a:pt x="486" y="846"/>
                  </a:lnTo>
                  <a:lnTo>
                    <a:pt x="471" y="838"/>
                  </a:lnTo>
                  <a:lnTo>
                    <a:pt x="455" y="829"/>
                  </a:lnTo>
                  <a:lnTo>
                    <a:pt x="435" y="819"/>
                  </a:lnTo>
                  <a:lnTo>
                    <a:pt x="416" y="807"/>
                  </a:lnTo>
                  <a:lnTo>
                    <a:pt x="395" y="796"/>
                  </a:lnTo>
                  <a:lnTo>
                    <a:pt x="374" y="783"/>
                  </a:lnTo>
                  <a:lnTo>
                    <a:pt x="352" y="769"/>
                  </a:lnTo>
                  <a:lnTo>
                    <a:pt x="331" y="756"/>
                  </a:lnTo>
                  <a:lnTo>
                    <a:pt x="312" y="744"/>
                  </a:lnTo>
                  <a:lnTo>
                    <a:pt x="293" y="730"/>
                  </a:lnTo>
                  <a:lnTo>
                    <a:pt x="276" y="717"/>
                  </a:lnTo>
                  <a:lnTo>
                    <a:pt x="261" y="706"/>
                  </a:lnTo>
                  <a:lnTo>
                    <a:pt x="260" y="706"/>
                  </a:lnTo>
                  <a:lnTo>
                    <a:pt x="257" y="703"/>
                  </a:lnTo>
                  <a:lnTo>
                    <a:pt x="252" y="700"/>
                  </a:lnTo>
                  <a:lnTo>
                    <a:pt x="245" y="695"/>
                  </a:lnTo>
                  <a:lnTo>
                    <a:pt x="236" y="689"/>
                  </a:lnTo>
                  <a:lnTo>
                    <a:pt x="225" y="681"/>
                  </a:lnTo>
                  <a:lnTo>
                    <a:pt x="214" y="671"/>
                  </a:lnTo>
                  <a:lnTo>
                    <a:pt x="201" y="659"/>
                  </a:lnTo>
                  <a:lnTo>
                    <a:pt x="186" y="646"/>
                  </a:lnTo>
                  <a:lnTo>
                    <a:pt x="170" y="629"/>
                  </a:lnTo>
                  <a:lnTo>
                    <a:pt x="153" y="611"/>
                  </a:lnTo>
                  <a:lnTo>
                    <a:pt x="136" y="590"/>
                  </a:lnTo>
                  <a:lnTo>
                    <a:pt x="116" y="567"/>
                  </a:lnTo>
                  <a:lnTo>
                    <a:pt x="96" y="541"/>
                  </a:lnTo>
                  <a:lnTo>
                    <a:pt x="76" y="512"/>
                  </a:lnTo>
                  <a:lnTo>
                    <a:pt x="55" y="480"/>
                  </a:lnTo>
                  <a:lnTo>
                    <a:pt x="50" y="472"/>
                  </a:lnTo>
                  <a:lnTo>
                    <a:pt x="39" y="447"/>
                  </a:lnTo>
                  <a:lnTo>
                    <a:pt x="24" y="414"/>
                  </a:lnTo>
                  <a:lnTo>
                    <a:pt x="10" y="371"/>
                  </a:lnTo>
                  <a:lnTo>
                    <a:pt x="1" y="326"/>
                  </a:lnTo>
                  <a:lnTo>
                    <a:pt x="0" y="280"/>
                  </a:lnTo>
                  <a:lnTo>
                    <a:pt x="10" y="237"/>
                  </a:lnTo>
                  <a:lnTo>
                    <a:pt x="37" y="202"/>
                  </a:lnTo>
                  <a:lnTo>
                    <a:pt x="41" y="198"/>
                  </a:lnTo>
                  <a:lnTo>
                    <a:pt x="53" y="188"/>
                  </a:lnTo>
                  <a:lnTo>
                    <a:pt x="71" y="174"/>
                  </a:lnTo>
                  <a:lnTo>
                    <a:pt x="92" y="160"/>
                  </a:lnTo>
                  <a:lnTo>
                    <a:pt x="114" y="149"/>
                  </a:lnTo>
                  <a:lnTo>
                    <a:pt x="136" y="141"/>
                  </a:lnTo>
                  <a:lnTo>
                    <a:pt x="155" y="139"/>
                  </a:lnTo>
                  <a:lnTo>
                    <a:pt x="169" y="149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0" name="Freeform 22"/>
            <p:cNvSpPr>
              <a:spLocks/>
            </p:cNvSpPr>
            <p:nvPr/>
          </p:nvSpPr>
          <p:spPr bwMode="auto">
            <a:xfrm>
              <a:off x="4310063" y="3063876"/>
              <a:ext cx="23813" cy="79375"/>
            </a:xfrm>
            <a:custGeom>
              <a:avLst/>
              <a:gdLst/>
              <a:ahLst/>
              <a:cxnLst>
                <a:cxn ang="0">
                  <a:pos x="30" y="31"/>
                </a:cxn>
                <a:cxn ang="0">
                  <a:pos x="29" y="41"/>
                </a:cxn>
                <a:cxn ang="0">
                  <a:pos x="26" y="63"/>
                </a:cxn>
                <a:cxn ang="0">
                  <a:pos x="21" y="87"/>
                </a:cxn>
                <a:cxn ang="0">
                  <a:pos x="20" y="101"/>
                </a:cxn>
                <a:cxn ang="0">
                  <a:pos x="0" y="98"/>
                </a:cxn>
                <a:cxn ang="0">
                  <a:pos x="3" y="83"/>
                </a:cxn>
                <a:cxn ang="0">
                  <a:pos x="7" y="49"/>
                </a:cxn>
                <a:cxn ang="0">
                  <a:pos x="17" y="15"/>
                </a:cxn>
                <a:cxn ang="0">
                  <a:pos x="30" y="0"/>
                </a:cxn>
                <a:cxn ang="0">
                  <a:pos x="30" y="31"/>
                </a:cxn>
              </a:cxnLst>
              <a:rect l="0" t="0" r="r" b="b"/>
              <a:pathLst>
                <a:path w="30" h="101">
                  <a:moveTo>
                    <a:pt x="30" y="31"/>
                  </a:moveTo>
                  <a:lnTo>
                    <a:pt x="29" y="41"/>
                  </a:lnTo>
                  <a:lnTo>
                    <a:pt x="26" y="63"/>
                  </a:lnTo>
                  <a:lnTo>
                    <a:pt x="21" y="87"/>
                  </a:lnTo>
                  <a:lnTo>
                    <a:pt x="20" y="101"/>
                  </a:lnTo>
                  <a:lnTo>
                    <a:pt x="0" y="98"/>
                  </a:lnTo>
                  <a:lnTo>
                    <a:pt x="3" y="83"/>
                  </a:lnTo>
                  <a:lnTo>
                    <a:pt x="7" y="49"/>
                  </a:lnTo>
                  <a:lnTo>
                    <a:pt x="17" y="15"/>
                  </a:lnTo>
                  <a:lnTo>
                    <a:pt x="30" y="0"/>
                  </a:lnTo>
                  <a:lnTo>
                    <a:pt x="30" y="31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1" name="Freeform 23"/>
            <p:cNvSpPr>
              <a:spLocks/>
            </p:cNvSpPr>
            <p:nvPr/>
          </p:nvSpPr>
          <p:spPr bwMode="auto">
            <a:xfrm>
              <a:off x="4287838" y="3149601"/>
              <a:ext cx="130175" cy="44450"/>
            </a:xfrm>
            <a:custGeom>
              <a:avLst/>
              <a:gdLst/>
              <a:ahLst/>
              <a:cxnLst>
                <a:cxn ang="0">
                  <a:pos x="44" y="17"/>
                </a:cxn>
                <a:cxn ang="0">
                  <a:pos x="39" y="19"/>
                </a:cxn>
                <a:cxn ang="0">
                  <a:pos x="28" y="25"/>
                </a:cxn>
                <a:cxn ang="0">
                  <a:pos x="15" y="32"/>
                </a:cxn>
                <a:cxn ang="0">
                  <a:pos x="5" y="40"/>
                </a:cxn>
                <a:cxn ang="0">
                  <a:pos x="0" y="48"/>
                </a:cxn>
                <a:cxn ang="0">
                  <a:pos x="7" y="54"/>
                </a:cxn>
                <a:cxn ang="0">
                  <a:pos x="29" y="56"/>
                </a:cxn>
                <a:cxn ang="0">
                  <a:pos x="71" y="54"/>
                </a:cxn>
                <a:cxn ang="0">
                  <a:pos x="76" y="54"/>
                </a:cxn>
                <a:cxn ang="0">
                  <a:pos x="90" y="52"/>
                </a:cxn>
                <a:cxn ang="0">
                  <a:pos x="107" y="49"/>
                </a:cxn>
                <a:cxn ang="0">
                  <a:pos x="127" y="44"/>
                </a:cxn>
                <a:cxn ang="0">
                  <a:pos x="144" y="37"/>
                </a:cxn>
                <a:cxn ang="0">
                  <a:pos x="158" y="27"/>
                </a:cxn>
                <a:cxn ang="0">
                  <a:pos x="162" y="16"/>
                </a:cxn>
                <a:cxn ang="0">
                  <a:pos x="157" y="0"/>
                </a:cxn>
                <a:cxn ang="0">
                  <a:pos x="154" y="0"/>
                </a:cxn>
                <a:cxn ang="0">
                  <a:pos x="147" y="0"/>
                </a:cxn>
                <a:cxn ang="0">
                  <a:pos x="136" y="1"/>
                </a:cxn>
                <a:cxn ang="0">
                  <a:pos x="122" y="2"/>
                </a:cxn>
                <a:cxn ang="0">
                  <a:pos x="105" y="4"/>
                </a:cxn>
                <a:cxn ang="0">
                  <a:pos x="86" y="7"/>
                </a:cxn>
                <a:cxn ang="0">
                  <a:pos x="66" y="11"/>
                </a:cxn>
                <a:cxn ang="0">
                  <a:pos x="44" y="17"/>
                </a:cxn>
              </a:cxnLst>
              <a:rect l="0" t="0" r="r" b="b"/>
              <a:pathLst>
                <a:path w="162" h="56">
                  <a:moveTo>
                    <a:pt x="44" y="17"/>
                  </a:moveTo>
                  <a:lnTo>
                    <a:pt x="39" y="19"/>
                  </a:lnTo>
                  <a:lnTo>
                    <a:pt x="28" y="25"/>
                  </a:lnTo>
                  <a:lnTo>
                    <a:pt x="15" y="32"/>
                  </a:lnTo>
                  <a:lnTo>
                    <a:pt x="5" y="40"/>
                  </a:lnTo>
                  <a:lnTo>
                    <a:pt x="0" y="48"/>
                  </a:lnTo>
                  <a:lnTo>
                    <a:pt x="7" y="54"/>
                  </a:lnTo>
                  <a:lnTo>
                    <a:pt x="29" y="56"/>
                  </a:lnTo>
                  <a:lnTo>
                    <a:pt x="71" y="54"/>
                  </a:lnTo>
                  <a:lnTo>
                    <a:pt x="76" y="54"/>
                  </a:lnTo>
                  <a:lnTo>
                    <a:pt x="90" y="52"/>
                  </a:lnTo>
                  <a:lnTo>
                    <a:pt x="107" y="49"/>
                  </a:lnTo>
                  <a:lnTo>
                    <a:pt x="127" y="44"/>
                  </a:lnTo>
                  <a:lnTo>
                    <a:pt x="144" y="37"/>
                  </a:lnTo>
                  <a:lnTo>
                    <a:pt x="158" y="27"/>
                  </a:lnTo>
                  <a:lnTo>
                    <a:pt x="162" y="16"/>
                  </a:lnTo>
                  <a:lnTo>
                    <a:pt x="157" y="0"/>
                  </a:lnTo>
                  <a:lnTo>
                    <a:pt x="154" y="0"/>
                  </a:lnTo>
                  <a:lnTo>
                    <a:pt x="147" y="0"/>
                  </a:lnTo>
                  <a:lnTo>
                    <a:pt x="136" y="1"/>
                  </a:lnTo>
                  <a:lnTo>
                    <a:pt x="122" y="2"/>
                  </a:lnTo>
                  <a:lnTo>
                    <a:pt x="105" y="4"/>
                  </a:lnTo>
                  <a:lnTo>
                    <a:pt x="86" y="7"/>
                  </a:lnTo>
                  <a:lnTo>
                    <a:pt x="66" y="11"/>
                  </a:lnTo>
                  <a:lnTo>
                    <a:pt x="44" y="17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2" name="Freeform 24"/>
            <p:cNvSpPr>
              <a:spLocks/>
            </p:cNvSpPr>
            <p:nvPr/>
          </p:nvSpPr>
          <p:spPr bwMode="auto">
            <a:xfrm>
              <a:off x="4325938" y="3038476"/>
              <a:ext cx="87313" cy="146050"/>
            </a:xfrm>
            <a:custGeom>
              <a:avLst/>
              <a:gdLst/>
              <a:ahLst/>
              <a:cxnLst>
                <a:cxn ang="0">
                  <a:pos x="0" y="175"/>
                </a:cxn>
                <a:cxn ang="0">
                  <a:pos x="0" y="169"/>
                </a:cxn>
                <a:cxn ang="0">
                  <a:pos x="0" y="149"/>
                </a:cxn>
                <a:cxn ang="0">
                  <a:pos x="1" y="122"/>
                </a:cxn>
                <a:cxn ang="0">
                  <a:pos x="7" y="91"/>
                </a:cxn>
                <a:cxn ang="0">
                  <a:pos x="16" y="59"/>
                </a:cxn>
                <a:cxn ang="0">
                  <a:pos x="31" y="31"/>
                </a:cxn>
                <a:cxn ang="0">
                  <a:pos x="54" y="11"/>
                </a:cxn>
                <a:cxn ang="0">
                  <a:pos x="85" y="0"/>
                </a:cxn>
                <a:cxn ang="0">
                  <a:pos x="86" y="3"/>
                </a:cxn>
                <a:cxn ang="0">
                  <a:pos x="91" y="7"/>
                </a:cxn>
                <a:cxn ang="0">
                  <a:pos x="97" y="14"/>
                </a:cxn>
                <a:cxn ang="0">
                  <a:pos x="103" y="23"/>
                </a:cxn>
                <a:cxn ang="0">
                  <a:pos x="107" y="34"/>
                </a:cxn>
                <a:cxn ang="0">
                  <a:pos x="111" y="44"/>
                </a:cxn>
                <a:cxn ang="0">
                  <a:pos x="112" y="52"/>
                </a:cxn>
                <a:cxn ang="0">
                  <a:pos x="108" y="60"/>
                </a:cxn>
                <a:cxn ang="0">
                  <a:pos x="104" y="60"/>
                </a:cxn>
                <a:cxn ang="0">
                  <a:pos x="92" y="60"/>
                </a:cxn>
                <a:cxn ang="0">
                  <a:pos x="77" y="62"/>
                </a:cxn>
                <a:cxn ang="0">
                  <a:pos x="62" y="69"/>
                </a:cxn>
                <a:cxn ang="0">
                  <a:pos x="50" y="82"/>
                </a:cxn>
                <a:cxn ang="0">
                  <a:pos x="43" y="102"/>
                </a:cxn>
                <a:cxn ang="0">
                  <a:pos x="45" y="131"/>
                </a:cxn>
                <a:cxn ang="0">
                  <a:pos x="59" y="171"/>
                </a:cxn>
                <a:cxn ang="0">
                  <a:pos x="59" y="172"/>
                </a:cxn>
                <a:cxn ang="0">
                  <a:pos x="56" y="174"/>
                </a:cxn>
                <a:cxn ang="0">
                  <a:pos x="53" y="179"/>
                </a:cxn>
                <a:cxn ang="0">
                  <a:pos x="48" y="181"/>
                </a:cxn>
                <a:cxn ang="0">
                  <a:pos x="40" y="185"/>
                </a:cxn>
                <a:cxn ang="0">
                  <a:pos x="30" y="185"/>
                </a:cxn>
                <a:cxn ang="0">
                  <a:pos x="17" y="182"/>
                </a:cxn>
                <a:cxn ang="0">
                  <a:pos x="0" y="175"/>
                </a:cxn>
              </a:cxnLst>
              <a:rect l="0" t="0" r="r" b="b"/>
              <a:pathLst>
                <a:path w="112" h="185">
                  <a:moveTo>
                    <a:pt x="0" y="175"/>
                  </a:moveTo>
                  <a:lnTo>
                    <a:pt x="0" y="169"/>
                  </a:lnTo>
                  <a:lnTo>
                    <a:pt x="0" y="149"/>
                  </a:lnTo>
                  <a:lnTo>
                    <a:pt x="1" y="122"/>
                  </a:lnTo>
                  <a:lnTo>
                    <a:pt x="7" y="91"/>
                  </a:lnTo>
                  <a:lnTo>
                    <a:pt x="16" y="59"/>
                  </a:lnTo>
                  <a:lnTo>
                    <a:pt x="31" y="31"/>
                  </a:lnTo>
                  <a:lnTo>
                    <a:pt x="54" y="11"/>
                  </a:lnTo>
                  <a:lnTo>
                    <a:pt x="85" y="0"/>
                  </a:lnTo>
                  <a:lnTo>
                    <a:pt x="86" y="3"/>
                  </a:lnTo>
                  <a:lnTo>
                    <a:pt x="91" y="7"/>
                  </a:lnTo>
                  <a:lnTo>
                    <a:pt x="97" y="14"/>
                  </a:lnTo>
                  <a:lnTo>
                    <a:pt x="103" y="23"/>
                  </a:lnTo>
                  <a:lnTo>
                    <a:pt x="107" y="34"/>
                  </a:lnTo>
                  <a:lnTo>
                    <a:pt x="111" y="44"/>
                  </a:lnTo>
                  <a:lnTo>
                    <a:pt x="112" y="52"/>
                  </a:lnTo>
                  <a:lnTo>
                    <a:pt x="108" y="60"/>
                  </a:lnTo>
                  <a:lnTo>
                    <a:pt x="104" y="60"/>
                  </a:lnTo>
                  <a:lnTo>
                    <a:pt x="92" y="60"/>
                  </a:lnTo>
                  <a:lnTo>
                    <a:pt x="77" y="62"/>
                  </a:lnTo>
                  <a:lnTo>
                    <a:pt x="62" y="69"/>
                  </a:lnTo>
                  <a:lnTo>
                    <a:pt x="50" y="82"/>
                  </a:lnTo>
                  <a:lnTo>
                    <a:pt x="43" y="102"/>
                  </a:lnTo>
                  <a:lnTo>
                    <a:pt x="45" y="131"/>
                  </a:lnTo>
                  <a:lnTo>
                    <a:pt x="59" y="171"/>
                  </a:lnTo>
                  <a:lnTo>
                    <a:pt x="59" y="172"/>
                  </a:lnTo>
                  <a:lnTo>
                    <a:pt x="56" y="174"/>
                  </a:lnTo>
                  <a:lnTo>
                    <a:pt x="53" y="179"/>
                  </a:lnTo>
                  <a:lnTo>
                    <a:pt x="48" y="181"/>
                  </a:lnTo>
                  <a:lnTo>
                    <a:pt x="40" y="185"/>
                  </a:lnTo>
                  <a:lnTo>
                    <a:pt x="30" y="185"/>
                  </a:lnTo>
                  <a:lnTo>
                    <a:pt x="17" y="182"/>
                  </a:lnTo>
                  <a:lnTo>
                    <a:pt x="0" y="175"/>
                  </a:lnTo>
                  <a:close/>
                </a:path>
              </a:pathLst>
            </a:custGeom>
            <a:solidFill>
              <a:srgbClr val="00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3" name="Freeform 25"/>
            <p:cNvSpPr>
              <a:spLocks/>
            </p:cNvSpPr>
            <p:nvPr/>
          </p:nvSpPr>
          <p:spPr bwMode="auto">
            <a:xfrm>
              <a:off x="3968751" y="3317876"/>
              <a:ext cx="409575" cy="679450"/>
            </a:xfrm>
            <a:custGeom>
              <a:avLst/>
              <a:gdLst/>
              <a:ahLst/>
              <a:cxnLst>
                <a:cxn ang="0">
                  <a:pos x="516" y="226"/>
                </a:cxn>
                <a:cxn ang="0">
                  <a:pos x="502" y="190"/>
                </a:cxn>
                <a:cxn ang="0">
                  <a:pos x="476" y="136"/>
                </a:cxn>
                <a:cxn ang="0">
                  <a:pos x="434" y="85"/>
                </a:cxn>
                <a:cxn ang="0">
                  <a:pos x="405" y="66"/>
                </a:cxn>
                <a:cxn ang="0">
                  <a:pos x="393" y="54"/>
                </a:cxn>
                <a:cxn ang="0">
                  <a:pos x="368" y="36"/>
                </a:cxn>
                <a:cxn ang="0">
                  <a:pos x="336" y="17"/>
                </a:cxn>
                <a:cxn ang="0">
                  <a:pos x="298" y="3"/>
                </a:cxn>
                <a:cxn ang="0">
                  <a:pos x="257" y="1"/>
                </a:cxn>
                <a:cxn ang="0">
                  <a:pos x="214" y="16"/>
                </a:cxn>
                <a:cxn ang="0">
                  <a:pos x="174" y="53"/>
                </a:cxn>
                <a:cxn ang="0">
                  <a:pos x="153" y="85"/>
                </a:cxn>
                <a:cxn ang="0">
                  <a:pos x="133" y="105"/>
                </a:cxn>
                <a:cxn ang="0">
                  <a:pos x="102" y="145"/>
                </a:cxn>
                <a:cxn ang="0">
                  <a:pos x="66" y="209"/>
                </a:cxn>
                <a:cxn ang="0">
                  <a:pos x="32" y="296"/>
                </a:cxn>
                <a:cxn ang="0">
                  <a:pos x="7" y="412"/>
                </a:cxn>
                <a:cxn ang="0">
                  <a:pos x="0" y="556"/>
                </a:cxn>
                <a:cxn ang="0">
                  <a:pos x="15" y="730"/>
                </a:cxn>
                <a:cxn ang="0">
                  <a:pos x="37" y="832"/>
                </a:cxn>
                <a:cxn ang="0">
                  <a:pos x="55" y="847"/>
                </a:cxn>
                <a:cxn ang="0">
                  <a:pos x="85" y="855"/>
                </a:cxn>
                <a:cxn ang="0">
                  <a:pos x="116" y="834"/>
                </a:cxn>
                <a:cxn ang="0">
                  <a:pos x="136" y="790"/>
                </a:cxn>
                <a:cxn ang="0">
                  <a:pos x="176" y="701"/>
                </a:cxn>
                <a:cxn ang="0">
                  <a:pos x="234" y="579"/>
                </a:cxn>
                <a:cxn ang="0">
                  <a:pos x="289" y="478"/>
                </a:cxn>
                <a:cxn ang="0">
                  <a:pos x="310" y="454"/>
                </a:cxn>
                <a:cxn ang="0">
                  <a:pos x="326" y="443"/>
                </a:cxn>
                <a:cxn ang="0">
                  <a:pos x="352" y="421"/>
                </a:cxn>
                <a:cxn ang="0">
                  <a:pos x="387" y="392"/>
                </a:cxn>
                <a:cxn ang="0">
                  <a:pos x="425" y="359"/>
                </a:cxn>
                <a:cxn ang="0">
                  <a:pos x="461" y="322"/>
                </a:cxn>
                <a:cxn ang="0">
                  <a:pos x="492" y="285"/>
                </a:cxn>
                <a:cxn ang="0">
                  <a:pos x="511" y="249"/>
                </a:cxn>
              </a:cxnLst>
              <a:rect l="0" t="0" r="r" b="b"/>
              <a:pathLst>
                <a:path w="517" h="855">
                  <a:moveTo>
                    <a:pt x="517" y="232"/>
                  </a:moveTo>
                  <a:lnTo>
                    <a:pt x="516" y="226"/>
                  </a:lnTo>
                  <a:lnTo>
                    <a:pt x="510" y="211"/>
                  </a:lnTo>
                  <a:lnTo>
                    <a:pt x="502" y="190"/>
                  </a:lnTo>
                  <a:lnTo>
                    <a:pt x="491" y="164"/>
                  </a:lnTo>
                  <a:lnTo>
                    <a:pt x="476" y="136"/>
                  </a:lnTo>
                  <a:lnTo>
                    <a:pt x="457" y="109"/>
                  </a:lnTo>
                  <a:lnTo>
                    <a:pt x="434" y="85"/>
                  </a:lnTo>
                  <a:lnTo>
                    <a:pt x="408" y="68"/>
                  </a:lnTo>
                  <a:lnTo>
                    <a:pt x="405" y="66"/>
                  </a:lnTo>
                  <a:lnTo>
                    <a:pt x="401" y="61"/>
                  </a:lnTo>
                  <a:lnTo>
                    <a:pt x="393" y="54"/>
                  </a:lnTo>
                  <a:lnTo>
                    <a:pt x="381" y="45"/>
                  </a:lnTo>
                  <a:lnTo>
                    <a:pt x="368" y="36"/>
                  </a:lnTo>
                  <a:lnTo>
                    <a:pt x="353" y="26"/>
                  </a:lnTo>
                  <a:lnTo>
                    <a:pt x="336" y="17"/>
                  </a:lnTo>
                  <a:lnTo>
                    <a:pt x="318" y="9"/>
                  </a:lnTo>
                  <a:lnTo>
                    <a:pt x="298" y="3"/>
                  </a:lnTo>
                  <a:lnTo>
                    <a:pt x="277" y="0"/>
                  </a:lnTo>
                  <a:lnTo>
                    <a:pt x="257" y="1"/>
                  </a:lnTo>
                  <a:lnTo>
                    <a:pt x="235" y="6"/>
                  </a:lnTo>
                  <a:lnTo>
                    <a:pt x="214" y="16"/>
                  </a:lnTo>
                  <a:lnTo>
                    <a:pt x="193" y="31"/>
                  </a:lnTo>
                  <a:lnTo>
                    <a:pt x="174" y="53"/>
                  </a:lnTo>
                  <a:lnTo>
                    <a:pt x="155" y="83"/>
                  </a:lnTo>
                  <a:lnTo>
                    <a:pt x="153" y="85"/>
                  </a:lnTo>
                  <a:lnTo>
                    <a:pt x="145" y="92"/>
                  </a:lnTo>
                  <a:lnTo>
                    <a:pt x="133" y="105"/>
                  </a:lnTo>
                  <a:lnTo>
                    <a:pt x="118" y="122"/>
                  </a:lnTo>
                  <a:lnTo>
                    <a:pt x="102" y="145"/>
                  </a:lnTo>
                  <a:lnTo>
                    <a:pt x="84" y="174"/>
                  </a:lnTo>
                  <a:lnTo>
                    <a:pt x="66" y="209"/>
                  </a:lnTo>
                  <a:lnTo>
                    <a:pt x="48" y="249"/>
                  </a:lnTo>
                  <a:lnTo>
                    <a:pt x="32" y="296"/>
                  </a:lnTo>
                  <a:lnTo>
                    <a:pt x="18" y="350"/>
                  </a:lnTo>
                  <a:lnTo>
                    <a:pt x="7" y="412"/>
                  </a:lnTo>
                  <a:lnTo>
                    <a:pt x="1" y="480"/>
                  </a:lnTo>
                  <a:lnTo>
                    <a:pt x="0" y="556"/>
                  </a:lnTo>
                  <a:lnTo>
                    <a:pt x="4" y="639"/>
                  </a:lnTo>
                  <a:lnTo>
                    <a:pt x="15" y="730"/>
                  </a:lnTo>
                  <a:lnTo>
                    <a:pt x="34" y="829"/>
                  </a:lnTo>
                  <a:lnTo>
                    <a:pt x="37" y="832"/>
                  </a:lnTo>
                  <a:lnTo>
                    <a:pt x="45" y="839"/>
                  </a:lnTo>
                  <a:lnTo>
                    <a:pt x="55" y="847"/>
                  </a:lnTo>
                  <a:lnTo>
                    <a:pt x="69" y="853"/>
                  </a:lnTo>
                  <a:lnTo>
                    <a:pt x="85" y="855"/>
                  </a:lnTo>
                  <a:lnTo>
                    <a:pt x="100" y="850"/>
                  </a:lnTo>
                  <a:lnTo>
                    <a:pt x="116" y="834"/>
                  </a:lnTo>
                  <a:lnTo>
                    <a:pt x="130" y="804"/>
                  </a:lnTo>
                  <a:lnTo>
                    <a:pt x="136" y="790"/>
                  </a:lnTo>
                  <a:lnTo>
                    <a:pt x="152" y="753"/>
                  </a:lnTo>
                  <a:lnTo>
                    <a:pt x="176" y="701"/>
                  </a:lnTo>
                  <a:lnTo>
                    <a:pt x="204" y="641"/>
                  </a:lnTo>
                  <a:lnTo>
                    <a:pt x="234" y="579"/>
                  </a:lnTo>
                  <a:lnTo>
                    <a:pt x="264" y="522"/>
                  </a:lnTo>
                  <a:lnTo>
                    <a:pt x="289" y="478"/>
                  </a:lnTo>
                  <a:lnTo>
                    <a:pt x="307" y="455"/>
                  </a:lnTo>
                  <a:lnTo>
                    <a:pt x="310" y="454"/>
                  </a:lnTo>
                  <a:lnTo>
                    <a:pt x="315" y="450"/>
                  </a:lnTo>
                  <a:lnTo>
                    <a:pt x="326" y="443"/>
                  </a:lnTo>
                  <a:lnTo>
                    <a:pt x="337" y="432"/>
                  </a:lnTo>
                  <a:lnTo>
                    <a:pt x="352" y="421"/>
                  </a:lnTo>
                  <a:lnTo>
                    <a:pt x="370" y="407"/>
                  </a:lnTo>
                  <a:lnTo>
                    <a:pt x="387" y="392"/>
                  </a:lnTo>
                  <a:lnTo>
                    <a:pt x="405" y="376"/>
                  </a:lnTo>
                  <a:lnTo>
                    <a:pt x="425" y="359"/>
                  </a:lnTo>
                  <a:lnTo>
                    <a:pt x="443" y="340"/>
                  </a:lnTo>
                  <a:lnTo>
                    <a:pt x="461" y="322"/>
                  </a:lnTo>
                  <a:lnTo>
                    <a:pt x="477" y="303"/>
                  </a:lnTo>
                  <a:lnTo>
                    <a:pt x="492" y="285"/>
                  </a:lnTo>
                  <a:lnTo>
                    <a:pt x="503" y="266"/>
                  </a:lnTo>
                  <a:lnTo>
                    <a:pt x="511" y="249"/>
                  </a:lnTo>
                  <a:lnTo>
                    <a:pt x="517" y="232"/>
                  </a:lnTo>
                  <a:close/>
                </a:path>
              </a:pathLst>
            </a:custGeom>
            <a:solidFill>
              <a:srgbClr val="21E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4" name="Freeform 26"/>
            <p:cNvSpPr>
              <a:spLocks/>
            </p:cNvSpPr>
            <p:nvPr/>
          </p:nvSpPr>
          <p:spPr bwMode="auto">
            <a:xfrm>
              <a:off x="3962401" y="3321051"/>
              <a:ext cx="231775" cy="542925"/>
            </a:xfrm>
            <a:custGeom>
              <a:avLst/>
              <a:gdLst/>
              <a:ahLst/>
              <a:cxnLst>
                <a:cxn ang="0">
                  <a:pos x="249" y="18"/>
                </a:cxn>
                <a:cxn ang="0">
                  <a:pos x="241" y="78"/>
                </a:cxn>
                <a:cxn ang="0">
                  <a:pos x="290" y="159"/>
                </a:cxn>
                <a:cxn ang="0">
                  <a:pos x="269" y="148"/>
                </a:cxn>
                <a:cxn ang="0">
                  <a:pos x="233" y="103"/>
                </a:cxn>
                <a:cxn ang="0">
                  <a:pos x="215" y="51"/>
                </a:cxn>
                <a:cxn ang="0">
                  <a:pos x="202" y="106"/>
                </a:cxn>
                <a:cxn ang="0">
                  <a:pos x="214" y="174"/>
                </a:cxn>
                <a:cxn ang="0">
                  <a:pos x="223" y="185"/>
                </a:cxn>
                <a:cxn ang="0">
                  <a:pos x="191" y="156"/>
                </a:cxn>
                <a:cxn ang="0">
                  <a:pos x="174" y="95"/>
                </a:cxn>
                <a:cxn ang="0">
                  <a:pos x="162" y="131"/>
                </a:cxn>
                <a:cxn ang="0">
                  <a:pos x="161" y="211"/>
                </a:cxn>
                <a:cxn ang="0">
                  <a:pos x="190" y="267"/>
                </a:cxn>
                <a:cxn ang="0">
                  <a:pos x="169" y="253"/>
                </a:cxn>
                <a:cxn ang="0">
                  <a:pos x="138" y="194"/>
                </a:cxn>
                <a:cxn ang="0">
                  <a:pos x="127" y="175"/>
                </a:cxn>
                <a:cxn ang="0">
                  <a:pos x="129" y="245"/>
                </a:cxn>
                <a:cxn ang="0">
                  <a:pos x="169" y="343"/>
                </a:cxn>
                <a:cxn ang="0">
                  <a:pos x="147" y="332"/>
                </a:cxn>
                <a:cxn ang="0">
                  <a:pos x="109" y="295"/>
                </a:cxn>
                <a:cxn ang="0">
                  <a:pos x="93" y="259"/>
                </a:cxn>
                <a:cxn ang="0">
                  <a:pos x="93" y="317"/>
                </a:cxn>
                <a:cxn ang="0">
                  <a:pos x="122" y="407"/>
                </a:cxn>
                <a:cxn ang="0">
                  <a:pos x="131" y="422"/>
                </a:cxn>
                <a:cxn ang="0">
                  <a:pos x="89" y="363"/>
                </a:cxn>
                <a:cxn ang="0">
                  <a:pos x="60" y="291"/>
                </a:cxn>
                <a:cxn ang="0">
                  <a:pos x="60" y="325"/>
                </a:cxn>
                <a:cxn ang="0">
                  <a:pos x="85" y="413"/>
                </a:cxn>
                <a:cxn ang="0">
                  <a:pos x="130" y="495"/>
                </a:cxn>
                <a:cxn ang="0">
                  <a:pos x="93" y="468"/>
                </a:cxn>
                <a:cxn ang="0">
                  <a:pos x="51" y="403"/>
                </a:cxn>
                <a:cxn ang="0">
                  <a:pos x="41" y="386"/>
                </a:cxn>
                <a:cxn ang="0">
                  <a:pos x="49" y="449"/>
                </a:cxn>
                <a:cxn ang="0">
                  <a:pos x="112" y="559"/>
                </a:cxn>
                <a:cxn ang="0">
                  <a:pos x="92" y="547"/>
                </a:cxn>
                <a:cxn ang="0">
                  <a:pos x="55" y="517"/>
                </a:cxn>
                <a:cxn ang="0">
                  <a:pos x="37" y="494"/>
                </a:cxn>
                <a:cxn ang="0">
                  <a:pos x="31" y="548"/>
                </a:cxn>
                <a:cxn ang="0">
                  <a:pos x="60" y="635"/>
                </a:cxn>
                <a:cxn ang="0">
                  <a:pos x="74" y="653"/>
                </a:cxn>
                <a:cxn ang="0">
                  <a:pos x="37" y="612"/>
                </a:cxn>
                <a:cxn ang="0">
                  <a:pos x="14" y="570"/>
                </a:cxn>
                <a:cxn ang="0">
                  <a:pos x="26" y="659"/>
                </a:cxn>
                <a:cxn ang="0">
                  <a:pos x="23" y="667"/>
                </a:cxn>
                <a:cxn ang="0">
                  <a:pos x="6" y="630"/>
                </a:cxn>
                <a:cxn ang="0">
                  <a:pos x="0" y="525"/>
                </a:cxn>
                <a:cxn ang="0">
                  <a:pos x="13" y="357"/>
                </a:cxn>
                <a:cxn ang="0">
                  <a:pos x="32" y="284"/>
                </a:cxn>
                <a:cxn ang="0">
                  <a:pos x="61" y="222"/>
                </a:cxn>
                <a:cxn ang="0">
                  <a:pos x="106" y="136"/>
                </a:cxn>
                <a:cxn ang="0">
                  <a:pos x="161" y="53"/>
                </a:cxn>
                <a:cxn ang="0">
                  <a:pos x="219" y="3"/>
                </a:cxn>
              </a:cxnLst>
              <a:rect l="0" t="0" r="r" b="b"/>
              <a:pathLst>
                <a:path w="290" h="683">
                  <a:moveTo>
                    <a:pt x="256" y="3"/>
                  </a:moveTo>
                  <a:lnTo>
                    <a:pt x="253" y="6"/>
                  </a:lnTo>
                  <a:lnTo>
                    <a:pt x="249" y="18"/>
                  </a:lnTo>
                  <a:lnTo>
                    <a:pt x="243" y="34"/>
                  </a:lnTo>
                  <a:lnTo>
                    <a:pt x="241" y="55"/>
                  </a:lnTo>
                  <a:lnTo>
                    <a:pt x="241" y="78"/>
                  </a:lnTo>
                  <a:lnTo>
                    <a:pt x="248" y="104"/>
                  </a:lnTo>
                  <a:lnTo>
                    <a:pt x="264" y="132"/>
                  </a:lnTo>
                  <a:lnTo>
                    <a:pt x="290" y="159"/>
                  </a:lnTo>
                  <a:lnTo>
                    <a:pt x="288" y="157"/>
                  </a:lnTo>
                  <a:lnTo>
                    <a:pt x="280" y="154"/>
                  </a:lnTo>
                  <a:lnTo>
                    <a:pt x="269" y="148"/>
                  </a:lnTo>
                  <a:lnTo>
                    <a:pt x="257" y="138"/>
                  </a:lnTo>
                  <a:lnTo>
                    <a:pt x="244" y="123"/>
                  </a:lnTo>
                  <a:lnTo>
                    <a:pt x="233" y="103"/>
                  </a:lnTo>
                  <a:lnTo>
                    <a:pt x="223" y="78"/>
                  </a:lnTo>
                  <a:lnTo>
                    <a:pt x="218" y="47"/>
                  </a:lnTo>
                  <a:lnTo>
                    <a:pt x="215" y="51"/>
                  </a:lnTo>
                  <a:lnTo>
                    <a:pt x="211" y="64"/>
                  </a:lnTo>
                  <a:lnTo>
                    <a:pt x="206" y="84"/>
                  </a:lnTo>
                  <a:lnTo>
                    <a:pt x="202" y="106"/>
                  </a:lnTo>
                  <a:lnTo>
                    <a:pt x="200" y="130"/>
                  </a:lnTo>
                  <a:lnTo>
                    <a:pt x="204" y="153"/>
                  </a:lnTo>
                  <a:lnTo>
                    <a:pt x="214" y="174"/>
                  </a:lnTo>
                  <a:lnTo>
                    <a:pt x="234" y="190"/>
                  </a:lnTo>
                  <a:lnTo>
                    <a:pt x="231" y="189"/>
                  </a:lnTo>
                  <a:lnTo>
                    <a:pt x="223" y="185"/>
                  </a:lnTo>
                  <a:lnTo>
                    <a:pt x="214" y="178"/>
                  </a:lnTo>
                  <a:lnTo>
                    <a:pt x="203" y="169"/>
                  </a:lnTo>
                  <a:lnTo>
                    <a:pt x="191" y="156"/>
                  </a:lnTo>
                  <a:lnTo>
                    <a:pt x="182" y="140"/>
                  </a:lnTo>
                  <a:lnTo>
                    <a:pt x="175" y="119"/>
                  </a:lnTo>
                  <a:lnTo>
                    <a:pt x="174" y="95"/>
                  </a:lnTo>
                  <a:lnTo>
                    <a:pt x="172" y="100"/>
                  </a:lnTo>
                  <a:lnTo>
                    <a:pt x="168" y="113"/>
                  </a:lnTo>
                  <a:lnTo>
                    <a:pt x="162" y="131"/>
                  </a:lnTo>
                  <a:lnTo>
                    <a:pt x="159" y="154"/>
                  </a:lnTo>
                  <a:lnTo>
                    <a:pt x="158" y="182"/>
                  </a:lnTo>
                  <a:lnTo>
                    <a:pt x="161" y="211"/>
                  </a:lnTo>
                  <a:lnTo>
                    <a:pt x="173" y="239"/>
                  </a:lnTo>
                  <a:lnTo>
                    <a:pt x="191" y="267"/>
                  </a:lnTo>
                  <a:lnTo>
                    <a:pt x="190" y="267"/>
                  </a:lnTo>
                  <a:lnTo>
                    <a:pt x="185" y="266"/>
                  </a:lnTo>
                  <a:lnTo>
                    <a:pt x="177" y="261"/>
                  </a:lnTo>
                  <a:lnTo>
                    <a:pt x="169" y="253"/>
                  </a:lnTo>
                  <a:lnTo>
                    <a:pt x="159" y="241"/>
                  </a:lnTo>
                  <a:lnTo>
                    <a:pt x="149" y="221"/>
                  </a:lnTo>
                  <a:lnTo>
                    <a:pt x="138" y="194"/>
                  </a:lnTo>
                  <a:lnTo>
                    <a:pt x="129" y="159"/>
                  </a:lnTo>
                  <a:lnTo>
                    <a:pt x="128" y="163"/>
                  </a:lnTo>
                  <a:lnTo>
                    <a:pt x="127" y="175"/>
                  </a:lnTo>
                  <a:lnTo>
                    <a:pt x="125" y="193"/>
                  </a:lnTo>
                  <a:lnTo>
                    <a:pt x="125" y="217"/>
                  </a:lnTo>
                  <a:lnTo>
                    <a:pt x="129" y="245"/>
                  </a:lnTo>
                  <a:lnTo>
                    <a:pt x="136" y="276"/>
                  </a:lnTo>
                  <a:lnTo>
                    <a:pt x="150" y="310"/>
                  </a:lnTo>
                  <a:lnTo>
                    <a:pt x="169" y="343"/>
                  </a:lnTo>
                  <a:lnTo>
                    <a:pt x="166" y="342"/>
                  </a:lnTo>
                  <a:lnTo>
                    <a:pt x="159" y="339"/>
                  </a:lnTo>
                  <a:lnTo>
                    <a:pt x="147" y="332"/>
                  </a:lnTo>
                  <a:lnTo>
                    <a:pt x="135" y="322"/>
                  </a:lnTo>
                  <a:lnTo>
                    <a:pt x="121" y="310"/>
                  </a:lnTo>
                  <a:lnTo>
                    <a:pt x="109" y="295"/>
                  </a:lnTo>
                  <a:lnTo>
                    <a:pt x="99" y="276"/>
                  </a:lnTo>
                  <a:lnTo>
                    <a:pt x="93" y="254"/>
                  </a:lnTo>
                  <a:lnTo>
                    <a:pt x="93" y="259"/>
                  </a:lnTo>
                  <a:lnTo>
                    <a:pt x="92" y="273"/>
                  </a:lnTo>
                  <a:lnTo>
                    <a:pt x="92" y="292"/>
                  </a:lnTo>
                  <a:lnTo>
                    <a:pt x="93" y="317"/>
                  </a:lnTo>
                  <a:lnTo>
                    <a:pt x="99" y="345"/>
                  </a:lnTo>
                  <a:lnTo>
                    <a:pt x="108" y="375"/>
                  </a:lnTo>
                  <a:lnTo>
                    <a:pt x="122" y="407"/>
                  </a:lnTo>
                  <a:lnTo>
                    <a:pt x="144" y="435"/>
                  </a:lnTo>
                  <a:lnTo>
                    <a:pt x="140" y="432"/>
                  </a:lnTo>
                  <a:lnTo>
                    <a:pt x="131" y="422"/>
                  </a:lnTo>
                  <a:lnTo>
                    <a:pt x="119" y="405"/>
                  </a:lnTo>
                  <a:lnTo>
                    <a:pt x="104" y="386"/>
                  </a:lnTo>
                  <a:lnTo>
                    <a:pt x="89" y="363"/>
                  </a:lnTo>
                  <a:lnTo>
                    <a:pt x="76" y="339"/>
                  </a:lnTo>
                  <a:lnTo>
                    <a:pt x="66" y="314"/>
                  </a:lnTo>
                  <a:lnTo>
                    <a:pt x="60" y="291"/>
                  </a:lnTo>
                  <a:lnTo>
                    <a:pt x="60" y="295"/>
                  </a:lnTo>
                  <a:lnTo>
                    <a:pt x="59" y="306"/>
                  </a:lnTo>
                  <a:lnTo>
                    <a:pt x="60" y="325"/>
                  </a:lnTo>
                  <a:lnTo>
                    <a:pt x="64" y="349"/>
                  </a:lnTo>
                  <a:lnTo>
                    <a:pt x="73" y="379"/>
                  </a:lnTo>
                  <a:lnTo>
                    <a:pt x="85" y="413"/>
                  </a:lnTo>
                  <a:lnTo>
                    <a:pt x="106" y="454"/>
                  </a:lnTo>
                  <a:lnTo>
                    <a:pt x="134" y="498"/>
                  </a:lnTo>
                  <a:lnTo>
                    <a:pt x="130" y="495"/>
                  </a:lnTo>
                  <a:lnTo>
                    <a:pt x="121" y="491"/>
                  </a:lnTo>
                  <a:lnTo>
                    <a:pt x="108" y="482"/>
                  </a:lnTo>
                  <a:lnTo>
                    <a:pt x="93" y="468"/>
                  </a:lnTo>
                  <a:lnTo>
                    <a:pt x="77" y="450"/>
                  </a:lnTo>
                  <a:lnTo>
                    <a:pt x="62" y="430"/>
                  </a:lnTo>
                  <a:lnTo>
                    <a:pt x="51" y="403"/>
                  </a:lnTo>
                  <a:lnTo>
                    <a:pt x="44" y="373"/>
                  </a:lnTo>
                  <a:lnTo>
                    <a:pt x="43" y="377"/>
                  </a:lnTo>
                  <a:lnTo>
                    <a:pt x="41" y="386"/>
                  </a:lnTo>
                  <a:lnTo>
                    <a:pt x="41" y="402"/>
                  </a:lnTo>
                  <a:lnTo>
                    <a:pt x="44" y="423"/>
                  </a:lnTo>
                  <a:lnTo>
                    <a:pt x="49" y="449"/>
                  </a:lnTo>
                  <a:lnTo>
                    <a:pt x="62" y="482"/>
                  </a:lnTo>
                  <a:lnTo>
                    <a:pt x="82" y="517"/>
                  </a:lnTo>
                  <a:lnTo>
                    <a:pt x="112" y="559"/>
                  </a:lnTo>
                  <a:lnTo>
                    <a:pt x="109" y="558"/>
                  </a:lnTo>
                  <a:lnTo>
                    <a:pt x="102" y="554"/>
                  </a:lnTo>
                  <a:lnTo>
                    <a:pt x="92" y="547"/>
                  </a:lnTo>
                  <a:lnTo>
                    <a:pt x="81" y="539"/>
                  </a:lnTo>
                  <a:lnTo>
                    <a:pt x="68" y="529"/>
                  </a:lnTo>
                  <a:lnTo>
                    <a:pt x="55" y="517"/>
                  </a:lnTo>
                  <a:lnTo>
                    <a:pt x="45" y="505"/>
                  </a:lnTo>
                  <a:lnTo>
                    <a:pt x="38" y="490"/>
                  </a:lnTo>
                  <a:lnTo>
                    <a:pt x="37" y="494"/>
                  </a:lnTo>
                  <a:lnTo>
                    <a:pt x="35" y="506"/>
                  </a:lnTo>
                  <a:lnTo>
                    <a:pt x="32" y="525"/>
                  </a:lnTo>
                  <a:lnTo>
                    <a:pt x="31" y="548"/>
                  </a:lnTo>
                  <a:lnTo>
                    <a:pt x="35" y="576"/>
                  </a:lnTo>
                  <a:lnTo>
                    <a:pt x="44" y="605"/>
                  </a:lnTo>
                  <a:lnTo>
                    <a:pt x="60" y="635"/>
                  </a:lnTo>
                  <a:lnTo>
                    <a:pt x="85" y="664"/>
                  </a:lnTo>
                  <a:lnTo>
                    <a:pt x="82" y="661"/>
                  </a:lnTo>
                  <a:lnTo>
                    <a:pt x="74" y="653"/>
                  </a:lnTo>
                  <a:lnTo>
                    <a:pt x="62" y="642"/>
                  </a:lnTo>
                  <a:lnTo>
                    <a:pt x="49" y="627"/>
                  </a:lnTo>
                  <a:lnTo>
                    <a:pt x="37" y="612"/>
                  </a:lnTo>
                  <a:lnTo>
                    <a:pt x="25" y="597"/>
                  </a:lnTo>
                  <a:lnTo>
                    <a:pt x="17" y="582"/>
                  </a:lnTo>
                  <a:lnTo>
                    <a:pt x="14" y="570"/>
                  </a:lnTo>
                  <a:lnTo>
                    <a:pt x="15" y="585"/>
                  </a:lnTo>
                  <a:lnTo>
                    <a:pt x="20" y="621"/>
                  </a:lnTo>
                  <a:lnTo>
                    <a:pt x="26" y="659"/>
                  </a:lnTo>
                  <a:lnTo>
                    <a:pt x="39" y="683"/>
                  </a:lnTo>
                  <a:lnTo>
                    <a:pt x="33" y="679"/>
                  </a:lnTo>
                  <a:lnTo>
                    <a:pt x="23" y="667"/>
                  </a:lnTo>
                  <a:lnTo>
                    <a:pt x="11" y="653"/>
                  </a:lnTo>
                  <a:lnTo>
                    <a:pt x="7" y="638"/>
                  </a:lnTo>
                  <a:lnTo>
                    <a:pt x="6" y="630"/>
                  </a:lnTo>
                  <a:lnTo>
                    <a:pt x="3" y="606"/>
                  </a:lnTo>
                  <a:lnTo>
                    <a:pt x="1" y="570"/>
                  </a:lnTo>
                  <a:lnTo>
                    <a:pt x="0" y="525"/>
                  </a:lnTo>
                  <a:lnTo>
                    <a:pt x="1" y="472"/>
                  </a:lnTo>
                  <a:lnTo>
                    <a:pt x="5" y="416"/>
                  </a:lnTo>
                  <a:lnTo>
                    <a:pt x="13" y="357"/>
                  </a:lnTo>
                  <a:lnTo>
                    <a:pt x="26" y="299"/>
                  </a:lnTo>
                  <a:lnTo>
                    <a:pt x="28" y="296"/>
                  </a:lnTo>
                  <a:lnTo>
                    <a:pt x="32" y="284"/>
                  </a:lnTo>
                  <a:lnTo>
                    <a:pt x="39" y="268"/>
                  </a:lnTo>
                  <a:lnTo>
                    <a:pt x="49" y="247"/>
                  </a:lnTo>
                  <a:lnTo>
                    <a:pt x="61" y="222"/>
                  </a:lnTo>
                  <a:lnTo>
                    <a:pt x="74" y="194"/>
                  </a:lnTo>
                  <a:lnTo>
                    <a:pt x="89" y="166"/>
                  </a:lnTo>
                  <a:lnTo>
                    <a:pt x="106" y="136"/>
                  </a:lnTo>
                  <a:lnTo>
                    <a:pt x="123" y="106"/>
                  </a:lnTo>
                  <a:lnTo>
                    <a:pt x="142" y="78"/>
                  </a:lnTo>
                  <a:lnTo>
                    <a:pt x="161" y="53"/>
                  </a:lnTo>
                  <a:lnTo>
                    <a:pt x="180" y="32"/>
                  </a:lnTo>
                  <a:lnTo>
                    <a:pt x="199" y="15"/>
                  </a:lnTo>
                  <a:lnTo>
                    <a:pt x="219" y="3"/>
                  </a:lnTo>
                  <a:lnTo>
                    <a:pt x="237" y="0"/>
                  </a:lnTo>
                  <a:lnTo>
                    <a:pt x="256" y="3"/>
                  </a:lnTo>
                  <a:close/>
                </a:path>
              </a:pathLst>
            </a:custGeom>
            <a:solidFill>
              <a:srgbClr val="219B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5" name="Freeform 27"/>
            <p:cNvSpPr>
              <a:spLocks/>
            </p:cNvSpPr>
            <p:nvPr/>
          </p:nvSpPr>
          <p:spPr bwMode="auto">
            <a:xfrm>
              <a:off x="4211638" y="3344863"/>
              <a:ext cx="130175" cy="122238"/>
            </a:xfrm>
            <a:custGeom>
              <a:avLst/>
              <a:gdLst/>
              <a:ahLst/>
              <a:cxnLst>
                <a:cxn ang="0">
                  <a:pos x="135" y="84"/>
                </a:cxn>
                <a:cxn ang="0">
                  <a:pos x="132" y="80"/>
                </a:cxn>
                <a:cxn ang="0">
                  <a:pos x="121" y="70"/>
                </a:cxn>
                <a:cxn ang="0">
                  <a:pos x="107" y="57"/>
                </a:cxn>
                <a:cxn ang="0">
                  <a:pos x="90" y="41"/>
                </a:cxn>
                <a:cxn ang="0">
                  <a:pos x="72" y="26"/>
                </a:cxn>
                <a:cxn ang="0">
                  <a:pos x="54" y="13"/>
                </a:cxn>
                <a:cxn ang="0">
                  <a:pos x="41" y="5"/>
                </a:cxn>
                <a:cxn ang="0">
                  <a:pos x="30" y="3"/>
                </a:cxn>
                <a:cxn ang="0">
                  <a:pos x="27" y="2"/>
                </a:cxn>
                <a:cxn ang="0">
                  <a:pos x="18" y="0"/>
                </a:cxn>
                <a:cxn ang="0">
                  <a:pos x="7" y="0"/>
                </a:cxn>
                <a:cxn ang="0">
                  <a:pos x="0" y="6"/>
                </a:cxn>
                <a:cxn ang="0">
                  <a:pos x="1" y="20"/>
                </a:cxn>
                <a:cxn ang="0">
                  <a:pos x="13" y="43"/>
                </a:cxn>
                <a:cxn ang="0">
                  <a:pos x="41" y="79"/>
                </a:cxn>
                <a:cxn ang="0">
                  <a:pos x="89" y="131"/>
                </a:cxn>
                <a:cxn ang="0">
                  <a:pos x="95" y="134"/>
                </a:cxn>
                <a:cxn ang="0">
                  <a:pos x="108" y="141"/>
                </a:cxn>
                <a:cxn ang="0">
                  <a:pos x="127" y="148"/>
                </a:cxn>
                <a:cxn ang="0">
                  <a:pos x="145" y="154"/>
                </a:cxn>
                <a:cxn ang="0">
                  <a:pos x="159" y="153"/>
                </a:cxn>
                <a:cxn ang="0">
                  <a:pos x="165" y="143"/>
                </a:cxn>
                <a:cxn ang="0">
                  <a:pos x="158" y="120"/>
                </a:cxn>
                <a:cxn ang="0">
                  <a:pos x="135" y="84"/>
                </a:cxn>
              </a:cxnLst>
              <a:rect l="0" t="0" r="r" b="b"/>
              <a:pathLst>
                <a:path w="165" h="154">
                  <a:moveTo>
                    <a:pt x="135" y="84"/>
                  </a:moveTo>
                  <a:lnTo>
                    <a:pt x="132" y="80"/>
                  </a:lnTo>
                  <a:lnTo>
                    <a:pt x="121" y="70"/>
                  </a:lnTo>
                  <a:lnTo>
                    <a:pt x="107" y="57"/>
                  </a:lnTo>
                  <a:lnTo>
                    <a:pt x="90" y="41"/>
                  </a:lnTo>
                  <a:lnTo>
                    <a:pt x="72" y="26"/>
                  </a:lnTo>
                  <a:lnTo>
                    <a:pt x="54" y="13"/>
                  </a:lnTo>
                  <a:lnTo>
                    <a:pt x="41" y="5"/>
                  </a:lnTo>
                  <a:lnTo>
                    <a:pt x="30" y="3"/>
                  </a:lnTo>
                  <a:lnTo>
                    <a:pt x="27" y="2"/>
                  </a:lnTo>
                  <a:lnTo>
                    <a:pt x="18" y="0"/>
                  </a:lnTo>
                  <a:lnTo>
                    <a:pt x="7" y="0"/>
                  </a:lnTo>
                  <a:lnTo>
                    <a:pt x="0" y="6"/>
                  </a:lnTo>
                  <a:lnTo>
                    <a:pt x="1" y="20"/>
                  </a:lnTo>
                  <a:lnTo>
                    <a:pt x="13" y="43"/>
                  </a:lnTo>
                  <a:lnTo>
                    <a:pt x="41" y="79"/>
                  </a:lnTo>
                  <a:lnTo>
                    <a:pt x="89" y="131"/>
                  </a:lnTo>
                  <a:lnTo>
                    <a:pt x="95" y="134"/>
                  </a:lnTo>
                  <a:lnTo>
                    <a:pt x="108" y="141"/>
                  </a:lnTo>
                  <a:lnTo>
                    <a:pt x="127" y="148"/>
                  </a:lnTo>
                  <a:lnTo>
                    <a:pt x="145" y="154"/>
                  </a:lnTo>
                  <a:lnTo>
                    <a:pt x="159" y="153"/>
                  </a:lnTo>
                  <a:lnTo>
                    <a:pt x="165" y="143"/>
                  </a:lnTo>
                  <a:lnTo>
                    <a:pt x="158" y="120"/>
                  </a:lnTo>
                  <a:lnTo>
                    <a:pt x="135" y="84"/>
                  </a:lnTo>
                  <a:close/>
                </a:path>
              </a:pathLst>
            </a:custGeom>
            <a:solidFill>
              <a:srgbClr val="005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6" name="Freeform 28"/>
            <p:cNvSpPr>
              <a:spLocks/>
            </p:cNvSpPr>
            <p:nvPr/>
          </p:nvSpPr>
          <p:spPr bwMode="auto">
            <a:xfrm>
              <a:off x="3951288" y="3297238"/>
              <a:ext cx="468313" cy="723900"/>
            </a:xfrm>
            <a:custGeom>
              <a:avLst/>
              <a:gdLst/>
              <a:ahLst/>
              <a:cxnLst>
                <a:cxn ang="0">
                  <a:pos x="407" y="74"/>
                </a:cxn>
                <a:cxn ang="0">
                  <a:pos x="356" y="44"/>
                </a:cxn>
                <a:cxn ang="0">
                  <a:pos x="283" y="32"/>
                </a:cxn>
                <a:cxn ang="0">
                  <a:pos x="205" y="74"/>
                </a:cxn>
                <a:cxn ang="0">
                  <a:pos x="169" y="164"/>
                </a:cxn>
                <a:cxn ang="0">
                  <a:pos x="159" y="149"/>
                </a:cxn>
                <a:cxn ang="0">
                  <a:pos x="143" y="170"/>
                </a:cxn>
                <a:cxn ang="0">
                  <a:pos x="137" y="293"/>
                </a:cxn>
                <a:cxn ang="0">
                  <a:pos x="139" y="309"/>
                </a:cxn>
                <a:cxn ang="0">
                  <a:pos x="119" y="215"/>
                </a:cxn>
                <a:cxn ang="0">
                  <a:pos x="99" y="256"/>
                </a:cxn>
                <a:cxn ang="0">
                  <a:pos x="79" y="263"/>
                </a:cxn>
                <a:cxn ang="0">
                  <a:pos x="60" y="311"/>
                </a:cxn>
                <a:cxn ang="0">
                  <a:pos x="24" y="510"/>
                </a:cxn>
                <a:cxn ang="0">
                  <a:pos x="25" y="639"/>
                </a:cxn>
                <a:cxn ang="0">
                  <a:pos x="50" y="823"/>
                </a:cxn>
                <a:cxn ang="0">
                  <a:pos x="74" y="872"/>
                </a:cxn>
                <a:cxn ang="0">
                  <a:pos x="123" y="873"/>
                </a:cxn>
                <a:cxn ang="0">
                  <a:pos x="253" y="591"/>
                </a:cxn>
                <a:cxn ang="0">
                  <a:pos x="320" y="484"/>
                </a:cxn>
                <a:cxn ang="0">
                  <a:pos x="416" y="413"/>
                </a:cxn>
                <a:cxn ang="0">
                  <a:pos x="518" y="298"/>
                </a:cxn>
                <a:cxn ang="0">
                  <a:pos x="527" y="228"/>
                </a:cxn>
                <a:cxn ang="0">
                  <a:pos x="493" y="155"/>
                </a:cxn>
                <a:cxn ang="0">
                  <a:pos x="465" y="106"/>
                </a:cxn>
                <a:cxn ang="0">
                  <a:pos x="514" y="105"/>
                </a:cxn>
                <a:cxn ang="0">
                  <a:pos x="542" y="133"/>
                </a:cxn>
                <a:cxn ang="0">
                  <a:pos x="565" y="111"/>
                </a:cxn>
                <a:cxn ang="0">
                  <a:pos x="570" y="74"/>
                </a:cxn>
                <a:cxn ang="0">
                  <a:pos x="508" y="53"/>
                </a:cxn>
                <a:cxn ang="0">
                  <a:pos x="451" y="58"/>
                </a:cxn>
                <a:cxn ang="0">
                  <a:pos x="531" y="32"/>
                </a:cxn>
                <a:cxn ang="0">
                  <a:pos x="590" y="81"/>
                </a:cxn>
                <a:cxn ang="0">
                  <a:pos x="577" y="136"/>
                </a:cxn>
                <a:cxn ang="0">
                  <a:pos x="533" y="151"/>
                </a:cxn>
                <a:cxn ang="0">
                  <a:pos x="500" y="117"/>
                </a:cxn>
                <a:cxn ang="0">
                  <a:pos x="496" y="130"/>
                </a:cxn>
                <a:cxn ang="0">
                  <a:pos x="549" y="228"/>
                </a:cxn>
                <a:cxn ang="0">
                  <a:pos x="541" y="304"/>
                </a:cxn>
                <a:cxn ang="0">
                  <a:pos x="523" y="338"/>
                </a:cxn>
                <a:cxn ang="0">
                  <a:pos x="479" y="394"/>
                </a:cxn>
                <a:cxn ang="0">
                  <a:pos x="408" y="454"/>
                </a:cxn>
                <a:cxn ang="0">
                  <a:pos x="342" y="494"/>
                </a:cxn>
                <a:cxn ang="0">
                  <a:pos x="321" y="519"/>
                </a:cxn>
                <a:cxn ang="0">
                  <a:pos x="281" y="605"/>
                </a:cxn>
                <a:cxn ang="0">
                  <a:pos x="236" y="721"/>
                </a:cxn>
                <a:cxn ang="0">
                  <a:pos x="159" y="879"/>
                </a:cxn>
                <a:cxn ang="0">
                  <a:pos x="112" y="911"/>
                </a:cxn>
                <a:cxn ang="0">
                  <a:pos x="40" y="872"/>
                </a:cxn>
                <a:cxn ang="0">
                  <a:pos x="5" y="655"/>
                </a:cxn>
                <a:cxn ang="0">
                  <a:pos x="3" y="450"/>
                </a:cxn>
                <a:cxn ang="0">
                  <a:pos x="31" y="300"/>
                </a:cxn>
                <a:cxn ang="0">
                  <a:pos x="84" y="163"/>
                </a:cxn>
                <a:cxn ang="0">
                  <a:pos x="117" y="110"/>
                </a:cxn>
                <a:cxn ang="0">
                  <a:pos x="179" y="43"/>
                </a:cxn>
                <a:cxn ang="0">
                  <a:pos x="257" y="2"/>
                </a:cxn>
                <a:cxn ang="0">
                  <a:pos x="321" y="10"/>
                </a:cxn>
                <a:cxn ang="0">
                  <a:pos x="407" y="52"/>
                </a:cxn>
              </a:cxnLst>
              <a:rect l="0" t="0" r="r" b="b"/>
              <a:pathLst>
                <a:path w="591" h="912">
                  <a:moveTo>
                    <a:pt x="419" y="86"/>
                  </a:moveTo>
                  <a:lnTo>
                    <a:pt x="418" y="85"/>
                  </a:lnTo>
                  <a:lnTo>
                    <a:pt x="413" y="80"/>
                  </a:lnTo>
                  <a:lnTo>
                    <a:pt x="407" y="74"/>
                  </a:lnTo>
                  <a:lnTo>
                    <a:pt x="396" y="67"/>
                  </a:lnTo>
                  <a:lnTo>
                    <a:pt x="385" y="59"/>
                  </a:lnTo>
                  <a:lnTo>
                    <a:pt x="371" y="52"/>
                  </a:lnTo>
                  <a:lnTo>
                    <a:pt x="356" y="44"/>
                  </a:lnTo>
                  <a:lnTo>
                    <a:pt x="340" y="38"/>
                  </a:lnTo>
                  <a:lnTo>
                    <a:pt x="321" y="34"/>
                  </a:lnTo>
                  <a:lnTo>
                    <a:pt x="303" y="32"/>
                  </a:lnTo>
                  <a:lnTo>
                    <a:pt x="283" y="32"/>
                  </a:lnTo>
                  <a:lnTo>
                    <a:pt x="264" y="36"/>
                  </a:lnTo>
                  <a:lnTo>
                    <a:pt x="244" y="44"/>
                  </a:lnTo>
                  <a:lnTo>
                    <a:pt x="225" y="57"/>
                  </a:lnTo>
                  <a:lnTo>
                    <a:pt x="205" y="74"/>
                  </a:lnTo>
                  <a:lnTo>
                    <a:pt x="187" y="98"/>
                  </a:lnTo>
                  <a:lnTo>
                    <a:pt x="183" y="108"/>
                  </a:lnTo>
                  <a:lnTo>
                    <a:pt x="175" y="132"/>
                  </a:lnTo>
                  <a:lnTo>
                    <a:pt x="169" y="164"/>
                  </a:lnTo>
                  <a:lnTo>
                    <a:pt x="172" y="199"/>
                  </a:lnTo>
                  <a:lnTo>
                    <a:pt x="169" y="192"/>
                  </a:lnTo>
                  <a:lnTo>
                    <a:pt x="164" y="173"/>
                  </a:lnTo>
                  <a:lnTo>
                    <a:pt x="159" y="149"/>
                  </a:lnTo>
                  <a:lnTo>
                    <a:pt x="158" y="123"/>
                  </a:lnTo>
                  <a:lnTo>
                    <a:pt x="155" y="128"/>
                  </a:lnTo>
                  <a:lnTo>
                    <a:pt x="150" y="146"/>
                  </a:lnTo>
                  <a:lnTo>
                    <a:pt x="143" y="170"/>
                  </a:lnTo>
                  <a:lnTo>
                    <a:pt x="137" y="199"/>
                  </a:lnTo>
                  <a:lnTo>
                    <a:pt x="132" y="231"/>
                  </a:lnTo>
                  <a:lnTo>
                    <a:pt x="132" y="263"/>
                  </a:lnTo>
                  <a:lnTo>
                    <a:pt x="137" y="293"/>
                  </a:lnTo>
                  <a:lnTo>
                    <a:pt x="151" y="317"/>
                  </a:lnTo>
                  <a:lnTo>
                    <a:pt x="150" y="317"/>
                  </a:lnTo>
                  <a:lnTo>
                    <a:pt x="145" y="315"/>
                  </a:lnTo>
                  <a:lnTo>
                    <a:pt x="139" y="309"/>
                  </a:lnTo>
                  <a:lnTo>
                    <a:pt x="132" y="299"/>
                  </a:lnTo>
                  <a:lnTo>
                    <a:pt x="127" y="281"/>
                  </a:lnTo>
                  <a:lnTo>
                    <a:pt x="122" y="253"/>
                  </a:lnTo>
                  <a:lnTo>
                    <a:pt x="119" y="215"/>
                  </a:lnTo>
                  <a:lnTo>
                    <a:pt x="120" y="164"/>
                  </a:lnTo>
                  <a:lnTo>
                    <a:pt x="115" y="180"/>
                  </a:lnTo>
                  <a:lnTo>
                    <a:pt x="107" y="217"/>
                  </a:lnTo>
                  <a:lnTo>
                    <a:pt x="99" y="256"/>
                  </a:lnTo>
                  <a:lnTo>
                    <a:pt x="99" y="281"/>
                  </a:lnTo>
                  <a:lnTo>
                    <a:pt x="96" y="278"/>
                  </a:lnTo>
                  <a:lnTo>
                    <a:pt x="88" y="273"/>
                  </a:lnTo>
                  <a:lnTo>
                    <a:pt x="79" y="263"/>
                  </a:lnTo>
                  <a:lnTo>
                    <a:pt x="77" y="254"/>
                  </a:lnTo>
                  <a:lnTo>
                    <a:pt x="75" y="261"/>
                  </a:lnTo>
                  <a:lnTo>
                    <a:pt x="68" y="281"/>
                  </a:lnTo>
                  <a:lnTo>
                    <a:pt x="60" y="311"/>
                  </a:lnTo>
                  <a:lnTo>
                    <a:pt x="50" y="350"/>
                  </a:lnTo>
                  <a:lnTo>
                    <a:pt x="39" y="397"/>
                  </a:lnTo>
                  <a:lnTo>
                    <a:pt x="30" y="451"/>
                  </a:lnTo>
                  <a:lnTo>
                    <a:pt x="24" y="510"/>
                  </a:lnTo>
                  <a:lnTo>
                    <a:pt x="22" y="571"/>
                  </a:lnTo>
                  <a:lnTo>
                    <a:pt x="22" y="580"/>
                  </a:lnTo>
                  <a:lnTo>
                    <a:pt x="23" y="603"/>
                  </a:lnTo>
                  <a:lnTo>
                    <a:pt x="25" y="639"/>
                  </a:lnTo>
                  <a:lnTo>
                    <a:pt x="29" y="682"/>
                  </a:lnTo>
                  <a:lnTo>
                    <a:pt x="33" y="729"/>
                  </a:lnTo>
                  <a:lnTo>
                    <a:pt x="40" y="778"/>
                  </a:lnTo>
                  <a:lnTo>
                    <a:pt x="50" y="823"/>
                  </a:lnTo>
                  <a:lnTo>
                    <a:pt x="61" y="861"/>
                  </a:lnTo>
                  <a:lnTo>
                    <a:pt x="62" y="863"/>
                  </a:lnTo>
                  <a:lnTo>
                    <a:pt x="67" y="868"/>
                  </a:lnTo>
                  <a:lnTo>
                    <a:pt x="74" y="872"/>
                  </a:lnTo>
                  <a:lnTo>
                    <a:pt x="83" y="878"/>
                  </a:lnTo>
                  <a:lnTo>
                    <a:pt x="94" y="880"/>
                  </a:lnTo>
                  <a:lnTo>
                    <a:pt x="108" y="879"/>
                  </a:lnTo>
                  <a:lnTo>
                    <a:pt x="123" y="873"/>
                  </a:lnTo>
                  <a:lnTo>
                    <a:pt x="140" y="859"/>
                  </a:lnTo>
                  <a:lnTo>
                    <a:pt x="246" y="612"/>
                  </a:lnTo>
                  <a:lnTo>
                    <a:pt x="248" y="606"/>
                  </a:lnTo>
                  <a:lnTo>
                    <a:pt x="253" y="591"/>
                  </a:lnTo>
                  <a:lnTo>
                    <a:pt x="261" y="569"/>
                  </a:lnTo>
                  <a:lnTo>
                    <a:pt x="275" y="542"/>
                  </a:lnTo>
                  <a:lnTo>
                    <a:pt x="295" y="514"/>
                  </a:lnTo>
                  <a:lnTo>
                    <a:pt x="320" y="484"/>
                  </a:lnTo>
                  <a:lnTo>
                    <a:pt x="351" y="457"/>
                  </a:lnTo>
                  <a:lnTo>
                    <a:pt x="390" y="435"/>
                  </a:lnTo>
                  <a:lnTo>
                    <a:pt x="397" y="429"/>
                  </a:lnTo>
                  <a:lnTo>
                    <a:pt x="416" y="413"/>
                  </a:lnTo>
                  <a:lnTo>
                    <a:pt x="441" y="390"/>
                  </a:lnTo>
                  <a:lnTo>
                    <a:pt x="470" y="361"/>
                  </a:lnTo>
                  <a:lnTo>
                    <a:pt x="496" y="330"/>
                  </a:lnTo>
                  <a:lnTo>
                    <a:pt x="518" y="298"/>
                  </a:lnTo>
                  <a:lnTo>
                    <a:pt x="532" y="267"/>
                  </a:lnTo>
                  <a:lnTo>
                    <a:pt x="531" y="240"/>
                  </a:lnTo>
                  <a:lnTo>
                    <a:pt x="530" y="237"/>
                  </a:lnTo>
                  <a:lnTo>
                    <a:pt x="527" y="228"/>
                  </a:lnTo>
                  <a:lnTo>
                    <a:pt x="523" y="214"/>
                  </a:lnTo>
                  <a:lnTo>
                    <a:pt x="516" y="196"/>
                  </a:lnTo>
                  <a:lnTo>
                    <a:pt x="506" y="177"/>
                  </a:lnTo>
                  <a:lnTo>
                    <a:pt x="493" y="155"/>
                  </a:lnTo>
                  <a:lnTo>
                    <a:pt x="477" y="133"/>
                  </a:lnTo>
                  <a:lnTo>
                    <a:pt x="456" y="111"/>
                  </a:lnTo>
                  <a:lnTo>
                    <a:pt x="458" y="110"/>
                  </a:lnTo>
                  <a:lnTo>
                    <a:pt x="465" y="106"/>
                  </a:lnTo>
                  <a:lnTo>
                    <a:pt x="474" y="102"/>
                  </a:lnTo>
                  <a:lnTo>
                    <a:pt x="487" y="100"/>
                  </a:lnTo>
                  <a:lnTo>
                    <a:pt x="500" y="100"/>
                  </a:lnTo>
                  <a:lnTo>
                    <a:pt x="514" y="105"/>
                  </a:lnTo>
                  <a:lnTo>
                    <a:pt x="526" y="116"/>
                  </a:lnTo>
                  <a:lnTo>
                    <a:pt x="538" y="134"/>
                  </a:lnTo>
                  <a:lnTo>
                    <a:pt x="539" y="134"/>
                  </a:lnTo>
                  <a:lnTo>
                    <a:pt x="542" y="133"/>
                  </a:lnTo>
                  <a:lnTo>
                    <a:pt x="547" y="131"/>
                  </a:lnTo>
                  <a:lnTo>
                    <a:pt x="554" y="126"/>
                  </a:lnTo>
                  <a:lnTo>
                    <a:pt x="560" y="120"/>
                  </a:lnTo>
                  <a:lnTo>
                    <a:pt x="565" y="111"/>
                  </a:lnTo>
                  <a:lnTo>
                    <a:pt x="571" y="98"/>
                  </a:lnTo>
                  <a:lnTo>
                    <a:pt x="576" y="82"/>
                  </a:lnTo>
                  <a:lnTo>
                    <a:pt x="575" y="80"/>
                  </a:lnTo>
                  <a:lnTo>
                    <a:pt x="570" y="74"/>
                  </a:lnTo>
                  <a:lnTo>
                    <a:pt x="562" y="66"/>
                  </a:lnTo>
                  <a:lnTo>
                    <a:pt x="549" y="59"/>
                  </a:lnTo>
                  <a:lnTo>
                    <a:pt x="532" y="55"/>
                  </a:lnTo>
                  <a:lnTo>
                    <a:pt x="508" y="53"/>
                  </a:lnTo>
                  <a:lnTo>
                    <a:pt x="478" y="58"/>
                  </a:lnTo>
                  <a:lnTo>
                    <a:pt x="440" y="71"/>
                  </a:lnTo>
                  <a:lnTo>
                    <a:pt x="443" y="67"/>
                  </a:lnTo>
                  <a:lnTo>
                    <a:pt x="451" y="58"/>
                  </a:lnTo>
                  <a:lnTo>
                    <a:pt x="466" y="47"/>
                  </a:lnTo>
                  <a:lnTo>
                    <a:pt x="485" y="36"/>
                  </a:lnTo>
                  <a:lnTo>
                    <a:pt x="507" y="30"/>
                  </a:lnTo>
                  <a:lnTo>
                    <a:pt x="531" y="32"/>
                  </a:lnTo>
                  <a:lnTo>
                    <a:pt x="559" y="44"/>
                  </a:lnTo>
                  <a:lnTo>
                    <a:pt x="587" y="70"/>
                  </a:lnTo>
                  <a:lnTo>
                    <a:pt x="589" y="73"/>
                  </a:lnTo>
                  <a:lnTo>
                    <a:pt x="590" y="81"/>
                  </a:lnTo>
                  <a:lnTo>
                    <a:pt x="591" y="93"/>
                  </a:lnTo>
                  <a:lnTo>
                    <a:pt x="590" y="106"/>
                  </a:lnTo>
                  <a:lnTo>
                    <a:pt x="586" y="121"/>
                  </a:lnTo>
                  <a:lnTo>
                    <a:pt x="577" y="136"/>
                  </a:lnTo>
                  <a:lnTo>
                    <a:pt x="562" y="150"/>
                  </a:lnTo>
                  <a:lnTo>
                    <a:pt x="539" y="161"/>
                  </a:lnTo>
                  <a:lnTo>
                    <a:pt x="538" y="158"/>
                  </a:lnTo>
                  <a:lnTo>
                    <a:pt x="533" y="151"/>
                  </a:lnTo>
                  <a:lnTo>
                    <a:pt x="526" y="143"/>
                  </a:lnTo>
                  <a:lnTo>
                    <a:pt x="518" y="133"/>
                  </a:lnTo>
                  <a:lnTo>
                    <a:pt x="509" y="125"/>
                  </a:lnTo>
                  <a:lnTo>
                    <a:pt x="500" y="117"/>
                  </a:lnTo>
                  <a:lnTo>
                    <a:pt x="491" y="115"/>
                  </a:lnTo>
                  <a:lnTo>
                    <a:pt x="481" y="116"/>
                  </a:lnTo>
                  <a:lnTo>
                    <a:pt x="486" y="119"/>
                  </a:lnTo>
                  <a:lnTo>
                    <a:pt x="496" y="130"/>
                  </a:lnTo>
                  <a:lnTo>
                    <a:pt x="510" y="147"/>
                  </a:lnTo>
                  <a:lnTo>
                    <a:pt x="526" y="169"/>
                  </a:lnTo>
                  <a:lnTo>
                    <a:pt x="540" y="196"/>
                  </a:lnTo>
                  <a:lnTo>
                    <a:pt x="549" y="228"/>
                  </a:lnTo>
                  <a:lnTo>
                    <a:pt x="552" y="262"/>
                  </a:lnTo>
                  <a:lnTo>
                    <a:pt x="544" y="299"/>
                  </a:lnTo>
                  <a:lnTo>
                    <a:pt x="544" y="300"/>
                  </a:lnTo>
                  <a:lnTo>
                    <a:pt x="541" y="304"/>
                  </a:lnTo>
                  <a:lnTo>
                    <a:pt x="539" y="311"/>
                  </a:lnTo>
                  <a:lnTo>
                    <a:pt x="534" y="317"/>
                  </a:lnTo>
                  <a:lnTo>
                    <a:pt x="529" y="328"/>
                  </a:lnTo>
                  <a:lnTo>
                    <a:pt x="523" y="338"/>
                  </a:lnTo>
                  <a:lnTo>
                    <a:pt x="514" y="351"/>
                  </a:lnTo>
                  <a:lnTo>
                    <a:pt x="504" y="365"/>
                  </a:lnTo>
                  <a:lnTo>
                    <a:pt x="493" y="379"/>
                  </a:lnTo>
                  <a:lnTo>
                    <a:pt x="479" y="394"/>
                  </a:lnTo>
                  <a:lnTo>
                    <a:pt x="464" y="409"/>
                  </a:lnTo>
                  <a:lnTo>
                    <a:pt x="447" y="424"/>
                  </a:lnTo>
                  <a:lnTo>
                    <a:pt x="428" y="439"/>
                  </a:lnTo>
                  <a:lnTo>
                    <a:pt x="408" y="454"/>
                  </a:lnTo>
                  <a:lnTo>
                    <a:pt x="385" y="467"/>
                  </a:lnTo>
                  <a:lnTo>
                    <a:pt x="359" y="480"/>
                  </a:lnTo>
                  <a:lnTo>
                    <a:pt x="350" y="486"/>
                  </a:lnTo>
                  <a:lnTo>
                    <a:pt x="342" y="494"/>
                  </a:lnTo>
                  <a:lnTo>
                    <a:pt x="334" y="502"/>
                  </a:lnTo>
                  <a:lnTo>
                    <a:pt x="327" y="510"/>
                  </a:lnTo>
                  <a:lnTo>
                    <a:pt x="326" y="512"/>
                  </a:lnTo>
                  <a:lnTo>
                    <a:pt x="321" y="519"/>
                  </a:lnTo>
                  <a:lnTo>
                    <a:pt x="314" y="532"/>
                  </a:lnTo>
                  <a:lnTo>
                    <a:pt x="305" y="550"/>
                  </a:lnTo>
                  <a:lnTo>
                    <a:pt x="294" y="575"/>
                  </a:lnTo>
                  <a:lnTo>
                    <a:pt x="281" y="605"/>
                  </a:lnTo>
                  <a:lnTo>
                    <a:pt x="266" y="641"/>
                  </a:lnTo>
                  <a:lnTo>
                    <a:pt x="251" y="684"/>
                  </a:lnTo>
                  <a:lnTo>
                    <a:pt x="246" y="695"/>
                  </a:lnTo>
                  <a:lnTo>
                    <a:pt x="236" y="721"/>
                  </a:lnTo>
                  <a:lnTo>
                    <a:pt x="220" y="759"/>
                  </a:lnTo>
                  <a:lnTo>
                    <a:pt x="200" y="802"/>
                  </a:lnTo>
                  <a:lnTo>
                    <a:pt x="180" y="844"/>
                  </a:lnTo>
                  <a:lnTo>
                    <a:pt x="159" y="879"/>
                  </a:lnTo>
                  <a:lnTo>
                    <a:pt x="140" y="902"/>
                  </a:lnTo>
                  <a:lnTo>
                    <a:pt x="127" y="906"/>
                  </a:lnTo>
                  <a:lnTo>
                    <a:pt x="123" y="908"/>
                  </a:lnTo>
                  <a:lnTo>
                    <a:pt x="112" y="911"/>
                  </a:lnTo>
                  <a:lnTo>
                    <a:pt x="97" y="912"/>
                  </a:lnTo>
                  <a:lnTo>
                    <a:pt x="78" y="909"/>
                  </a:lnTo>
                  <a:lnTo>
                    <a:pt x="59" y="897"/>
                  </a:lnTo>
                  <a:lnTo>
                    <a:pt x="40" y="872"/>
                  </a:lnTo>
                  <a:lnTo>
                    <a:pt x="25" y="831"/>
                  </a:lnTo>
                  <a:lnTo>
                    <a:pt x="15" y="771"/>
                  </a:lnTo>
                  <a:lnTo>
                    <a:pt x="12" y="737"/>
                  </a:lnTo>
                  <a:lnTo>
                    <a:pt x="5" y="655"/>
                  </a:lnTo>
                  <a:lnTo>
                    <a:pt x="0" y="556"/>
                  </a:lnTo>
                  <a:lnTo>
                    <a:pt x="3" y="469"/>
                  </a:lnTo>
                  <a:lnTo>
                    <a:pt x="3" y="464"/>
                  </a:lnTo>
                  <a:lnTo>
                    <a:pt x="3" y="450"/>
                  </a:lnTo>
                  <a:lnTo>
                    <a:pt x="5" y="426"/>
                  </a:lnTo>
                  <a:lnTo>
                    <a:pt x="9" y="394"/>
                  </a:lnTo>
                  <a:lnTo>
                    <a:pt x="17" y="351"/>
                  </a:lnTo>
                  <a:lnTo>
                    <a:pt x="31" y="300"/>
                  </a:lnTo>
                  <a:lnTo>
                    <a:pt x="51" y="240"/>
                  </a:lnTo>
                  <a:lnTo>
                    <a:pt x="79" y="171"/>
                  </a:lnTo>
                  <a:lnTo>
                    <a:pt x="81" y="169"/>
                  </a:lnTo>
                  <a:lnTo>
                    <a:pt x="84" y="163"/>
                  </a:lnTo>
                  <a:lnTo>
                    <a:pt x="90" y="153"/>
                  </a:lnTo>
                  <a:lnTo>
                    <a:pt x="97" y="140"/>
                  </a:lnTo>
                  <a:lnTo>
                    <a:pt x="107" y="126"/>
                  </a:lnTo>
                  <a:lnTo>
                    <a:pt x="117" y="110"/>
                  </a:lnTo>
                  <a:lnTo>
                    <a:pt x="131" y="93"/>
                  </a:lnTo>
                  <a:lnTo>
                    <a:pt x="145" y="75"/>
                  </a:lnTo>
                  <a:lnTo>
                    <a:pt x="161" y="58"/>
                  </a:lnTo>
                  <a:lnTo>
                    <a:pt x="179" y="43"/>
                  </a:lnTo>
                  <a:lnTo>
                    <a:pt x="196" y="28"/>
                  </a:lnTo>
                  <a:lnTo>
                    <a:pt x="215" y="17"/>
                  </a:lnTo>
                  <a:lnTo>
                    <a:pt x="236" y="7"/>
                  </a:lnTo>
                  <a:lnTo>
                    <a:pt x="257" y="2"/>
                  </a:lnTo>
                  <a:lnTo>
                    <a:pt x="279" y="0"/>
                  </a:lnTo>
                  <a:lnTo>
                    <a:pt x="301" y="4"/>
                  </a:lnTo>
                  <a:lnTo>
                    <a:pt x="306" y="5"/>
                  </a:lnTo>
                  <a:lnTo>
                    <a:pt x="321" y="10"/>
                  </a:lnTo>
                  <a:lnTo>
                    <a:pt x="342" y="17"/>
                  </a:lnTo>
                  <a:lnTo>
                    <a:pt x="365" y="27"/>
                  </a:lnTo>
                  <a:lnTo>
                    <a:pt x="388" y="38"/>
                  </a:lnTo>
                  <a:lnTo>
                    <a:pt x="407" y="52"/>
                  </a:lnTo>
                  <a:lnTo>
                    <a:pt x="418" y="68"/>
                  </a:lnTo>
                  <a:lnTo>
                    <a:pt x="419" y="86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7" name="Freeform 29"/>
            <p:cNvSpPr>
              <a:spLocks/>
            </p:cNvSpPr>
            <p:nvPr/>
          </p:nvSpPr>
          <p:spPr bwMode="auto">
            <a:xfrm>
              <a:off x="4275138" y="3322638"/>
              <a:ext cx="80963" cy="41275"/>
            </a:xfrm>
            <a:custGeom>
              <a:avLst/>
              <a:gdLst/>
              <a:ahLst/>
              <a:cxnLst>
                <a:cxn ang="0">
                  <a:pos x="74" y="23"/>
                </a:cxn>
                <a:cxn ang="0">
                  <a:pos x="71" y="24"/>
                </a:cxn>
                <a:cxn ang="0">
                  <a:pos x="64" y="26"/>
                </a:cxn>
                <a:cxn ang="0">
                  <a:pos x="55" y="31"/>
                </a:cxn>
                <a:cxn ang="0">
                  <a:pos x="45" y="36"/>
                </a:cxn>
                <a:cxn ang="0">
                  <a:pos x="33" y="40"/>
                </a:cxn>
                <a:cxn ang="0">
                  <a:pos x="23" y="45"/>
                </a:cxn>
                <a:cxn ang="0">
                  <a:pos x="15" y="49"/>
                </a:cxn>
                <a:cxn ang="0">
                  <a:pos x="10" y="52"/>
                </a:cxn>
                <a:cxn ang="0">
                  <a:pos x="0" y="32"/>
                </a:cxn>
                <a:cxn ang="0">
                  <a:pos x="3" y="30"/>
                </a:cxn>
                <a:cxn ang="0">
                  <a:pos x="14" y="25"/>
                </a:cxn>
                <a:cxn ang="0">
                  <a:pos x="29" y="18"/>
                </a:cxn>
                <a:cxn ang="0">
                  <a:pos x="46" y="11"/>
                </a:cxn>
                <a:cxn ang="0">
                  <a:pos x="64" y="4"/>
                </a:cxn>
                <a:cxn ang="0">
                  <a:pos x="80" y="1"/>
                </a:cxn>
                <a:cxn ang="0">
                  <a:pos x="93" y="0"/>
                </a:cxn>
                <a:cxn ang="0">
                  <a:pos x="100" y="4"/>
                </a:cxn>
                <a:cxn ang="0">
                  <a:pos x="74" y="23"/>
                </a:cxn>
              </a:cxnLst>
              <a:rect l="0" t="0" r="r" b="b"/>
              <a:pathLst>
                <a:path w="100" h="52">
                  <a:moveTo>
                    <a:pt x="74" y="23"/>
                  </a:moveTo>
                  <a:lnTo>
                    <a:pt x="71" y="24"/>
                  </a:lnTo>
                  <a:lnTo>
                    <a:pt x="64" y="26"/>
                  </a:lnTo>
                  <a:lnTo>
                    <a:pt x="55" y="31"/>
                  </a:lnTo>
                  <a:lnTo>
                    <a:pt x="45" y="36"/>
                  </a:lnTo>
                  <a:lnTo>
                    <a:pt x="33" y="40"/>
                  </a:lnTo>
                  <a:lnTo>
                    <a:pt x="23" y="45"/>
                  </a:lnTo>
                  <a:lnTo>
                    <a:pt x="15" y="49"/>
                  </a:lnTo>
                  <a:lnTo>
                    <a:pt x="10" y="52"/>
                  </a:lnTo>
                  <a:lnTo>
                    <a:pt x="0" y="32"/>
                  </a:lnTo>
                  <a:lnTo>
                    <a:pt x="3" y="30"/>
                  </a:lnTo>
                  <a:lnTo>
                    <a:pt x="14" y="25"/>
                  </a:lnTo>
                  <a:lnTo>
                    <a:pt x="29" y="18"/>
                  </a:lnTo>
                  <a:lnTo>
                    <a:pt x="46" y="11"/>
                  </a:lnTo>
                  <a:lnTo>
                    <a:pt x="64" y="4"/>
                  </a:lnTo>
                  <a:lnTo>
                    <a:pt x="80" y="1"/>
                  </a:lnTo>
                  <a:lnTo>
                    <a:pt x="93" y="0"/>
                  </a:lnTo>
                  <a:lnTo>
                    <a:pt x="100" y="4"/>
                  </a:lnTo>
                  <a:lnTo>
                    <a:pt x="74" y="23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8" name="Freeform 30"/>
            <p:cNvSpPr>
              <a:spLocks/>
            </p:cNvSpPr>
            <p:nvPr/>
          </p:nvSpPr>
          <p:spPr bwMode="auto">
            <a:xfrm>
              <a:off x="4225926" y="3357563"/>
              <a:ext cx="101600" cy="93663"/>
            </a:xfrm>
            <a:custGeom>
              <a:avLst/>
              <a:gdLst/>
              <a:ahLst/>
              <a:cxnLst>
                <a:cxn ang="0">
                  <a:pos x="51" y="20"/>
                </a:cxn>
                <a:cxn ang="0">
                  <a:pos x="47" y="18"/>
                </a:cxn>
                <a:cxn ang="0">
                  <a:pos x="37" y="11"/>
                </a:cxn>
                <a:cxn ang="0">
                  <a:pos x="23" y="4"/>
                </a:cxn>
                <a:cxn ang="0">
                  <a:pos x="10" y="0"/>
                </a:cxn>
                <a:cxn ang="0">
                  <a:pos x="1" y="0"/>
                </a:cxn>
                <a:cxn ang="0">
                  <a:pos x="0" y="8"/>
                </a:cxn>
                <a:cxn ang="0">
                  <a:pos x="10" y="27"/>
                </a:cxn>
                <a:cxn ang="0">
                  <a:pos x="34" y="60"/>
                </a:cxn>
                <a:cxn ang="0">
                  <a:pos x="38" y="63"/>
                </a:cxn>
                <a:cxn ang="0">
                  <a:pos x="46" y="73"/>
                </a:cxn>
                <a:cxn ang="0">
                  <a:pos x="58" y="86"/>
                </a:cxn>
                <a:cxn ang="0">
                  <a:pos x="73" y="100"/>
                </a:cxn>
                <a:cxn ang="0">
                  <a:pos x="88" y="110"/>
                </a:cxn>
                <a:cxn ang="0">
                  <a:pos x="104" y="116"/>
                </a:cxn>
                <a:cxn ang="0">
                  <a:pos x="117" y="113"/>
                </a:cxn>
                <a:cxn ang="0">
                  <a:pos x="127" y="99"/>
                </a:cxn>
                <a:cxn ang="0">
                  <a:pos x="126" y="96"/>
                </a:cxn>
                <a:cxn ang="0">
                  <a:pos x="122" y="92"/>
                </a:cxn>
                <a:cxn ang="0">
                  <a:pos x="115" y="84"/>
                </a:cxn>
                <a:cxn ang="0">
                  <a:pos x="107" y="73"/>
                </a:cxn>
                <a:cxn ang="0">
                  <a:pos x="95" y="61"/>
                </a:cxn>
                <a:cxn ang="0">
                  <a:pos x="83" y="48"/>
                </a:cxn>
                <a:cxn ang="0">
                  <a:pos x="68" y="34"/>
                </a:cxn>
                <a:cxn ang="0">
                  <a:pos x="51" y="20"/>
                </a:cxn>
              </a:cxnLst>
              <a:rect l="0" t="0" r="r" b="b"/>
              <a:pathLst>
                <a:path w="127" h="116">
                  <a:moveTo>
                    <a:pt x="51" y="20"/>
                  </a:moveTo>
                  <a:lnTo>
                    <a:pt x="47" y="18"/>
                  </a:lnTo>
                  <a:lnTo>
                    <a:pt x="37" y="11"/>
                  </a:lnTo>
                  <a:lnTo>
                    <a:pt x="23" y="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0" y="8"/>
                  </a:lnTo>
                  <a:lnTo>
                    <a:pt x="10" y="27"/>
                  </a:lnTo>
                  <a:lnTo>
                    <a:pt x="34" y="60"/>
                  </a:lnTo>
                  <a:lnTo>
                    <a:pt x="38" y="63"/>
                  </a:lnTo>
                  <a:lnTo>
                    <a:pt x="46" y="73"/>
                  </a:lnTo>
                  <a:lnTo>
                    <a:pt x="58" y="86"/>
                  </a:lnTo>
                  <a:lnTo>
                    <a:pt x="73" y="100"/>
                  </a:lnTo>
                  <a:lnTo>
                    <a:pt x="88" y="110"/>
                  </a:lnTo>
                  <a:lnTo>
                    <a:pt x="104" y="116"/>
                  </a:lnTo>
                  <a:lnTo>
                    <a:pt x="117" y="113"/>
                  </a:lnTo>
                  <a:lnTo>
                    <a:pt x="127" y="99"/>
                  </a:lnTo>
                  <a:lnTo>
                    <a:pt x="126" y="96"/>
                  </a:lnTo>
                  <a:lnTo>
                    <a:pt x="122" y="92"/>
                  </a:lnTo>
                  <a:lnTo>
                    <a:pt x="115" y="84"/>
                  </a:lnTo>
                  <a:lnTo>
                    <a:pt x="107" y="73"/>
                  </a:lnTo>
                  <a:lnTo>
                    <a:pt x="95" y="61"/>
                  </a:lnTo>
                  <a:lnTo>
                    <a:pt x="83" y="48"/>
                  </a:lnTo>
                  <a:lnTo>
                    <a:pt x="68" y="34"/>
                  </a:lnTo>
                  <a:lnTo>
                    <a:pt x="51" y="20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9" name="Freeform 31"/>
            <p:cNvSpPr>
              <a:spLocks/>
            </p:cNvSpPr>
            <p:nvPr/>
          </p:nvSpPr>
          <p:spPr bwMode="auto">
            <a:xfrm>
              <a:off x="4254501" y="3340101"/>
              <a:ext cx="153988" cy="77788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" y="55"/>
                </a:cxn>
                <a:cxn ang="0">
                  <a:pos x="6" y="51"/>
                </a:cxn>
                <a:cxn ang="0">
                  <a:pos x="13" y="47"/>
                </a:cxn>
                <a:cxn ang="0">
                  <a:pos x="22" y="41"/>
                </a:cxn>
                <a:cxn ang="0">
                  <a:pos x="33" y="34"/>
                </a:cxn>
                <a:cxn ang="0">
                  <a:pos x="45" y="27"/>
                </a:cxn>
                <a:cxn ang="0">
                  <a:pos x="60" y="20"/>
                </a:cxn>
                <a:cxn ang="0">
                  <a:pos x="75" y="13"/>
                </a:cxn>
                <a:cxn ang="0">
                  <a:pos x="90" y="8"/>
                </a:cxn>
                <a:cxn ang="0">
                  <a:pos x="106" y="3"/>
                </a:cxn>
                <a:cxn ang="0">
                  <a:pos x="122" y="1"/>
                </a:cxn>
                <a:cxn ang="0">
                  <a:pos x="139" y="0"/>
                </a:cxn>
                <a:cxn ang="0">
                  <a:pos x="154" y="2"/>
                </a:cxn>
                <a:cxn ang="0">
                  <a:pos x="169" y="6"/>
                </a:cxn>
                <a:cxn ang="0">
                  <a:pos x="182" y="15"/>
                </a:cxn>
                <a:cxn ang="0">
                  <a:pos x="194" y="27"/>
                </a:cxn>
                <a:cxn ang="0">
                  <a:pos x="193" y="30"/>
                </a:cxn>
                <a:cxn ang="0">
                  <a:pos x="192" y="35"/>
                </a:cxn>
                <a:cxn ang="0">
                  <a:pos x="188" y="45"/>
                </a:cxn>
                <a:cxn ang="0">
                  <a:pos x="183" y="54"/>
                </a:cxn>
                <a:cxn ang="0">
                  <a:pos x="179" y="63"/>
                </a:cxn>
                <a:cxn ang="0">
                  <a:pos x="172" y="71"/>
                </a:cxn>
                <a:cxn ang="0">
                  <a:pos x="164" y="77"/>
                </a:cxn>
                <a:cxn ang="0">
                  <a:pos x="156" y="79"/>
                </a:cxn>
                <a:cxn ang="0">
                  <a:pos x="154" y="76"/>
                </a:cxn>
                <a:cxn ang="0">
                  <a:pos x="147" y="66"/>
                </a:cxn>
                <a:cxn ang="0">
                  <a:pos x="136" y="56"/>
                </a:cxn>
                <a:cxn ang="0">
                  <a:pos x="122" y="47"/>
                </a:cxn>
                <a:cxn ang="0">
                  <a:pos x="105" y="43"/>
                </a:cxn>
                <a:cxn ang="0">
                  <a:pos x="84" y="48"/>
                </a:cxn>
                <a:cxn ang="0">
                  <a:pos x="61" y="65"/>
                </a:cxn>
                <a:cxn ang="0">
                  <a:pos x="36" y="99"/>
                </a:cxn>
                <a:cxn ang="0">
                  <a:pos x="35" y="99"/>
                </a:cxn>
                <a:cxn ang="0">
                  <a:pos x="31" y="99"/>
                </a:cxn>
                <a:cxn ang="0">
                  <a:pos x="27" y="98"/>
                </a:cxn>
                <a:cxn ang="0">
                  <a:pos x="21" y="95"/>
                </a:cxn>
                <a:cxn ang="0">
                  <a:pos x="15" y="91"/>
                </a:cxn>
                <a:cxn ang="0">
                  <a:pos x="10" y="83"/>
                </a:cxn>
                <a:cxn ang="0">
                  <a:pos x="4" y="72"/>
                </a:cxn>
                <a:cxn ang="0">
                  <a:pos x="0" y="56"/>
                </a:cxn>
              </a:cxnLst>
              <a:rect l="0" t="0" r="r" b="b"/>
              <a:pathLst>
                <a:path w="194" h="99">
                  <a:moveTo>
                    <a:pt x="0" y="56"/>
                  </a:moveTo>
                  <a:lnTo>
                    <a:pt x="2" y="55"/>
                  </a:lnTo>
                  <a:lnTo>
                    <a:pt x="6" y="51"/>
                  </a:lnTo>
                  <a:lnTo>
                    <a:pt x="13" y="47"/>
                  </a:lnTo>
                  <a:lnTo>
                    <a:pt x="22" y="41"/>
                  </a:lnTo>
                  <a:lnTo>
                    <a:pt x="33" y="34"/>
                  </a:lnTo>
                  <a:lnTo>
                    <a:pt x="45" y="27"/>
                  </a:lnTo>
                  <a:lnTo>
                    <a:pt x="60" y="20"/>
                  </a:lnTo>
                  <a:lnTo>
                    <a:pt x="75" y="13"/>
                  </a:lnTo>
                  <a:lnTo>
                    <a:pt x="90" y="8"/>
                  </a:lnTo>
                  <a:lnTo>
                    <a:pt x="106" y="3"/>
                  </a:lnTo>
                  <a:lnTo>
                    <a:pt x="122" y="1"/>
                  </a:lnTo>
                  <a:lnTo>
                    <a:pt x="139" y="0"/>
                  </a:lnTo>
                  <a:lnTo>
                    <a:pt x="154" y="2"/>
                  </a:lnTo>
                  <a:lnTo>
                    <a:pt x="169" y="6"/>
                  </a:lnTo>
                  <a:lnTo>
                    <a:pt x="182" y="15"/>
                  </a:lnTo>
                  <a:lnTo>
                    <a:pt x="194" y="27"/>
                  </a:lnTo>
                  <a:lnTo>
                    <a:pt x="193" y="30"/>
                  </a:lnTo>
                  <a:lnTo>
                    <a:pt x="192" y="35"/>
                  </a:lnTo>
                  <a:lnTo>
                    <a:pt x="188" y="45"/>
                  </a:lnTo>
                  <a:lnTo>
                    <a:pt x="183" y="54"/>
                  </a:lnTo>
                  <a:lnTo>
                    <a:pt x="179" y="63"/>
                  </a:lnTo>
                  <a:lnTo>
                    <a:pt x="172" y="71"/>
                  </a:lnTo>
                  <a:lnTo>
                    <a:pt x="164" y="77"/>
                  </a:lnTo>
                  <a:lnTo>
                    <a:pt x="156" y="79"/>
                  </a:lnTo>
                  <a:lnTo>
                    <a:pt x="154" y="76"/>
                  </a:lnTo>
                  <a:lnTo>
                    <a:pt x="147" y="66"/>
                  </a:lnTo>
                  <a:lnTo>
                    <a:pt x="136" y="56"/>
                  </a:lnTo>
                  <a:lnTo>
                    <a:pt x="122" y="47"/>
                  </a:lnTo>
                  <a:lnTo>
                    <a:pt x="105" y="43"/>
                  </a:lnTo>
                  <a:lnTo>
                    <a:pt x="84" y="48"/>
                  </a:lnTo>
                  <a:lnTo>
                    <a:pt x="61" y="65"/>
                  </a:lnTo>
                  <a:lnTo>
                    <a:pt x="36" y="99"/>
                  </a:lnTo>
                  <a:lnTo>
                    <a:pt x="35" y="99"/>
                  </a:lnTo>
                  <a:lnTo>
                    <a:pt x="31" y="99"/>
                  </a:lnTo>
                  <a:lnTo>
                    <a:pt x="27" y="98"/>
                  </a:lnTo>
                  <a:lnTo>
                    <a:pt x="21" y="95"/>
                  </a:lnTo>
                  <a:lnTo>
                    <a:pt x="15" y="91"/>
                  </a:lnTo>
                  <a:lnTo>
                    <a:pt x="10" y="83"/>
                  </a:lnTo>
                  <a:lnTo>
                    <a:pt x="4" y="72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00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0" name="Freeform 32"/>
            <p:cNvSpPr>
              <a:spLocks/>
            </p:cNvSpPr>
            <p:nvPr/>
          </p:nvSpPr>
          <p:spPr bwMode="auto">
            <a:xfrm>
              <a:off x="4659313" y="3370263"/>
              <a:ext cx="615950" cy="496888"/>
            </a:xfrm>
            <a:custGeom>
              <a:avLst/>
              <a:gdLst/>
              <a:ahLst/>
              <a:cxnLst>
                <a:cxn ang="0">
                  <a:pos x="298" y="0"/>
                </a:cxn>
                <a:cxn ang="0">
                  <a:pos x="286" y="0"/>
                </a:cxn>
                <a:cxn ang="0">
                  <a:pos x="266" y="1"/>
                </a:cxn>
                <a:cxn ang="0">
                  <a:pos x="239" y="3"/>
                </a:cxn>
                <a:cxn ang="0">
                  <a:pos x="209" y="8"/>
                </a:cxn>
                <a:cxn ang="0">
                  <a:pos x="177" y="17"/>
                </a:cxn>
                <a:cxn ang="0">
                  <a:pos x="145" y="29"/>
                </a:cxn>
                <a:cxn ang="0">
                  <a:pos x="117" y="46"/>
                </a:cxn>
                <a:cxn ang="0">
                  <a:pos x="103" y="57"/>
                </a:cxn>
                <a:cxn ang="0">
                  <a:pos x="88" y="67"/>
                </a:cxn>
                <a:cxn ang="0">
                  <a:pos x="64" y="85"/>
                </a:cxn>
                <a:cxn ang="0">
                  <a:pos x="38" y="110"/>
                </a:cxn>
                <a:cxn ang="0">
                  <a:pos x="15" y="144"/>
                </a:cxn>
                <a:cxn ang="0">
                  <a:pos x="1" y="183"/>
                </a:cxn>
                <a:cxn ang="0">
                  <a:pos x="4" y="227"/>
                </a:cxn>
                <a:cxn ang="0">
                  <a:pos x="30" y="277"/>
                </a:cxn>
                <a:cxn ang="0">
                  <a:pos x="54" y="305"/>
                </a:cxn>
                <a:cxn ang="0">
                  <a:pos x="68" y="328"/>
                </a:cxn>
                <a:cxn ang="0">
                  <a:pos x="97" y="370"/>
                </a:cxn>
                <a:cxn ang="0">
                  <a:pos x="149" y="423"/>
                </a:cxn>
                <a:cxn ang="0">
                  <a:pos x="224" y="479"/>
                </a:cxn>
                <a:cxn ang="0">
                  <a:pos x="329" y="536"/>
                </a:cxn>
                <a:cxn ang="0">
                  <a:pos x="465" y="583"/>
                </a:cxn>
                <a:cxn ang="0">
                  <a:pos x="636" y="616"/>
                </a:cxn>
                <a:cxn ang="0">
                  <a:pos x="740" y="622"/>
                </a:cxn>
                <a:cxn ang="0">
                  <a:pos x="760" y="609"/>
                </a:cxn>
                <a:cxn ang="0">
                  <a:pos x="776" y="583"/>
                </a:cxn>
                <a:cxn ang="0">
                  <a:pos x="763" y="547"/>
                </a:cxn>
                <a:cxn ang="0">
                  <a:pos x="736" y="523"/>
                </a:cxn>
                <a:cxn ang="0">
                  <a:pos x="714" y="505"/>
                </a:cxn>
                <a:cxn ang="0">
                  <a:pos x="677" y="473"/>
                </a:cxn>
                <a:cxn ang="0">
                  <a:pos x="628" y="432"/>
                </a:cxn>
                <a:cxn ang="0">
                  <a:pos x="578" y="387"/>
                </a:cxn>
                <a:cxn ang="0">
                  <a:pos x="528" y="341"/>
                </a:cxn>
                <a:cxn ang="0">
                  <a:pos x="487" y="301"/>
                </a:cxn>
                <a:cxn ang="0">
                  <a:pos x="459" y="270"/>
                </a:cxn>
                <a:cxn ang="0">
                  <a:pos x="450" y="250"/>
                </a:cxn>
                <a:cxn ang="0">
                  <a:pos x="425" y="188"/>
                </a:cxn>
                <a:cxn ang="0">
                  <a:pos x="382" y="99"/>
                </a:cxn>
                <a:cxn ang="0">
                  <a:pos x="328" y="22"/>
                </a:cxn>
              </a:cxnLst>
              <a:rect l="0" t="0" r="r" b="b"/>
              <a:pathLst>
                <a:path w="776" h="625">
                  <a:moveTo>
                    <a:pt x="299" y="0"/>
                  </a:moveTo>
                  <a:lnTo>
                    <a:pt x="298" y="0"/>
                  </a:lnTo>
                  <a:lnTo>
                    <a:pt x="293" y="0"/>
                  </a:lnTo>
                  <a:lnTo>
                    <a:pt x="286" y="0"/>
                  </a:lnTo>
                  <a:lnTo>
                    <a:pt x="277" y="0"/>
                  </a:lnTo>
                  <a:lnTo>
                    <a:pt x="266" y="1"/>
                  </a:lnTo>
                  <a:lnTo>
                    <a:pt x="253" y="2"/>
                  </a:lnTo>
                  <a:lnTo>
                    <a:pt x="239" y="3"/>
                  </a:lnTo>
                  <a:lnTo>
                    <a:pt x="224" y="6"/>
                  </a:lnTo>
                  <a:lnTo>
                    <a:pt x="209" y="8"/>
                  </a:lnTo>
                  <a:lnTo>
                    <a:pt x="193" y="12"/>
                  </a:lnTo>
                  <a:lnTo>
                    <a:pt x="177" y="17"/>
                  </a:lnTo>
                  <a:lnTo>
                    <a:pt x="161" y="22"/>
                  </a:lnTo>
                  <a:lnTo>
                    <a:pt x="145" y="29"/>
                  </a:lnTo>
                  <a:lnTo>
                    <a:pt x="131" y="37"/>
                  </a:lnTo>
                  <a:lnTo>
                    <a:pt x="117" y="46"/>
                  </a:lnTo>
                  <a:lnTo>
                    <a:pt x="106" y="56"/>
                  </a:lnTo>
                  <a:lnTo>
                    <a:pt x="103" y="57"/>
                  </a:lnTo>
                  <a:lnTo>
                    <a:pt x="97" y="61"/>
                  </a:lnTo>
                  <a:lnTo>
                    <a:pt x="88" y="67"/>
                  </a:lnTo>
                  <a:lnTo>
                    <a:pt x="77" y="75"/>
                  </a:lnTo>
                  <a:lnTo>
                    <a:pt x="64" y="85"/>
                  </a:lnTo>
                  <a:lnTo>
                    <a:pt x="50" y="97"/>
                  </a:lnTo>
                  <a:lnTo>
                    <a:pt x="38" y="110"/>
                  </a:lnTo>
                  <a:lnTo>
                    <a:pt x="25" y="127"/>
                  </a:lnTo>
                  <a:lnTo>
                    <a:pt x="15" y="144"/>
                  </a:lnTo>
                  <a:lnTo>
                    <a:pt x="6" y="162"/>
                  </a:lnTo>
                  <a:lnTo>
                    <a:pt x="1" y="183"/>
                  </a:lnTo>
                  <a:lnTo>
                    <a:pt x="0" y="204"/>
                  </a:lnTo>
                  <a:lnTo>
                    <a:pt x="4" y="227"/>
                  </a:lnTo>
                  <a:lnTo>
                    <a:pt x="13" y="251"/>
                  </a:lnTo>
                  <a:lnTo>
                    <a:pt x="30" y="277"/>
                  </a:lnTo>
                  <a:lnTo>
                    <a:pt x="53" y="302"/>
                  </a:lnTo>
                  <a:lnTo>
                    <a:pt x="54" y="305"/>
                  </a:lnTo>
                  <a:lnTo>
                    <a:pt x="58" y="315"/>
                  </a:lnTo>
                  <a:lnTo>
                    <a:pt x="68" y="328"/>
                  </a:lnTo>
                  <a:lnTo>
                    <a:pt x="80" y="348"/>
                  </a:lnTo>
                  <a:lnTo>
                    <a:pt x="97" y="370"/>
                  </a:lnTo>
                  <a:lnTo>
                    <a:pt x="120" y="395"/>
                  </a:lnTo>
                  <a:lnTo>
                    <a:pt x="149" y="423"/>
                  </a:lnTo>
                  <a:lnTo>
                    <a:pt x="184" y="451"/>
                  </a:lnTo>
                  <a:lnTo>
                    <a:pt x="224" y="479"/>
                  </a:lnTo>
                  <a:lnTo>
                    <a:pt x="273" y="508"/>
                  </a:lnTo>
                  <a:lnTo>
                    <a:pt x="329" y="536"/>
                  </a:lnTo>
                  <a:lnTo>
                    <a:pt x="392" y="560"/>
                  </a:lnTo>
                  <a:lnTo>
                    <a:pt x="465" y="583"/>
                  </a:lnTo>
                  <a:lnTo>
                    <a:pt x="545" y="602"/>
                  </a:lnTo>
                  <a:lnTo>
                    <a:pt x="636" y="616"/>
                  </a:lnTo>
                  <a:lnTo>
                    <a:pt x="737" y="625"/>
                  </a:lnTo>
                  <a:lnTo>
                    <a:pt x="740" y="622"/>
                  </a:lnTo>
                  <a:lnTo>
                    <a:pt x="749" y="618"/>
                  </a:lnTo>
                  <a:lnTo>
                    <a:pt x="760" y="609"/>
                  </a:lnTo>
                  <a:lnTo>
                    <a:pt x="770" y="597"/>
                  </a:lnTo>
                  <a:lnTo>
                    <a:pt x="776" y="583"/>
                  </a:lnTo>
                  <a:lnTo>
                    <a:pt x="775" y="566"/>
                  </a:lnTo>
                  <a:lnTo>
                    <a:pt x="763" y="547"/>
                  </a:lnTo>
                  <a:lnTo>
                    <a:pt x="739" y="526"/>
                  </a:lnTo>
                  <a:lnTo>
                    <a:pt x="736" y="523"/>
                  </a:lnTo>
                  <a:lnTo>
                    <a:pt x="727" y="516"/>
                  </a:lnTo>
                  <a:lnTo>
                    <a:pt x="714" y="505"/>
                  </a:lnTo>
                  <a:lnTo>
                    <a:pt x="698" y="491"/>
                  </a:lnTo>
                  <a:lnTo>
                    <a:pt x="677" y="473"/>
                  </a:lnTo>
                  <a:lnTo>
                    <a:pt x="654" y="453"/>
                  </a:lnTo>
                  <a:lnTo>
                    <a:pt x="628" y="432"/>
                  </a:lnTo>
                  <a:lnTo>
                    <a:pt x="603" y="409"/>
                  </a:lnTo>
                  <a:lnTo>
                    <a:pt x="578" y="387"/>
                  </a:lnTo>
                  <a:lnTo>
                    <a:pt x="552" y="364"/>
                  </a:lnTo>
                  <a:lnTo>
                    <a:pt x="528" y="341"/>
                  </a:lnTo>
                  <a:lnTo>
                    <a:pt x="506" y="320"/>
                  </a:lnTo>
                  <a:lnTo>
                    <a:pt x="487" y="301"/>
                  </a:lnTo>
                  <a:lnTo>
                    <a:pt x="471" y="283"/>
                  </a:lnTo>
                  <a:lnTo>
                    <a:pt x="459" y="270"/>
                  </a:lnTo>
                  <a:lnTo>
                    <a:pt x="453" y="259"/>
                  </a:lnTo>
                  <a:lnTo>
                    <a:pt x="450" y="250"/>
                  </a:lnTo>
                  <a:lnTo>
                    <a:pt x="440" y="223"/>
                  </a:lnTo>
                  <a:lnTo>
                    <a:pt x="425" y="188"/>
                  </a:lnTo>
                  <a:lnTo>
                    <a:pt x="405" y="144"/>
                  </a:lnTo>
                  <a:lnTo>
                    <a:pt x="382" y="99"/>
                  </a:lnTo>
                  <a:lnTo>
                    <a:pt x="355" y="56"/>
                  </a:lnTo>
                  <a:lnTo>
                    <a:pt x="328" y="22"/>
                  </a:lnTo>
                  <a:lnTo>
                    <a:pt x="299" y="0"/>
                  </a:lnTo>
                  <a:close/>
                </a:path>
              </a:pathLst>
            </a:custGeom>
            <a:solidFill>
              <a:srgbClr val="FF44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1" name="Freeform 33"/>
            <p:cNvSpPr>
              <a:spLocks/>
            </p:cNvSpPr>
            <p:nvPr/>
          </p:nvSpPr>
          <p:spPr bwMode="auto">
            <a:xfrm>
              <a:off x="4656138" y="3522663"/>
              <a:ext cx="479425" cy="330200"/>
            </a:xfrm>
            <a:custGeom>
              <a:avLst/>
              <a:gdLst/>
              <a:ahLst/>
              <a:cxnLst>
                <a:cxn ang="0">
                  <a:pos x="37" y="21"/>
                </a:cxn>
                <a:cxn ang="0">
                  <a:pos x="139" y="30"/>
                </a:cxn>
                <a:cxn ang="0">
                  <a:pos x="157" y="29"/>
                </a:cxn>
                <a:cxn ang="0">
                  <a:pos x="75" y="54"/>
                </a:cxn>
                <a:cxn ang="0">
                  <a:pos x="74" y="72"/>
                </a:cxn>
                <a:cxn ang="0">
                  <a:pos x="166" y="88"/>
                </a:cxn>
                <a:cxn ang="0">
                  <a:pos x="169" y="90"/>
                </a:cxn>
                <a:cxn ang="0">
                  <a:pos x="101" y="111"/>
                </a:cxn>
                <a:cxn ang="0">
                  <a:pos x="109" y="127"/>
                </a:cxn>
                <a:cxn ang="0">
                  <a:pos x="218" y="146"/>
                </a:cxn>
                <a:cxn ang="0">
                  <a:pos x="240" y="148"/>
                </a:cxn>
                <a:cxn ang="0">
                  <a:pos x="164" y="167"/>
                </a:cxn>
                <a:cxn ang="0">
                  <a:pos x="135" y="171"/>
                </a:cxn>
                <a:cxn ang="0">
                  <a:pos x="170" y="183"/>
                </a:cxn>
                <a:cxn ang="0">
                  <a:pos x="226" y="193"/>
                </a:cxn>
                <a:cxn ang="0">
                  <a:pos x="296" y="185"/>
                </a:cxn>
                <a:cxn ang="0">
                  <a:pos x="298" y="196"/>
                </a:cxn>
                <a:cxn ang="0">
                  <a:pos x="231" y="227"/>
                </a:cxn>
                <a:cxn ang="0">
                  <a:pos x="218" y="230"/>
                </a:cxn>
                <a:cxn ang="0">
                  <a:pos x="257" y="241"/>
                </a:cxn>
                <a:cxn ang="0">
                  <a:pos x="314" y="247"/>
                </a:cxn>
                <a:cxn ang="0">
                  <a:pos x="381" y="235"/>
                </a:cxn>
                <a:cxn ang="0">
                  <a:pos x="363" y="244"/>
                </a:cxn>
                <a:cxn ang="0">
                  <a:pos x="259" y="270"/>
                </a:cxn>
                <a:cxn ang="0">
                  <a:pos x="243" y="272"/>
                </a:cxn>
                <a:cxn ang="0">
                  <a:pos x="279" y="279"/>
                </a:cxn>
                <a:cxn ang="0">
                  <a:pos x="340" y="281"/>
                </a:cxn>
                <a:cxn ang="0">
                  <a:pos x="428" y="264"/>
                </a:cxn>
                <a:cxn ang="0">
                  <a:pos x="431" y="276"/>
                </a:cxn>
                <a:cxn ang="0">
                  <a:pos x="341" y="309"/>
                </a:cxn>
                <a:cxn ang="0">
                  <a:pos x="317" y="311"/>
                </a:cxn>
                <a:cxn ang="0">
                  <a:pos x="345" y="321"/>
                </a:cxn>
                <a:cxn ang="0">
                  <a:pos x="401" y="322"/>
                </a:cxn>
                <a:cxn ang="0">
                  <a:pos x="481" y="302"/>
                </a:cxn>
                <a:cxn ang="0">
                  <a:pos x="491" y="309"/>
                </a:cxn>
                <a:cxn ang="0">
                  <a:pos x="436" y="341"/>
                </a:cxn>
                <a:cxn ang="0">
                  <a:pos x="453" y="361"/>
                </a:cxn>
                <a:cxn ang="0">
                  <a:pos x="565" y="363"/>
                </a:cxn>
                <a:cxn ang="0">
                  <a:pos x="572" y="363"/>
                </a:cxn>
                <a:cxn ang="0">
                  <a:pos x="502" y="392"/>
                </a:cxn>
                <a:cxn ang="0">
                  <a:pos x="522" y="398"/>
                </a:cxn>
                <a:cxn ang="0">
                  <a:pos x="595" y="401"/>
                </a:cxn>
                <a:cxn ang="0">
                  <a:pos x="593" y="405"/>
                </a:cxn>
                <a:cxn ang="0">
                  <a:pos x="561" y="417"/>
                </a:cxn>
                <a:cxn ang="0">
                  <a:pos x="536" y="413"/>
                </a:cxn>
                <a:cxn ang="0">
                  <a:pos x="466" y="398"/>
                </a:cxn>
                <a:cxn ang="0">
                  <a:pos x="366" y="368"/>
                </a:cxn>
                <a:cxn ang="0">
                  <a:pos x="259" y="318"/>
                </a:cxn>
                <a:cxn ang="0">
                  <a:pos x="207" y="283"/>
                </a:cxn>
                <a:cxn ang="0">
                  <a:pos x="121" y="206"/>
                </a:cxn>
                <a:cxn ang="0">
                  <a:pos x="32" y="106"/>
                </a:cxn>
                <a:cxn ang="0">
                  <a:pos x="1" y="16"/>
                </a:cxn>
              </a:cxnLst>
              <a:rect l="0" t="0" r="r" b="b"/>
              <a:pathLst>
                <a:path w="605" h="417">
                  <a:moveTo>
                    <a:pt x="10" y="0"/>
                  </a:moveTo>
                  <a:lnTo>
                    <a:pt x="14" y="3"/>
                  </a:lnTo>
                  <a:lnTo>
                    <a:pt x="23" y="10"/>
                  </a:lnTo>
                  <a:lnTo>
                    <a:pt x="37" y="21"/>
                  </a:lnTo>
                  <a:lnTo>
                    <a:pt x="56" y="30"/>
                  </a:lnTo>
                  <a:lnTo>
                    <a:pt x="81" y="36"/>
                  </a:lnTo>
                  <a:lnTo>
                    <a:pt x="108" y="37"/>
                  </a:lnTo>
                  <a:lnTo>
                    <a:pt x="139" y="30"/>
                  </a:lnTo>
                  <a:lnTo>
                    <a:pt x="173" y="12"/>
                  </a:lnTo>
                  <a:lnTo>
                    <a:pt x="172" y="14"/>
                  </a:lnTo>
                  <a:lnTo>
                    <a:pt x="166" y="20"/>
                  </a:lnTo>
                  <a:lnTo>
                    <a:pt x="157" y="29"/>
                  </a:lnTo>
                  <a:lnTo>
                    <a:pt x="143" y="38"/>
                  </a:lnTo>
                  <a:lnTo>
                    <a:pt x="125" y="46"/>
                  </a:lnTo>
                  <a:lnTo>
                    <a:pt x="102" y="52"/>
                  </a:lnTo>
                  <a:lnTo>
                    <a:pt x="75" y="54"/>
                  </a:lnTo>
                  <a:lnTo>
                    <a:pt x="41" y="51"/>
                  </a:lnTo>
                  <a:lnTo>
                    <a:pt x="46" y="54"/>
                  </a:lnTo>
                  <a:lnTo>
                    <a:pt x="58" y="62"/>
                  </a:lnTo>
                  <a:lnTo>
                    <a:pt x="74" y="72"/>
                  </a:lnTo>
                  <a:lnTo>
                    <a:pt x="96" y="82"/>
                  </a:lnTo>
                  <a:lnTo>
                    <a:pt x="119" y="90"/>
                  </a:lnTo>
                  <a:lnTo>
                    <a:pt x="143" y="92"/>
                  </a:lnTo>
                  <a:lnTo>
                    <a:pt x="166" y="88"/>
                  </a:lnTo>
                  <a:lnTo>
                    <a:pt x="185" y="74"/>
                  </a:lnTo>
                  <a:lnTo>
                    <a:pt x="183" y="76"/>
                  </a:lnTo>
                  <a:lnTo>
                    <a:pt x="177" y="82"/>
                  </a:lnTo>
                  <a:lnTo>
                    <a:pt x="169" y="90"/>
                  </a:lnTo>
                  <a:lnTo>
                    <a:pt x="157" y="98"/>
                  </a:lnTo>
                  <a:lnTo>
                    <a:pt x="140" y="105"/>
                  </a:lnTo>
                  <a:lnTo>
                    <a:pt x="123" y="111"/>
                  </a:lnTo>
                  <a:lnTo>
                    <a:pt x="101" y="111"/>
                  </a:lnTo>
                  <a:lnTo>
                    <a:pt x="78" y="106"/>
                  </a:lnTo>
                  <a:lnTo>
                    <a:pt x="82" y="110"/>
                  </a:lnTo>
                  <a:lnTo>
                    <a:pt x="93" y="117"/>
                  </a:lnTo>
                  <a:lnTo>
                    <a:pt x="109" y="127"/>
                  </a:lnTo>
                  <a:lnTo>
                    <a:pt x="131" y="136"/>
                  </a:lnTo>
                  <a:lnTo>
                    <a:pt x="158" y="145"/>
                  </a:lnTo>
                  <a:lnTo>
                    <a:pt x="187" y="149"/>
                  </a:lnTo>
                  <a:lnTo>
                    <a:pt x="218" y="146"/>
                  </a:lnTo>
                  <a:lnTo>
                    <a:pt x="250" y="136"/>
                  </a:lnTo>
                  <a:lnTo>
                    <a:pt x="249" y="137"/>
                  </a:lnTo>
                  <a:lnTo>
                    <a:pt x="246" y="142"/>
                  </a:lnTo>
                  <a:lnTo>
                    <a:pt x="240" y="148"/>
                  </a:lnTo>
                  <a:lnTo>
                    <a:pt x="230" y="153"/>
                  </a:lnTo>
                  <a:lnTo>
                    <a:pt x="214" y="159"/>
                  </a:lnTo>
                  <a:lnTo>
                    <a:pt x="192" y="164"/>
                  </a:lnTo>
                  <a:lnTo>
                    <a:pt x="164" y="167"/>
                  </a:lnTo>
                  <a:lnTo>
                    <a:pt x="127" y="166"/>
                  </a:lnTo>
                  <a:lnTo>
                    <a:pt x="128" y="166"/>
                  </a:lnTo>
                  <a:lnTo>
                    <a:pt x="130" y="168"/>
                  </a:lnTo>
                  <a:lnTo>
                    <a:pt x="135" y="171"/>
                  </a:lnTo>
                  <a:lnTo>
                    <a:pt x="142" y="173"/>
                  </a:lnTo>
                  <a:lnTo>
                    <a:pt x="150" y="176"/>
                  </a:lnTo>
                  <a:lnTo>
                    <a:pt x="159" y="180"/>
                  </a:lnTo>
                  <a:lnTo>
                    <a:pt x="170" y="183"/>
                  </a:lnTo>
                  <a:lnTo>
                    <a:pt x="182" y="187"/>
                  </a:lnTo>
                  <a:lnTo>
                    <a:pt x="196" y="189"/>
                  </a:lnTo>
                  <a:lnTo>
                    <a:pt x="211" y="191"/>
                  </a:lnTo>
                  <a:lnTo>
                    <a:pt x="226" y="193"/>
                  </a:lnTo>
                  <a:lnTo>
                    <a:pt x="242" y="193"/>
                  </a:lnTo>
                  <a:lnTo>
                    <a:pt x="259" y="191"/>
                  </a:lnTo>
                  <a:lnTo>
                    <a:pt x="278" y="189"/>
                  </a:lnTo>
                  <a:lnTo>
                    <a:pt x="296" y="185"/>
                  </a:lnTo>
                  <a:lnTo>
                    <a:pt x="316" y="179"/>
                  </a:lnTo>
                  <a:lnTo>
                    <a:pt x="313" y="181"/>
                  </a:lnTo>
                  <a:lnTo>
                    <a:pt x="307" y="188"/>
                  </a:lnTo>
                  <a:lnTo>
                    <a:pt x="298" y="196"/>
                  </a:lnTo>
                  <a:lnTo>
                    <a:pt x="286" y="205"/>
                  </a:lnTo>
                  <a:lnTo>
                    <a:pt x="271" y="216"/>
                  </a:lnTo>
                  <a:lnTo>
                    <a:pt x="252" y="223"/>
                  </a:lnTo>
                  <a:lnTo>
                    <a:pt x="231" y="227"/>
                  </a:lnTo>
                  <a:lnTo>
                    <a:pt x="208" y="226"/>
                  </a:lnTo>
                  <a:lnTo>
                    <a:pt x="210" y="226"/>
                  </a:lnTo>
                  <a:lnTo>
                    <a:pt x="213" y="228"/>
                  </a:lnTo>
                  <a:lnTo>
                    <a:pt x="218" y="230"/>
                  </a:lnTo>
                  <a:lnTo>
                    <a:pt x="226" y="233"/>
                  </a:lnTo>
                  <a:lnTo>
                    <a:pt x="234" y="235"/>
                  </a:lnTo>
                  <a:lnTo>
                    <a:pt x="244" y="239"/>
                  </a:lnTo>
                  <a:lnTo>
                    <a:pt x="257" y="241"/>
                  </a:lnTo>
                  <a:lnTo>
                    <a:pt x="269" y="243"/>
                  </a:lnTo>
                  <a:lnTo>
                    <a:pt x="283" y="246"/>
                  </a:lnTo>
                  <a:lnTo>
                    <a:pt x="298" y="247"/>
                  </a:lnTo>
                  <a:lnTo>
                    <a:pt x="314" y="247"/>
                  </a:lnTo>
                  <a:lnTo>
                    <a:pt x="330" y="247"/>
                  </a:lnTo>
                  <a:lnTo>
                    <a:pt x="347" y="244"/>
                  </a:lnTo>
                  <a:lnTo>
                    <a:pt x="364" y="241"/>
                  </a:lnTo>
                  <a:lnTo>
                    <a:pt x="381" y="235"/>
                  </a:lnTo>
                  <a:lnTo>
                    <a:pt x="398" y="228"/>
                  </a:lnTo>
                  <a:lnTo>
                    <a:pt x="394" y="231"/>
                  </a:lnTo>
                  <a:lnTo>
                    <a:pt x="381" y="236"/>
                  </a:lnTo>
                  <a:lnTo>
                    <a:pt x="363" y="244"/>
                  </a:lnTo>
                  <a:lnTo>
                    <a:pt x="340" y="253"/>
                  </a:lnTo>
                  <a:lnTo>
                    <a:pt x="313" y="261"/>
                  </a:lnTo>
                  <a:lnTo>
                    <a:pt x="286" y="268"/>
                  </a:lnTo>
                  <a:lnTo>
                    <a:pt x="259" y="270"/>
                  </a:lnTo>
                  <a:lnTo>
                    <a:pt x="235" y="269"/>
                  </a:lnTo>
                  <a:lnTo>
                    <a:pt x="236" y="269"/>
                  </a:lnTo>
                  <a:lnTo>
                    <a:pt x="238" y="270"/>
                  </a:lnTo>
                  <a:lnTo>
                    <a:pt x="243" y="272"/>
                  </a:lnTo>
                  <a:lnTo>
                    <a:pt x="249" y="273"/>
                  </a:lnTo>
                  <a:lnTo>
                    <a:pt x="257" y="276"/>
                  </a:lnTo>
                  <a:lnTo>
                    <a:pt x="267" y="278"/>
                  </a:lnTo>
                  <a:lnTo>
                    <a:pt x="279" y="279"/>
                  </a:lnTo>
                  <a:lnTo>
                    <a:pt x="291" y="281"/>
                  </a:lnTo>
                  <a:lnTo>
                    <a:pt x="306" y="281"/>
                  </a:lnTo>
                  <a:lnTo>
                    <a:pt x="322" y="281"/>
                  </a:lnTo>
                  <a:lnTo>
                    <a:pt x="340" y="281"/>
                  </a:lnTo>
                  <a:lnTo>
                    <a:pt x="359" y="279"/>
                  </a:lnTo>
                  <a:lnTo>
                    <a:pt x="381" y="276"/>
                  </a:lnTo>
                  <a:lnTo>
                    <a:pt x="404" y="271"/>
                  </a:lnTo>
                  <a:lnTo>
                    <a:pt x="428" y="264"/>
                  </a:lnTo>
                  <a:lnTo>
                    <a:pt x="454" y="256"/>
                  </a:lnTo>
                  <a:lnTo>
                    <a:pt x="451" y="258"/>
                  </a:lnTo>
                  <a:lnTo>
                    <a:pt x="443" y="266"/>
                  </a:lnTo>
                  <a:lnTo>
                    <a:pt x="431" y="276"/>
                  </a:lnTo>
                  <a:lnTo>
                    <a:pt x="413" y="287"/>
                  </a:lnTo>
                  <a:lnTo>
                    <a:pt x="393" y="298"/>
                  </a:lnTo>
                  <a:lnTo>
                    <a:pt x="369" y="306"/>
                  </a:lnTo>
                  <a:lnTo>
                    <a:pt x="341" y="309"/>
                  </a:lnTo>
                  <a:lnTo>
                    <a:pt x="310" y="308"/>
                  </a:lnTo>
                  <a:lnTo>
                    <a:pt x="311" y="308"/>
                  </a:lnTo>
                  <a:lnTo>
                    <a:pt x="312" y="309"/>
                  </a:lnTo>
                  <a:lnTo>
                    <a:pt x="317" y="311"/>
                  </a:lnTo>
                  <a:lnTo>
                    <a:pt x="321" y="314"/>
                  </a:lnTo>
                  <a:lnTo>
                    <a:pt x="328" y="316"/>
                  </a:lnTo>
                  <a:lnTo>
                    <a:pt x="336" y="318"/>
                  </a:lnTo>
                  <a:lnTo>
                    <a:pt x="345" y="321"/>
                  </a:lnTo>
                  <a:lnTo>
                    <a:pt x="357" y="322"/>
                  </a:lnTo>
                  <a:lnTo>
                    <a:pt x="370" y="323"/>
                  </a:lnTo>
                  <a:lnTo>
                    <a:pt x="385" y="323"/>
                  </a:lnTo>
                  <a:lnTo>
                    <a:pt x="401" y="322"/>
                  </a:lnTo>
                  <a:lnTo>
                    <a:pt x="418" y="319"/>
                  </a:lnTo>
                  <a:lnTo>
                    <a:pt x="438" y="316"/>
                  </a:lnTo>
                  <a:lnTo>
                    <a:pt x="458" y="310"/>
                  </a:lnTo>
                  <a:lnTo>
                    <a:pt x="481" y="302"/>
                  </a:lnTo>
                  <a:lnTo>
                    <a:pt x="507" y="293"/>
                  </a:lnTo>
                  <a:lnTo>
                    <a:pt x="504" y="295"/>
                  </a:lnTo>
                  <a:lnTo>
                    <a:pt x="499" y="301"/>
                  </a:lnTo>
                  <a:lnTo>
                    <a:pt x="491" y="309"/>
                  </a:lnTo>
                  <a:lnTo>
                    <a:pt x="479" y="318"/>
                  </a:lnTo>
                  <a:lnTo>
                    <a:pt x="466" y="328"/>
                  </a:lnTo>
                  <a:lnTo>
                    <a:pt x="451" y="336"/>
                  </a:lnTo>
                  <a:lnTo>
                    <a:pt x="436" y="341"/>
                  </a:lnTo>
                  <a:lnTo>
                    <a:pt x="420" y="345"/>
                  </a:lnTo>
                  <a:lnTo>
                    <a:pt x="424" y="347"/>
                  </a:lnTo>
                  <a:lnTo>
                    <a:pt x="435" y="353"/>
                  </a:lnTo>
                  <a:lnTo>
                    <a:pt x="453" y="361"/>
                  </a:lnTo>
                  <a:lnTo>
                    <a:pt x="476" y="367"/>
                  </a:lnTo>
                  <a:lnTo>
                    <a:pt x="502" y="371"/>
                  </a:lnTo>
                  <a:lnTo>
                    <a:pt x="532" y="370"/>
                  </a:lnTo>
                  <a:lnTo>
                    <a:pt x="565" y="363"/>
                  </a:lnTo>
                  <a:lnTo>
                    <a:pt x="600" y="347"/>
                  </a:lnTo>
                  <a:lnTo>
                    <a:pt x="597" y="349"/>
                  </a:lnTo>
                  <a:lnTo>
                    <a:pt x="586" y="355"/>
                  </a:lnTo>
                  <a:lnTo>
                    <a:pt x="572" y="363"/>
                  </a:lnTo>
                  <a:lnTo>
                    <a:pt x="555" y="372"/>
                  </a:lnTo>
                  <a:lnTo>
                    <a:pt x="537" y="381"/>
                  </a:lnTo>
                  <a:lnTo>
                    <a:pt x="518" y="387"/>
                  </a:lnTo>
                  <a:lnTo>
                    <a:pt x="502" y="392"/>
                  </a:lnTo>
                  <a:lnTo>
                    <a:pt x="489" y="392"/>
                  </a:lnTo>
                  <a:lnTo>
                    <a:pt x="494" y="393"/>
                  </a:lnTo>
                  <a:lnTo>
                    <a:pt x="506" y="394"/>
                  </a:lnTo>
                  <a:lnTo>
                    <a:pt x="522" y="398"/>
                  </a:lnTo>
                  <a:lnTo>
                    <a:pt x="541" y="400"/>
                  </a:lnTo>
                  <a:lnTo>
                    <a:pt x="561" y="401"/>
                  </a:lnTo>
                  <a:lnTo>
                    <a:pt x="579" y="402"/>
                  </a:lnTo>
                  <a:lnTo>
                    <a:pt x="595" y="401"/>
                  </a:lnTo>
                  <a:lnTo>
                    <a:pt x="605" y="397"/>
                  </a:lnTo>
                  <a:lnTo>
                    <a:pt x="603" y="398"/>
                  </a:lnTo>
                  <a:lnTo>
                    <a:pt x="599" y="400"/>
                  </a:lnTo>
                  <a:lnTo>
                    <a:pt x="593" y="405"/>
                  </a:lnTo>
                  <a:lnTo>
                    <a:pt x="586" y="409"/>
                  </a:lnTo>
                  <a:lnTo>
                    <a:pt x="578" y="413"/>
                  </a:lnTo>
                  <a:lnTo>
                    <a:pt x="570" y="416"/>
                  </a:lnTo>
                  <a:lnTo>
                    <a:pt x="561" y="417"/>
                  </a:lnTo>
                  <a:lnTo>
                    <a:pt x="554" y="416"/>
                  </a:lnTo>
                  <a:lnTo>
                    <a:pt x="552" y="416"/>
                  </a:lnTo>
                  <a:lnTo>
                    <a:pt x="546" y="415"/>
                  </a:lnTo>
                  <a:lnTo>
                    <a:pt x="536" y="413"/>
                  </a:lnTo>
                  <a:lnTo>
                    <a:pt x="523" y="411"/>
                  </a:lnTo>
                  <a:lnTo>
                    <a:pt x="506" y="407"/>
                  </a:lnTo>
                  <a:lnTo>
                    <a:pt x="487" y="404"/>
                  </a:lnTo>
                  <a:lnTo>
                    <a:pt x="466" y="398"/>
                  </a:lnTo>
                  <a:lnTo>
                    <a:pt x="443" y="392"/>
                  </a:lnTo>
                  <a:lnTo>
                    <a:pt x="418" y="385"/>
                  </a:lnTo>
                  <a:lnTo>
                    <a:pt x="393" y="377"/>
                  </a:lnTo>
                  <a:lnTo>
                    <a:pt x="366" y="368"/>
                  </a:lnTo>
                  <a:lnTo>
                    <a:pt x="340" y="357"/>
                  </a:lnTo>
                  <a:lnTo>
                    <a:pt x="312" y="346"/>
                  </a:lnTo>
                  <a:lnTo>
                    <a:pt x="286" y="332"/>
                  </a:lnTo>
                  <a:lnTo>
                    <a:pt x="259" y="318"/>
                  </a:lnTo>
                  <a:lnTo>
                    <a:pt x="234" y="303"/>
                  </a:lnTo>
                  <a:lnTo>
                    <a:pt x="230" y="301"/>
                  </a:lnTo>
                  <a:lnTo>
                    <a:pt x="221" y="294"/>
                  </a:lnTo>
                  <a:lnTo>
                    <a:pt x="207" y="283"/>
                  </a:lnTo>
                  <a:lnTo>
                    <a:pt x="189" y="268"/>
                  </a:lnTo>
                  <a:lnTo>
                    <a:pt x="168" y="249"/>
                  </a:lnTo>
                  <a:lnTo>
                    <a:pt x="145" y="228"/>
                  </a:lnTo>
                  <a:lnTo>
                    <a:pt x="121" y="206"/>
                  </a:lnTo>
                  <a:lnTo>
                    <a:pt x="97" y="182"/>
                  </a:lnTo>
                  <a:lnTo>
                    <a:pt x="73" y="157"/>
                  </a:lnTo>
                  <a:lnTo>
                    <a:pt x="51" y="131"/>
                  </a:lnTo>
                  <a:lnTo>
                    <a:pt x="32" y="106"/>
                  </a:lnTo>
                  <a:lnTo>
                    <a:pt x="16" y="82"/>
                  </a:lnTo>
                  <a:lnTo>
                    <a:pt x="6" y="58"/>
                  </a:lnTo>
                  <a:lnTo>
                    <a:pt x="0" y="36"/>
                  </a:lnTo>
                  <a:lnTo>
                    <a:pt x="1" y="16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1E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2" name="Freeform 34"/>
            <p:cNvSpPr>
              <a:spLocks/>
            </p:cNvSpPr>
            <p:nvPr/>
          </p:nvSpPr>
          <p:spPr bwMode="auto">
            <a:xfrm>
              <a:off x="4699001" y="3392488"/>
              <a:ext cx="149225" cy="95250"/>
            </a:xfrm>
            <a:custGeom>
              <a:avLst/>
              <a:gdLst/>
              <a:ahLst/>
              <a:cxnLst>
                <a:cxn ang="0">
                  <a:pos x="115" y="12"/>
                </a:cxn>
                <a:cxn ang="0">
                  <a:pos x="111" y="14"/>
                </a:cxn>
                <a:cxn ang="0">
                  <a:pos x="98" y="21"/>
                </a:cxn>
                <a:cxn ang="0">
                  <a:pos x="82" y="30"/>
                </a:cxn>
                <a:cxn ang="0">
                  <a:pos x="62" y="42"/>
                </a:cxn>
                <a:cxn ang="0">
                  <a:pos x="42" y="54"/>
                </a:cxn>
                <a:cxn ang="0">
                  <a:pos x="25" y="67"/>
                </a:cxn>
                <a:cxn ang="0">
                  <a:pos x="13" y="79"/>
                </a:cxn>
                <a:cxn ang="0">
                  <a:pos x="8" y="88"/>
                </a:cxn>
                <a:cxn ang="0">
                  <a:pos x="7" y="89"/>
                </a:cxn>
                <a:cxn ang="0">
                  <a:pos x="6" y="91"/>
                </a:cxn>
                <a:cxn ang="0">
                  <a:pos x="5" y="95"/>
                </a:cxn>
                <a:cxn ang="0">
                  <a:pos x="2" y="99"/>
                </a:cxn>
                <a:cxn ang="0">
                  <a:pos x="1" y="105"/>
                </a:cxn>
                <a:cxn ang="0">
                  <a:pos x="0" y="110"/>
                </a:cxn>
                <a:cxn ang="0">
                  <a:pos x="1" y="114"/>
                </a:cxn>
                <a:cxn ang="0">
                  <a:pos x="5" y="118"/>
                </a:cxn>
                <a:cxn ang="0">
                  <a:pos x="9" y="121"/>
                </a:cxn>
                <a:cxn ang="0">
                  <a:pos x="17" y="121"/>
                </a:cxn>
                <a:cxn ang="0">
                  <a:pos x="29" y="120"/>
                </a:cxn>
                <a:cxn ang="0">
                  <a:pos x="44" y="117"/>
                </a:cxn>
                <a:cxn ang="0">
                  <a:pos x="62" y="110"/>
                </a:cxn>
                <a:cxn ang="0">
                  <a:pos x="86" y="99"/>
                </a:cxn>
                <a:cxn ang="0">
                  <a:pos x="115" y="87"/>
                </a:cxn>
                <a:cxn ang="0">
                  <a:pos x="150" y="68"/>
                </a:cxn>
                <a:cxn ang="0">
                  <a:pos x="154" y="64"/>
                </a:cxn>
                <a:cxn ang="0">
                  <a:pos x="165" y="52"/>
                </a:cxn>
                <a:cxn ang="0">
                  <a:pos x="176" y="37"/>
                </a:cxn>
                <a:cxn ang="0">
                  <a:pos x="187" y="22"/>
                </a:cxn>
                <a:cxn ang="0">
                  <a:pos x="189" y="8"/>
                </a:cxn>
                <a:cxn ang="0">
                  <a:pos x="181" y="0"/>
                </a:cxn>
                <a:cxn ang="0">
                  <a:pos x="158" y="0"/>
                </a:cxn>
                <a:cxn ang="0">
                  <a:pos x="115" y="12"/>
                </a:cxn>
              </a:cxnLst>
              <a:rect l="0" t="0" r="r" b="b"/>
              <a:pathLst>
                <a:path w="189" h="121">
                  <a:moveTo>
                    <a:pt x="115" y="12"/>
                  </a:moveTo>
                  <a:lnTo>
                    <a:pt x="111" y="14"/>
                  </a:lnTo>
                  <a:lnTo>
                    <a:pt x="98" y="21"/>
                  </a:lnTo>
                  <a:lnTo>
                    <a:pt x="82" y="30"/>
                  </a:lnTo>
                  <a:lnTo>
                    <a:pt x="62" y="42"/>
                  </a:lnTo>
                  <a:lnTo>
                    <a:pt x="42" y="54"/>
                  </a:lnTo>
                  <a:lnTo>
                    <a:pt x="25" y="67"/>
                  </a:lnTo>
                  <a:lnTo>
                    <a:pt x="13" y="79"/>
                  </a:lnTo>
                  <a:lnTo>
                    <a:pt x="8" y="88"/>
                  </a:lnTo>
                  <a:lnTo>
                    <a:pt x="7" y="89"/>
                  </a:lnTo>
                  <a:lnTo>
                    <a:pt x="6" y="91"/>
                  </a:lnTo>
                  <a:lnTo>
                    <a:pt x="5" y="95"/>
                  </a:lnTo>
                  <a:lnTo>
                    <a:pt x="2" y="99"/>
                  </a:lnTo>
                  <a:lnTo>
                    <a:pt x="1" y="105"/>
                  </a:lnTo>
                  <a:lnTo>
                    <a:pt x="0" y="110"/>
                  </a:lnTo>
                  <a:lnTo>
                    <a:pt x="1" y="114"/>
                  </a:lnTo>
                  <a:lnTo>
                    <a:pt x="5" y="118"/>
                  </a:lnTo>
                  <a:lnTo>
                    <a:pt x="9" y="121"/>
                  </a:lnTo>
                  <a:lnTo>
                    <a:pt x="17" y="121"/>
                  </a:lnTo>
                  <a:lnTo>
                    <a:pt x="29" y="120"/>
                  </a:lnTo>
                  <a:lnTo>
                    <a:pt x="44" y="117"/>
                  </a:lnTo>
                  <a:lnTo>
                    <a:pt x="62" y="110"/>
                  </a:lnTo>
                  <a:lnTo>
                    <a:pt x="86" y="99"/>
                  </a:lnTo>
                  <a:lnTo>
                    <a:pt x="115" y="87"/>
                  </a:lnTo>
                  <a:lnTo>
                    <a:pt x="150" y="68"/>
                  </a:lnTo>
                  <a:lnTo>
                    <a:pt x="154" y="64"/>
                  </a:lnTo>
                  <a:lnTo>
                    <a:pt x="165" y="52"/>
                  </a:lnTo>
                  <a:lnTo>
                    <a:pt x="176" y="37"/>
                  </a:lnTo>
                  <a:lnTo>
                    <a:pt x="187" y="22"/>
                  </a:lnTo>
                  <a:lnTo>
                    <a:pt x="189" y="8"/>
                  </a:lnTo>
                  <a:lnTo>
                    <a:pt x="181" y="0"/>
                  </a:lnTo>
                  <a:lnTo>
                    <a:pt x="158" y="0"/>
                  </a:lnTo>
                  <a:lnTo>
                    <a:pt x="115" y="12"/>
                  </a:lnTo>
                  <a:close/>
                </a:path>
              </a:pathLst>
            </a:custGeom>
            <a:solidFill>
              <a:srgbClr val="005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3" name="Freeform 35"/>
            <p:cNvSpPr>
              <a:spLocks/>
            </p:cNvSpPr>
            <p:nvPr/>
          </p:nvSpPr>
          <p:spPr bwMode="auto">
            <a:xfrm>
              <a:off x="4637088" y="3292476"/>
              <a:ext cx="663575" cy="592138"/>
            </a:xfrm>
            <a:custGeom>
              <a:avLst/>
              <a:gdLst/>
              <a:ahLst/>
              <a:cxnLst>
                <a:cxn ang="0">
                  <a:pos x="56" y="226"/>
                </a:cxn>
                <a:cxn ang="0">
                  <a:pos x="75" y="389"/>
                </a:cxn>
                <a:cxn ang="0">
                  <a:pos x="132" y="423"/>
                </a:cxn>
                <a:cxn ang="0">
                  <a:pos x="149" y="432"/>
                </a:cxn>
                <a:cxn ang="0">
                  <a:pos x="90" y="423"/>
                </a:cxn>
                <a:cxn ang="0">
                  <a:pos x="120" y="444"/>
                </a:cxn>
                <a:cxn ang="0">
                  <a:pos x="188" y="478"/>
                </a:cxn>
                <a:cxn ang="0">
                  <a:pos x="262" y="489"/>
                </a:cxn>
                <a:cxn ang="0">
                  <a:pos x="252" y="497"/>
                </a:cxn>
                <a:cxn ang="0">
                  <a:pos x="122" y="474"/>
                </a:cxn>
                <a:cxn ang="0">
                  <a:pos x="202" y="516"/>
                </a:cxn>
                <a:cxn ang="0">
                  <a:pos x="204" y="538"/>
                </a:cxn>
                <a:cxn ang="0">
                  <a:pos x="216" y="553"/>
                </a:cxn>
                <a:cxn ang="0">
                  <a:pos x="298" y="602"/>
                </a:cxn>
                <a:cxn ang="0">
                  <a:pos x="425" y="659"/>
                </a:cxn>
                <a:cxn ang="0">
                  <a:pos x="502" y="682"/>
                </a:cxn>
                <a:cxn ang="0">
                  <a:pos x="592" y="703"/>
                </a:cxn>
                <a:cxn ang="0">
                  <a:pos x="709" y="720"/>
                </a:cxn>
                <a:cxn ang="0">
                  <a:pos x="779" y="718"/>
                </a:cxn>
                <a:cxn ang="0">
                  <a:pos x="801" y="664"/>
                </a:cxn>
                <a:cxn ang="0">
                  <a:pos x="547" y="446"/>
                </a:cxn>
                <a:cxn ang="0">
                  <a:pos x="454" y="286"/>
                </a:cxn>
                <a:cxn ang="0">
                  <a:pos x="382" y="158"/>
                </a:cxn>
                <a:cxn ang="0">
                  <a:pos x="293" y="102"/>
                </a:cxn>
                <a:cxn ang="0">
                  <a:pos x="184" y="123"/>
                </a:cxn>
                <a:cxn ang="0">
                  <a:pos x="155" y="103"/>
                </a:cxn>
                <a:cxn ang="0">
                  <a:pos x="205" y="63"/>
                </a:cxn>
                <a:cxn ang="0">
                  <a:pos x="189" y="31"/>
                </a:cxn>
                <a:cxn ang="0">
                  <a:pos x="144" y="23"/>
                </a:cxn>
                <a:cxn ang="0">
                  <a:pos x="115" y="138"/>
                </a:cxn>
                <a:cxn ang="0">
                  <a:pos x="94" y="65"/>
                </a:cxn>
                <a:cxn ang="0">
                  <a:pos x="167" y="2"/>
                </a:cxn>
                <a:cxn ang="0">
                  <a:pos x="223" y="49"/>
                </a:cxn>
                <a:cxn ang="0">
                  <a:pos x="191" y="85"/>
                </a:cxn>
                <a:cxn ang="0">
                  <a:pos x="171" y="114"/>
                </a:cxn>
                <a:cxn ang="0">
                  <a:pos x="209" y="95"/>
                </a:cxn>
                <a:cxn ang="0">
                  <a:pos x="282" y="80"/>
                </a:cxn>
                <a:cxn ang="0">
                  <a:pos x="366" y="106"/>
                </a:cxn>
                <a:cxn ang="0">
                  <a:pos x="439" y="191"/>
                </a:cxn>
                <a:cxn ang="0">
                  <a:pos x="497" y="349"/>
                </a:cxn>
                <a:cxn ang="0">
                  <a:pos x="526" y="386"/>
                </a:cxn>
                <a:cxn ang="0">
                  <a:pos x="656" y="489"/>
                </a:cxn>
                <a:cxn ang="0">
                  <a:pos x="702" y="525"/>
                </a:cxn>
                <a:cxn ang="0">
                  <a:pos x="789" y="603"/>
                </a:cxn>
                <a:cxn ang="0">
                  <a:pos x="836" y="665"/>
                </a:cxn>
                <a:cxn ang="0">
                  <a:pos x="835" y="686"/>
                </a:cxn>
                <a:cxn ang="0">
                  <a:pos x="816" y="725"/>
                </a:cxn>
                <a:cxn ang="0">
                  <a:pos x="733" y="746"/>
                </a:cxn>
                <a:cxn ang="0">
                  <a:pos x="653" y="735"/>
                </a:cxn>
                <a:cxn ang="0">
                  <a:pos x="558" y="717"/>
                </a:cxn>
                <a:cxn ang="0">
                  <a:pos x="439" y="689"/>
                </a:cxn>
                <a:cxn ang="0">
                  <a:pos x="374" y="667"/>
                </a:cxn>
                <a:cxn ang="0">
                  <a:pos x="325" y="649"/>
                </a:cxn>
                <a:cxn ang="0">
                  <a:pos x="226" y="595"/>
                </a:cxn>
                <a:cxn ang="0">
                  <a:pos x="109" y="505"/>
                </a:cxn>
                <a:cxn ang="0">
                  <a:pos x="2" y="337"/>
                </a:cxn>
                <a:cxn ang="0">
                  <a:pos x="38" y="216"/>
                </a:cxn>
                <a:cxn ang="0">
                  <a:pos x="123" y="162"/>
                </a:cxn>
              </a:cxnLst>
              <a:rect l="0" t="0" r="r" b="b"/>
              <a:pathLst>
                <a:path w="836" h="746">
                  <a:moveTo>
                    <a:pt x="123" y="162"/>
                  </a:moveTo>
                  <a:lnTo>
                    <a:pt x="116" y="167"/>
                  </a:lnTo>
                  <a:lnTo>
                    <a:pt x="99" y="178"/>
                  </a:lnTo>
                  <a:lnTo>
                    <a:pt x="78" y="199"/>
                  </a:lnTo>
                  <a:lnTo>
                    <a:pt x="56" y="226"/>
                  </a:lnTo>
                  <a:lnTo>
                    <a:pt x="39" y="258"/>
                  </a:lnTo>
                  <a:lnTo>
                    <a:pt x="33" y="297"/>
                  </a:lnTo>
                  <a:lnTo>
                    <a:pt x="42" y="341"/>
                  </a:lnTo>
                  <a:lnTo>
                    <a:pt x="72" y="388"/>
                  </a:lnTo>
                  <a:lnTo>
                    <a:pt x="75" y="389"/>
                  </a:lnTo>
                  <a:lnTo>
                    <a:pt x="80" y="394"/>
                  </a:lnTo>
                  <a:lnTo>
                    <a:pt x="90" y="401"/>
                  </a:lnTo>
                  <a:lnTo>
                    <a:pt x="102" y="408"/>
                  </a:lnTo>
                  <a:lnTo>
                    <a:pt x="116" y="416"/>
                  </a:lnTo>
                  <a:lnTo>
                    <a:pt x="132" y="423"/>
                  </a:lnTo>
                  <a:lnTo>
                    <a:pt x="148" y="429"/>
                  </a:lnTo>
                  <a:lnTo>
                    <a:pt x="166" y="432"/>
                  </a:lnTo>
                  <a:lnTo>
                    <a:pt x="163" y="432"/>
                  </a:lnTo>
                  <a:lnTo>
                    <a:pt x="158" y="432"/>
                  </a:lnTo>
                  <a:lnTo>
                    <a:pt x="149" y="432"/>
                  </a:lnTo>
                  <a:lnTo>
                    <a:pt x="138" y="432"/>
                  </a:lnTo>
                  <a:lnTo>
                    <a:pt x="126" y="431"/>
                  </a:lnTo>
                  <a:lnTo>
                    <a:pt x="114" y="429"/>
                  </a:lnTo>
                  <a:lnTo>
                    <a:pt x="101" y="426"/>
                  </a:lnTo>
                  <a:lnTo>
                    <a:pt x="90" y="423"/>
                  </a:lnTo>
                  <a:lnTo>
                    <a:pt x="91" y="424"/>
                  </a:lnTo>
                  <a:lnTo>
                    <a:pt x="95" y="426"/>
                  </a:lnTo>
                  <a:lnTo>
                    <a:pt x="101" y="431"/>
                  </a:lnTo>
                  <a:lnTo>
                    <a:pt x="109" y="437"/>
                  </a:lnTo>
                  <a:lnTo>
                    <a:pt x="120" y="444"/>
                  </a:lnTo>
                  <a:lnTo>
                    <a:pt x="131" y="450"/>
                  </a:lnTo>
                  <a:lnTo>
                    <a:pt x="144" y="457"/>
                  </a:lnTo>
                  <a:lnTo>
                    <a:pt x="158" y="464"/>
                  </a:lnTo>
                  <a:lnTo>
                    <a:pt x="171" y="471"/>
                  </a:lnTo>
                  <a:lnTo>
                    <a:pt x="188" y="478"/>
                  </a:lnTo>
                  <a:lnTo>
                    <a:pt x="202" y="483"/>
                  </a:lnTo>
                  <a:lnTo>
                    <a:pt x="217" y="487"/>
                  </a:lnTo>
                  <a:lnTo>
                    <a:pt x="234" y="490"/>
                  </a:lnTo>
                  <a:lnTo>
                    <a:pt x="247" y="490"/>
                  </a:lnTo>
                  <a:lnTo>
                    <a:pt x="262" y="489"/>
                  </a:lnTo>
                  <a:lnTo>
                    <a:pt x="275" y="484"/>
                  </a:lnTo>
                  <a:lnTo>
                    <a:pt x="274" y="485"/>
                  </a:lnTo>
                  <a:lnTo>
                    <a:pt x="272" y="489"/>
                  </a:lnTo>
                  <a:lnTo>
                    <a:pt x="265" y="493"/>
                  </a:lnTo>
                  <a:lnTo>
                    <a:pt x="252" y="497"/>
                  </a:lnTo>
                  <a:lnTo>
                    <a:pt x="232" y="497"/>
                  </a:lnTo>
                  <a:lnTo>
                    <a:pt x="205" y="494"/>
                  </a:lnTo>
                  <a:lnTo>
                    <a:pt x="168" y="486"/>
                  </a:lnTo>
                  <a:lnTo>
                    <a:pt x="118" y="471"/>
                  </a:lnTo>
                  <a:lnTo>
                    <a:pt x="122" y="474"/>
                  </a:lnTo>
                  <a:lnTo>
                    <a:pt x="133" y="479"/>
                  </a:lnTo>
                  <a:lnTo>
                    <a:pt x="148" y="489"/>
                  </a:lnTo>
                  <a:lnTo>
                    <a:pt x="166" y="499"/>
                  </a:lnTo>
                  <a:lnTo>
                    <a:pt x="184" y="508"/>
                  </a:lnTo>
                  <a:lnTo>
                    <a:pt x="202" y="516"/>
                  </a:lnTo>
                  <a:lnTo>
                    <a:pt x="216" y="522"/>
                  </a:lnTo>
                  <a:lnTo>
                    <a:pt x="226" y="523"/>
                  </a:lnTo>
                  <a:lnTo>
                    <a:pt x="222" y="527"/>
                  </a:lnTo>
                  <a:lnTo>
                    <a:pt x="214" y="532"/>
                  </a:lnTo>
                  <a:lnTo>
                    <a:pt x="204" y="538"/>
                  </a:lnTo>
                  <a:lnTo>
                    <a:pt x="193" y="537"/>
                  </a:lnTo>
                  <a:lnTo>
                    <a:pt x="194" y="538"/>
                  </a:lnTo>
                  <a:lnTo>
                    <a:pt x="199" y="542"/>
                  </a:lnTo>
                  <a:lnTo>
                    <a:pt x="206" y="546"/>
                  </a:lnTo>
                  <a:lnTo>
                    <a:pt x="216" y="553"/>
                  </a:lnTo>
                  <a:lnTo>
                    <a:pt x="228" y="560"/>
                  </a:lnTo>
                  <a:lnTo>
                    <a:pt x="243" y="569"/>
                  </a:lnTo>
                  <a:lnTo>
                    <a:pt x="259" y="580"/>
                  </a:lnTo>
                  <a:lnTo>
                    <a:pt x="278" y="590"/>
                  </a:lnTo>
                  <a:lnTo>
                    <a:pt x="298" y="602"/>
                  </a:lnTo>
                  <a:lnTo>
                    <a:pt x="321" y="613"/>
                  </a:lnTo>
                  <a:lnTo>
                    <a:pt x="345" y="625"/>
                  </a:lnTo>
                  <a:lnTo>
                    <a:pt x="371" y="636"/>
                  </a:lnTo>
                  <a:lnTo>
                    <a:pt x="397" y="648"/>
                  </a:lnTo>
                  <a:lnTo>
                    <a:pt x="425" y="659"/>
                  </a:lnTo>
                  <a:lnTo>
                    <a:pt x="454" y="668"/>
                  </a:lnTo>
                  <a:lnTo>
                    <a:pt x="483" y="678"/>
                  </a:lnTo>
                  <a:lnTo>
                    <a:pt x="486" y="679"/>
                  </a:lnTo>
                  <a:lnTo>
                    <a:pt x="492" y="680"/>
                  </a:lnTo>
                  <a:lnTo>
                    <a:pt x="502" y="682"/>
                  </a:lnTo>
                  <a:lnTo>
                    <a:pt x="515" y="686"/>
                  </a:lnTo>
                  <a:lnTo>
                    <a:pt x="531" y="689"/>
                  </a:lnTo>
                  <a:lnTo>
                    <a:pt x="549" y="694"/>
                  </a:lnTo>
                  <a:lnTo>
                    <a:pt x="570" y="698"/>
                  </a:lnTo>
                  <a:lnTo>
                    <a:pt x="592" y="703"/>
                  </a:lnTo>
                  <a:lnTo>
                    <a:pt x="614" y="706"/>
                  </a:lnTo>
                  <a:lnTo>
                    <a:pt x="638" y="711"/>
                  </a:lnTo>
                  <a:lnTo>
                    <a:pt x="662" y="715"/>
                  </a:lnTo>
                  <a:lnTo>
                    <a:pt x="686" y="718"/>
                  </a:lnTo>
                  <a:lnTo>
                    <a:pt x="709" y="720"/>
                  </a:lnTo>
                  <a:lnTo>
                    <a:pt x="731" y="721"/>
                  </a:lnTo>
                  <a:lnTo>
                    <a:pt x="752" y="723"/>
                  </a:lnTo>
                  <a:lnTo>
                    <a:pt x="771" y="721"/>
                  </a:lnTo>
                  <a:lnTo>
                    <a:pt x="774" y="720"/>
                  </a:lnTo>
                  <a:lnTo>
                    <a:pt x="779" y="718"/>
                  </a:lnTo>
                  <a:lnTo>
                    <a:pt x="786" y="712"/>
                  </a:lnTo>
                  <a:lnTo>
                    <a:pt x="794" y="705"/>
                  </a:lnTo>
                  <a:lnTo>
                    <a:pt x="800" y="695"/>
                  </a:lnTo>
                  <a:lnTo>
                    <a:pt x="804" y="681"/>
                  </a:lnTo>
                  <a:lnTo>
                    <a:pt x="801" y="664"/>
                  </a:lnTo>
                  <a:lnTo>
                    <a:pt x="793" y="643"/>
                  </a:lnTo>
                  <a:lnTo>
                    <a:pt x="584" y="472"/>
                  </a:lnTo>
                  <a:lnTo>
                    <a:pt x="579" y="469"/>
                  </a:lnTo>
                  <a:lnTo>
                    <a:pt x="566" y="461"/>
                  </a:lnTo>
                  <a:lnTo>
                    <a:pt x="547" y="446"/>
                  </a:lnTo>
                  <a:lnTo>
                    <a:pt x="526" y="425"/>
                  </a:lnTo>
                  <a:lnTo>
                    <a:pt x="503" y="400"/>
                  </a:lnTo>
                  <a:lnTo>
                    <a:pt x="481" y="367"/>
                  </a:lnTo>
                  <a:lnTo>
                    <a:pt x="464" y="329"/>
                  </a:lnTo>
                  <a:lnTo>
                    <a:pt x="454" y="286"/>
                  </a:lnTo>
                  <a:lnTo>
                    <a:pt x="450" y="278"/>
                  </a:lnTo>
                  <a:lnTo>
                    <a:pt x="440" y="256"/>
                  </a:lnTo>
                  <a:lnTo>
                    <a:pt x="425" y="226"/>
                  </a:lnTo>
                  <a:lnTo>
                    <a:pt x="405" y="192"/>
                  </a:lnTo>
                  <a:lnTo>
                    <a:pt x="382" y="158"/>
                  </a:lnTo>
                  <a:lnTo>
                    <a:pt x="357" y="129"/>
                  </a:lnTo>
                  <a:lnTo>
                    <a:pt x="331" y="108"/>
                  </a:lnTo>
                  <a:lnTo>
                    <a:pt x="306" y="102"/>
                  </a:lnTo>
                  <a:lnTo>
                    <a:pt x="303" y="102"/>
                  </a:lnTo>
                  <a:lnTo>
                    <a:pt x="293" y="102"/>
                  </a:lnTo>
                  <a:lnTo>
                    <a:pt x="277" y="102"/>
                  </a:lnTo>
                  <a:lnTo>
                    <a:pt x="259" y="103"/>
                  </a:lnTo>
                  <a:lnTo>
                    <a:pt x="236" y="107"/>
                  </a:lnTo>
                  <a:lnTo>
                    <a:pt x="211" y="114"/>
                  </a:lnTo>
                  <a:lnTo>
                    <a:pt x="184" y="123"/>
                  </a:lnTo>
                  <a:lnTo>
                    <a:pt x="156" y="136"/>
                  </a:lnTo>
                  <a:lnTo>
                    <a:pt x="155" y="133"/>
                  </a:lnTo>
                  <a:lnTo>
                    <a:pt x="154" y="126"/>
                  </a:lnTo>
                  <a:lnTo>
                    <a:pt x="153" y="116"/>
                  </a:lnTo>
                  <a:lnTo>
                    <a:pt x="155" y="103"/>
                  </a:lnTo>
                  <a:lnTo>
                    <a:pt x="159" y="92"/>
                  </a:lnTo>
                  <a:lnTo>
                    <a:pt x="168" y="79"/>
                  </a:lnTo>
                  <a:lnTo>
                    <a:pt x="183" y="70"/>
                  </a:lnTo>
                  <a:lnTo>
                    <a:pt x="205" y="64"/>
                  </a:lnTo>
                  <a:lnTo>
                    <a:pt x="205" y="63"/>
                  </a:lnTo>
                  <a:lnTo>
                    <a:pt x="205" y="60"/>
                  </a:lnTo>
                  <a:lnTo>
                    <a:pt x="204" y="54"/>
                  </a:lnTo>
                  <a:lnTo>
                    <a:pt x="201" y="47"/>
                  </a:lnTo>
                  <a:lnTo>
                    <a:pt x="196" y="40"/>
                  </a:lnTo>
                  <a:lnTo>
                    <a:pt x="189" y="31"/>
                  </a:lnTo>
                  <a:lnTo>
                    <a:pt x="177" y="23"/>
                  </a:lnTo>
                  <a:lnTo>
                    <a:pt x="162" y="13"/>
                  </a:lnTo>
                  <a:lnTo>
                    <a:pt x="160" y="13"/>
                  </a:lnTo>
                  <a:lnTo>
                    <a:pt x="153" y="17"/>
                  </a:lnTo>
                  <a:lnTo>
                    <a:pt x="144" y="23"/>
                  </a:lnTo>
                  <a:lnTo>
                    <a:pt x="133" y="32"/>
                  </a:lnTo>
                  <a:lnTo>
                    <a:pt x="124" y="47"/>
                  </a:lnTo>
                  <a:lnTo>
                    <a:pt x="117" y="70"/>
                  </a:lnTo>
                  <a:lnTo>
                    <a:pt x="114" y="99"/>
                  </a:lnTo>
                  <a:lnTo>
                    <a:pt x="115" y="138"/>
                  </a:lnTo>
                  <a:lnTo>
                    <a:pt x="113" y="135"/>
                  </a:lnTo>
                  <a:lnTo>
                    <a:pt x="106" y="123"/>
                  </a:lnTo>
                  <a:lnTo>
                    <a:pt x="99" y="107"/>
                  </a:lnTo>
                  <a:lnTo>
                    <a:pt x="94" y="87"/>
                  </a:lnTo>
                  <a:lnTo>
                    <a:pt x="94" y="65"/>
                  </a:lnTo>
                  <a:lnTo>
                    <a:pt x="102" y="42"/>
                  </a:lnTo>
                  <a:lnTo>
                    <a:pt x="121" y="20"/>
                  </a:lnTo>
                  <a:lnTo>
                    <a:pt x="153" y="0"/>
                  </a:lnTo>
                  <a:lnTo>
                    <a:pt x="156" y="0"/>
                  </a:lnTo>
                  <a:lnTo>
                    <a:pt x="167" y="2"/>
                  </a:lnTo>
                  <a:lnTo>
                    <a:pt x="181" y="4"/>
                  </a:lnTo>
                  <a:lnTo>
                    <a:pt x="197" y="10"/>
                  </a:lnTo>
                  <a:lnTo>
                    <a:pt x="211" y="19"/>
                  </a:lnTo>
                  <a:lnTo>
                    <a:pt x="220" y="32"/>
                  </a:lnTo>
                  <a:lnTo>
                    <a:pt x="223" y="49"/>
                  </a:lnTo>
                  <a:lnTo>
                    <a:pt x="219" y="72"/>
                  </a:lnTo>
                  <a:lnTo>
                    <a:pt x="216" y="73"/>
                  </a:lnTo>
                  <a:lnTo>
                    <a:pt x="209" y="76"/>
                  </a:lnTo>
                  <a:lnTo>
                    <a:pt x="201" y="79"/>
                  </a:lnTo>
                  <a:lnTo>
                    <a:pt x="191" y="85"/>
                  </a:lnTo>
                  <a:lnTo>
                    <a:pt x="182" y="91"/>
                  </a:lnTo>
                  <a:lnTo>
                    <a:pt x="175" y="98"/>
                  </a:lnTo>
                  <a:lnTo>
                    <a:pt x="170" y="106"/>
                  </a:lnTo>
                  <a:lnTo>
                    <a:pt x="170" y="115"/>
                  </a:lnTo>
                  <a:lnTo>
                    <a:pt x="171" y="114"/>
                  </a:lnTo>
                  <a:lnTo>
                    <a:pt x="175" y="111"/>
                  </a:lnTo>
                  <a:lnTo>
                    <a:pt x="181" y="109"/>
                  </a:lnTo>
                  <a:lnTo>
                    <a:pt x="189" y="105"/>
                  </a:lnTo>
                  <a:lnTo>
                    <a:pt x="198" y="100"/>
                  </a:lnTo>
                  <a:lnTo>
                    <a:pt x="209" y="95"/>
                  </a:lnTo>
                  <a:lnTo>
                    <a:pt x="222" y="91"/>
                  </a:lnTo>
                  <a:lnTo>
                    <a:pt x="236" y="87"/>
                  </a:lnTo>
                  <a:lnTo>
                    <a:pt x="250" y="84"/>
                  </a:lnTo>
                  <a:lnTo>
                    <a:pt x="266" y="81"/>
                  </a:lnTo>
                  <a:lnTo>
                    <a:pt x="282" y="80"/>
                  </a:lnTo>
                  <a:lnTo>
                    <a:pt x="298" y="80"/>
                  </a:lnTo>
                  <a:lnTo>
                    <a:pt x="315" y="84"/>
                  </a:lnTo>
                  <a:lnTo>
                    <a:pt x="333" y="88"/>
                  </a:lnTo>
                  <a:lnTo>
                    <a:pt x="350" y="95"/>
                  </a:lnTo>
                  <a:lnTo>
                    <a:pt x="366" y="106"/>
                  </a:lnTo>
                  <a:lnTo>
                    <a:pt x="371" y="109"/>
                  </a:lnTo>
                  <a:lnTo>
                    <a:pt x="381" y="120"/>
                  </a:lnTo>
                  <a:lnTo>
                    <a:pt x="398" y="136"/>
                  </a:lnTo>
                  <a:lnTo>
                    <a:pt x="418" y="160"/>
                  </a:lnTo>
                  <a:lnTo>
                    <a:pt x="439" y="191"/>
                  </a:lnTo>
                  <a:lnTo>
                    <a:pt x="459" y="229"/>
                  </a:lnTo>
                  <a:lnTo>
                    <a:pt x="477" y="275"/>
                  </a:lnTo>
                  <a:lnTo>
                    <a:pt x="489" y="328"/>
                  </a:lnTo>
                  <a:lnTo>
                    <a:pt x="493" y="339"/>
                  </a:lnTo>
                  <a:lnTo>
                    <a:pt x="497" y="349"/>
                  </a:lnTo>
                  <a:lnTo>
                    <a:pt x="503" y="358"/>
                  </a:lnTo>
                  <a:lnTo>
                    <a:pt x="509" y="367"/>
                  </a:lnTo>
                  <a:lnTo>
                    <a:pt x="511" y="370"/>
                  </a:lnTo>
                  <a:lnTo>
                    <a:pt x="516" y="376"/>
                  </a:lnTo>
                  <a:lnTo>
                    <a:pt x="526" y="386"/>
                  </a:lnTo>
                  <a:lnTo>
                    <a:pt x="541" y="400"/>
                  </a:lnTo>
                  <a:lnTo>
                    <a:pt x="561" y="417"/>
                  </a:lnTo>
                  <a:lnTo>
                    <a:pt x="586" y="438"/>
                  </a:lnTo>
                  <a:lnTo>
                    <a:pt x="618" y="462"/>
                  </a:lnTo>
                  <a:lnTo>
                    <a:pt x="656" y="489"/>
                  </a:lnTo>
                  <a:lnTo>
                    <a:pt x="659" y="491"/>
                  </a:lnTo>
                  <a:lnTo>
                    <a:pt x="665" y="495"/>
                  </a:lnTo>
                  <a:lnTo>
                    <a:pt x="675" y="504"/>
                  </a:lnTo>
                  <a:lnTo>
                    <a:pt x="687" y="514"/>
                  </a:lnTo>
                  <a:lnTo>
                    <a:pt x="702" y="525"/>
                  </a:lnTo>
                  <a:lnTo>
                    <a:pt x="720" y="539"/>
                  </a:lnTo>
                  <a:lnTo>
                    <a:pt x="737" y="554"/>
                  </a:lnTo>
                  <a:lnTo>
                    <a:pt x="754" y="570"/>
                  </a:lnTo>
                  <a:lnTo>
                    <a:pt x="771" y="587"/>
                  </a:lnTo>
                  <a:lnTo>
                    <a:pt x="789" y="603"/>
                  </a:lnTo>
                  <a:lnTo>
                    <a:pt x="804" y="618"/>
                  </a:lnTo>
                  <a:lnTo>
                    <a:pt x="816" y="632"/>
                  </a:lnTo>
                  <a:lnTo>
                    <a:pt x="827" y="645"/>
                  </a:lnTo>
                  <a:lnTo>
                    <a:pt x="834" y="656"/>
                  </a:lnTo>
                  <a:lnTo>
                    <a:pt x="836" y="665"/>
                  </a:lnTo>
                  <a:lnTo>
                    <a:pt x="834" y="671"/>
                  </a:lnTo>
                  <a:lnTo>
                    <a:pt x="834" y="672"/>
                  </a:lnTo>
                  <a:lnTo>
                    <a:pt x="835" y="675"/>
                  </a:lnTo>
                  <a:lnTo>
                    <a:pt x="835" y="680"/>
                  </a:lnTo>
                  <a:lnTo>
                    <a:pt x="835" y="686"/>
                  </a:lnTo>
                  <a:lnTo>
                    <a:pt x="835" y="694"/>
                  </a:lnTo>
                  <a:lnTo>
                    <a:pt x="832" y="702"/>
                  </a:lnTo>
                  <a:lnTo>
                    <a:pt x="829" y="710"/>
                  </a:lnTo>
                  <a:lnTo>
                    <a:pt x="824" y="718"/>
                  </a:lnTo>
                  <a:lnTo>
                    <a:pt x="816" y="725"/>
                  </a:lnTo>
                  <a:lnTo>
                    <a:pt x="806" y="733"/>
                  </a:lnTo>
                  <a:lnTo>
                    <a:pt x="793" y="739"/>
                  </a:lnTo>
                  <a:lnTo>
                    <a:pt x="777" y="742"/>
                  </a:lnTo>
                  <a:lnTo>
                    <a:pt x="758" y="746"/>
                  </a:lnTo>
                  <a:lnTo>
                    <a:pt x="733" y="746"/>
                  </a:lnTo>
                  <a:lnTo>
                    <a:pt x="706" y="743"/>
                  </a:lnTo>
                  <a:lnTo>
                    <a:pt x="672" y="739"/>
                  </a:lnTo>
                  <a:lnTo>
                    <a:pt x="670" y="739"/>
                  </a:lnTo>
                  <a:lnTo>
                    <a:pt x="663" y="738"/>
                  </a:lnTo>
                  <a:lnTo>
                    <a:pt x="653" y="735"/>
                  </a:lnTo>
                  <a:lnTo>
                    <a:pt x="639" y="733"/>
                  </a:lnTo>
                  <a:lnTo>
                    <a:pt x="622" y="730"/>
                  </a:lnTo>
                  <a:lnTo>
                    <a:pt x="603" y="726"/>
                  </a:lnTo>
                  <a:lnTo>
                    <a:pt x="581" y="723"/>
                  </a:lnTo>
                  <a:lnTo>
                    <a:pt x="558" y="717"/>
                  </a:lnTo>
                  <a:lnTo>
                    <a:pt x="535" y="712"/>
                  </a:lnTo>
                  <a:lnTo>
                    <a:pt x="511" y="706"/>
                  </a:lnTo>
                  <a:lnTo>
                    <a:pt x="486" y="701"/>
                  </a:lnTo>
                  <a:lnTo>
                    <a:pt x="462" y="695"/>
                  </a:lnTo>
                  <a:lnTo>
                    <a:pt x="439" y="689"/>
                  </a:lnTo>
                  <a:lnTo>
                    <a:pt x="417" y="682"/>
                  </a:lnTo>
                  <a:lnTo>
                    <a:pt x="397" y="675"/>
                  </a:lnTo>
                  <a:lnTo>
                    <a:pt x="379" y="668"/>
                  </a:lnTo>
                  <a:lnTo>
                    <a:pt x="378" y="668"/>
                  </a:lnTo>
                  <a:lnTo>
                    <a:pt x="374" y="667"/>
                  </a:lnTo>
                  <a:lnTo>
                    <a:pt x="368" y="666"/>
                  </a:lnTo>
                  <a:lnTo>
                    <a:pt x="360" y="664"/>
                  </a:lnTo>
                  <a:lnTo>
                    <a:pt x="351" y="660"/>
                  </a:lnTo>
                  <a:lnTo>
                    <a:pt x="338" y="656"/>
                  </a:lnTo>
                  <a:lnTo>
                    <a:pt x="325" y="649"/>
                  </a:lnTo>
                  <a:lnTo>
                    <a:pt x="308" y="642"/>
                  </a:lnTo>
                  <a:lnTo>
                    <a:pt x="290" y="633"/>
                  </a:lnTo>
                  <a:lnTo>
                    <a:pt x="270" y="622"/>
                  </a:lnTo>
                  <a:lnTo>
                    <a:pt x="249" y="610"/>
                  </a:lnTo>
                  <a:lnTo>
                    <a:pt x="226" y="595"/>
                  </a:lnTo>
                  <a:lnTo>
                    <a:pt x="200" y="577"/>
                  </a:lnTo>
                  <a:lnTo>
                    <a:pt x="174" y="558"/>
                  </a:lnTo>
                  <a:lnTo>
                    <a:pt x="146" y="536"/>
                  </a:lnTo>
                  <a:lnTo>
                    <a:pt x="116" y="512"/>
                  </a:lnTo>
                  <a:lnTo>
                    <a:pt x="109" y="505"/>
                  </a:lnTo>
                  <a:lnTo>
                    <a:pt x="91" y="486"/>
                  </a:lnTo>
                  <a:lnTo>
                    <a:pt x="67" y="457"/>
                  </a:lnTo>
                  <a:lnTo>
                    <a:pt x="41" y="422"/>
                  </a:lnTo>
                  <a:lnTo>
                    <a:pt x="18" y="381"/>
                  </a:lnTo>
                  <a:lnTo>
                    <a:pt x="2" y="337"/>
                  </a:lnTo>
                  <a:lnTo>
                    <a:pt x="0" y="294"/>
                  </a:lnTo>
                  <a:lnTo>
                    <a:pt x="14" y="252"/>
                  </a:lnTo>
                  <a:lnTo>
                    <a:pt x="17" y="248"/>
                  </a:lnTo>
                  <a:lnTo>
                    <a:pt x="25" y="234"/>
                  </a:lnTo>
                  <a:lnTo>
                    <a:pt x="38" y="216"/>
                  </a:lnTo>
                  <a:lnTo>
                    <a:pt x="53" y="197"/>
                  </a:lnTo>
                  <a:lnTo>
                    <a:pt x="71" y="178"/>
                  </a:lnTo>
                  <a:lnTo>
                    <a:pt x="88" y="165"/>
                  </a:lnTo>
                  <a:lnTo>
                    <a:pt x="107" y="158"/>
                  </a:lnTo>
                  <a:lnTo>
                    <a:pt x="123" y="162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4" name="Freeform 36"/>
            <p:cNvSpPr>
              <a:spLocks/>
            </p:cNvSpPr>
            <p:nvPr/>
          </p:nvSpPr>
          <p:spPr bwMode="auto">
            <a:xfrm>
              <a:off x="4713288" y="3344863"/>
              <a:ext cx="22225" cy="79375"/>
            </a:xfrm>
            <a:custGeom>
              <a:avLst/>
              <a:gdLst/>
              <a:ahLst/>
              <a:cxnLst>
                <a:cxn ang="0">
                  <a:pos x="16" y="30"/>
                </a:cxn>
                <a:cxn ang="0">
                  <a:pos x="18" y="40"/>
                </a:cxn>
                <a:cxn ang="0">
                  <a:pos x="21" y="61"/>
                </a:cxn>
                <a:cxn ang="0">
                  <a:pos x="26" y="83"/>
                </a:cxn>
                <a:cxn ang="0">
                  <a:pos x="28" y="97"/>
                </a:cxn>
                <a:cxn ang="0">
                  <a:pos x="8" y="102"/>
                </a:cxn>
                <a:cxn ang="0">
                  <a:pos x="5" y="87"/>
                </a:cxn>
                <a:cxn ang="0">
                  <a:pos x="0" y="52"/>
                </a:cxn>
                <a:cxn ang="0">
                  <a:pos x="0" y="18"/>
                </a:cxn>
                <a:cxn ang="0">
                  <a:pos x="10" y="0"/>
                </a:cxn>
                <a:cxn ang="0">
                  <a:pos x="16" y="30"/>
                </a:cxn>
              </a:cxnLst>
              <a:rect l="0" t="0" r="r" b="b"/>
              <a:pathLst>
                <a:path w="28" h="102">
                  <a:moveTo>
                    <a:pt x="16" y="30"/>
                  </a:moveTo>
                  <a:lnTo>
                    <a:pt x="18" y="40"/>
                  </a:lnTo>
                  <a:lnTo>
                    <a:pt x="21" y="61"/>
                  </a:lnTo>
                  <a:lnTo>
                    <a:pt x="26" y="83"/>
                  </a:lnTo>
                  <a:lnTo>
                    <a:pt x="28" y="97"/>
                  </a:lnTo>
                  <a:lnTo>
                    <a:pt x="8" y="102"/>
                  </a:lnTo>
                  <a:lnTo>
                    <a:pt x="5" y="87"/>
                  </a:lnTo>
                  <a:lnTo>
                    <a:pt x="0" y="52"/>
                  </a:lnTo>
                  <a:lnTo>
                    <a:pt x="0" y="18"/>
                  </a:lnTo>
                  <a:lnTo>
                    <a:pt x="10" y="0"/>
                  </a:lnTo>
                  <a:lnTo>
                    <a:pt x="16" y="30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5" name="Freeform 37"/>
            <p:cNvSpPr>
              <a:spLocks/>
            </p:cNvSpPr>
            <p:nvPr/>
          </p:nvSpPr>
          <p:spPr bwMode="auto">
            <a:xfrm>
              <a:off x="4713288" y="3400426"/>
              <a:ext cx="114300" cy="76200"/>
            </a:xfrm>
            <a:custGeom>
              <a:avLst/>
              <a:gdLst/>
              <a:ahLst/>
              <a:cxnLst>
                <a:cxn ang="0">
                  <a:pos x="34" y="47"/>
                </a:cxn>
                <a:cxn ang="0">
                  <a:pos x="30" y="51"/>
                </a:cxn>
                <a:cxn ang="0">
                  <a:pos x="21" y="60"/>
                </a:cxn>
                <a:cxn ang="0">
                  <a:pos x="11" y="70"/>
                </a:cxn>
                <a:cxn ang="0">
                  <a:pos x="3" y="82"/>
                </a:cxn>
                <a:cxn ang="0">
                  <a:pos x="0" y="91"/>
                </a:cxn>
                <a:cxn ang="0">
                  <a:pos x="8" y="94"/>
                </a:cxn>
                <a:cxn ang="0">
                  <a:pos x="30" y="90"/>
                </a:cxn>
                <a:cxn ang="0">
                  <a:pos x="68" y="76"/>
                </a:cxn>
                <a:cxn ang="0">
                  <a:pos x="73" y="74"/>
                </a:cxn>
                <a:cxn ang="0">
                  <a:pos x="86" y="69"/>
                </a:cxn>
                <a:cxn ang="0">
                  <a:pos x="102" y="61"/>
                </a:cxn>
                <a:cxn ang="0">
                  <a:pos x="119" y="51"/>
                </a:cxn>
                <a:cxn ang="0">
                  <a:pos x="134" y="39"/>
                </a:cxn>
                <a:cxn ang="0">
                  <a:pos x="143" y="26"/>
                </a:cxn>
                <a:cxn ang="0">
                  <a:pos x="144" y="13"/>
                </a:cxn>
                <a:cxn ang="0">
                  <a:pos x="134" y="0"/>
                </a:cxn>
                <a:cxn ang="0">
                  <a:pos x="132" y="1"/>
                </a:cxn>
                <a:cxn ang="0">
                  <a:pos x="125" y="3"/>
                </a:cxn>
                <a:cxn ang="0">
                  <a:pos x="116" y="7"/>
                </a:cxn>
                <a:cxn ang="0">
                  <a:pos x="102" y="11"/>
                </a:cxn>
                <a:cxn ang="0">
                  <a:pos x="87" y="18"/>
                </a:cxn>
                <a:cxn ang="0">
                  <a:pos x="69" y="26"/>
                </a:cxn>
                <a:cxn ang="0">
                  <a:pos x="52" y="36"/>
                </a:cxn>
                <a:cxn ang="0">
                  <a:pos x="34" y="47"/>
                </a:cxn>
              </a:cxnLst>
              <a:rect l="0" t="0" r="r" b="b"/>
              <a:pathLst>
                <a:path w="144" h="94">
                  <a:moveTo>
                    <a:pt x="34" y="47"/>
                  </a:moveTo>
                  <a:lnTo>
                    <a:pt x="30" y="51"/>
                  </a:lnTo>
                  <a:lnTo>
                    <a:pt x="21" y="60"/>
                  </a:lnTo>
                  <a:lnTo>
                    <a:pt x="11" y="70"/>
                  </a:lnTo>
                  <a:lnTo>
                    <a:pt x="3" y="82"/>
                  </a:lnTo>
                  <a:lnTo>
                    <a:pt x="0" y="91"/>
                  </a:lnTo>
                  <a:lnTo>
                    <a:pt x="8" y="94"/>
                  </a:lnTo>
                  <a:lnTo>
                    <a:pt x="30" y="90"/>
                  </a:lnTo>
                  <a:lnTo>
                    <a:pt x="68" y="76"/>
                  </a:lnTo>
                  <a:lnTo>
                    <a:pt x="73" y="74"/>
                  </a:lnTo>
                  <a:lnTo>
                    <a:pt x="86" y="69"/>
                  </a:lnTo>
                  <a:lnTo>
                    <a:pt x="102" y="61"/>
                  </a:lnTo>
                  <a:lnTo>
                    <a:pt x="119" y="51"/>
                  </a:lnTo>
                  <a:lnTo>
                    <a:pt x="134" y="39"/>
                  </a:lnTo>
                  <a:lnTo>
                    <a:pt x="143" y="26"/>
                  </a:lnTo>
                  <a:lnTo>
                    <a:pt x="144" y="13"/>
                  </a:lnTo>
                  <a:lnTo>
                    <a:pt x="134" y="0"/>
                  </a:lnTo>
                  <a:lnTo>
                    <a:pt x="132" y="1"/>
                  </a:lnTo>
                  <a:lnTo>
                    <a:pt x="125" y="3"/>
                  </a:lnTo>
                  <a:lnTo>
                    <a:pt x="116" y="7"/>
                  </a:lnTo>
                  <a:lnTo>
                    <a:pt x="102" y="11"/>
                  </a:lnTo>
                  <a:lnTo>
                    <a:pt x="87" y="18"/>
                  </a:lnTo>
                  <a:lnTo>
                    <a:pt x="69" y="26"/>
                  </a:lnTo>
                  <a:lnTo>
                    <a:pt x="52" y="36"/>
                  </a:lnTo>
                  <a:lnTo>
                    <a:pt x="34" y="47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6" name="Freeform 38"/>
            <p:cNvSpPr>
              <a:spLocks/>
            </p:cNvSpPr>
            <p:nvPr/>
          </p:nvSpPr>
          <p:spPr bwMode="auto">
            <a:xfrm>
              <a:off x="4729163" y="3303588"/>
              <a:ext cx="69850" cy="150813"/>
            </a:xfrm>
            <a:custGeom>
              <a:avLst/>
              <a:gdLst/>
              <a:ahLst/>
              <a:cxnLst>
                <a:cxn ang="0">
                  <a:pos x="21" y="190"/>
                </a:cxn>
                <a:cxn ang="0">
                  <a:pos x="19" y="183"/>
                </a:cxn>
                <a:cxn ang="0">
                  <a:pos x="13" y="165"/>
                </a:cxn>
                <a:cxn ang="0">
                  <a:pos x="6" y="140"/>
                </a:cxn>
                <a:cxn ang="0">
                  <a:pos x="1" y="109"/>
                </a:cxn>
                <a:cxn ang="0">
                  <a:pos x="0" y="77"/>
                </a:cxn>
                <a:cxn ang="0">
                  <a:pos x="6" y="45"/>
                </a:cxn>
                <a:cxn ang="0">
                  <a:pos x="20" y="19"/>
                </a:cxn>
                <a:cxn ang="0">
                  <a:pos x="46" y="0"/>
                </a:cxn>
                <a:cxn ang="0">
                  <a:pos x="48" y="2"/>
                </a:cxn>
                <a:cxn ang="0">
                  <a:pos x="54" y="5"/>
                </a:cxn>
                <a:cxn ang="0">
                  <a:pos x="61" y="11"/>
                </a:cxn>
                <a:cxn ang="0">
                  <a:pos x="70" y="18"/>
                </a:cxn>
                <a:cxn ang="0">
                  <a:pos x="78" y="26"/>
                </a:cxn>
                <a:cxn ang="0">
                  <a:pos x="85" y="34"/>
                </a:cxn>
                <a:cxn ang="0">
                  <a:pos x="89" y="43"/>
                </a:cxn>
                <a:cxn ang="0">
                  <a:pos x="89" y="51"/>
                </a:cxn>
                <a:cxn ang="0">
                  <a:pos x="84" y="52"/>
                </a:cxn>
                <a:cxn ang="0">
                  <a:pos x="74" y="56"/>
                </a:cxn>
                <a:cxn ang="0">
                  <a:pos x="61" y="63"/>
                </a:cxn>
                <a:cxn ang="0">
                  <a:pos x="48" y="74"/>
                </a:cxn>
                <a:cxn ang="0">
                  <a:pos x="39" y="89"/>
                </a:cxn>
                <a:cxn ang="0">
                  <a:pos x="38" y="109"/>
                </a:cxn>
                <a:cxn ang="0">
                  <a:pos x="48" y="134"/>
                </a:cxn>
                <a:cxn ang="0">
                  <a:pos x="73" y="166"/>
                </a:cxn>
                <a:cxn ang="0">
                  <a:pos x="73" y="168"/>
                </a:cxn>
                <a:cxn ang="0">
                  <a:pos x="72" y="171"/>
                </a:cxn>
                <a:cxn ang="0">
                  <a:pos x="69" y="176"/>
                </a:cxn>
                <a:cxn ang="0">
                  <a:pos x="66" y="180"/>
                </a:cxn>
                <a:cxn ang="0">
                  <a:pos x="60" y="185"/>
                </a:cxn>
                <a:cxn ang="0">
                  <a:pos x="51" y="188"/>
                </a:cxn>
                <a:cxn ang="0">
                  <a:pos x="38" y="191"/>
                </a:cxn>
                <a:cxn ang="0">
                  <a:pos x="21" y="190"/>
                </a:cxn>
              </a:cxnLst>
              <a:rect l="0" t="0" r="r" b="b"/>
              <a:pathLst>
                <a:path w="89" h="191">
                  <a:moveTo>
                    <a:pt x="21" y="190"/>
                  </a:moveTo>
                  <a:lnTo>
                    <a:pt x="19" y="183"/>
                  </a:lnTo>
                  <a:lnTo>
                    <a:pt x="13" y="165"/>
                  </a:lnTo>
                  <a:lnTo>
                    <a:pt x="6" y="140"/>
                  </a:lnTo>
                  <a:lnTo>
                    <a:pt x="1" y="109"/>
                  </a:lnTo>
                  <a:lnTo>
                    <a:pt x="0" y="77"/>
                  </a:lnTo>
                  <a:lnTo>
                    <a:pt x="6" y="45"/>
                  </a:lnTo>
                  <a:lnTo>
                    <a:pt x="20" y="19"/>
                  </a:lnTo>
                  <a:lnTo>
                    <a:pt x="46" y="0"/>
                  </a:lnTo>
                  <a:lnTo>
                    <a:pt x="48" y="2"/>
                  </a:lnTo>
                  <a:lnTo>
                    <a:pt x="54" y="5"/>
                  </a:lnTo>
                  <a:lnTo>
                    <a:pt x="61" y="11"/>
                  </a:lnTo>
                  <a:lnTo>
                    <a:pt x="70" y="18"/>
                  </a:lnTo>
                  <a:lnTo>
                    <a:pt x="78" y="26"/>
                  </a:lnTo>
                  <a:lnTo>
                    <a:pt x="85" y="34"/>
                  </a:lnTo>
                  <a:lnTo>
                    <a:pt x="89" y="43"/>
                  </a:lnTo>
                  <a:lnTo>
                    <a:pt x="89" y="51"/>
                  </a:lnTo>
                  <a:lnTo>
                    <a:pt x="84" y="52"/>
                  </a:lnTo>
                  <a:lnTo>
                    <a:pt x="74" y="56"/>
                  </a:lnTo>
                  <a:lnTo>
                    <a:pt x="61" y="63"/>
                  </a:lnTo>
                  <a:lnTo>
                    <a:pt x="48" y="74"/>
                  </a:lnTo>
                  <a:lnTo>
                    <a:pt x="39" y="89"/>
                  </a:lnTo>
                  <a:lnTo>
                    <a:pt x="38" y="109"/>
                  </a:lnTo>
                  <a:lnTo>
                    <a:pt x="48" y="134"/>
                  </a:lnTo>
                  <a:lnTo>
                    <a:pt x="73" y="166"/>
                  </a:lnTo>
                  <a:lnTo>
                    <a:pt x="73" y="168"/>
                  </a:lnTo>
                  <a:lnTo>
                    <a:pt x="72" y="171"/>
                  </a:lnTo>
                  <a:lnTo>
                    <a:pt x="69" y="176"/>
                  </a:lnTo>
                  <a:lnTo>
                    <a:pt x="66" y="180"/>
                  </a:lnTo>
                  <a:lnTo>
                    <a:pt x="60" y="185"/>
                  </a:lnTo>
                  <a:lnTo>
                    <a:pt x="51" y="188"/>
                  </a:lnTo>
                  <a:lnTo>
                    <a:pt x="38" y="191"/>
                  </a:lnTo>
                  <a:lnTo>
                    <a:pt x="21" y="190"/>
                  </a:lnTo>
                  <a:close/>
                </a:path>
              </a:pathLst>
            </a:custGeom>
            <a:solidFill>
              <a:srgbClr val="00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7" name="Freeform 39"/>
            <p:cNvSpPr>
              <a:spLocks/>
            </p:cNvSpPr>
            <p:nvPr/>
          </p:nvSpPr>
          <p:spPr bwMode="auto">
            <a:xfrm>
              <a:off x="4213226" y="3602038"/>
              <a:ext cx="696913" cy="354013"/>
            </a:xfrm>
            <a:custGeom>
              <a:avLst/>
              <a:gdLst/>
              <a:ahLst/>
              <a:cxnLst>
                <a:cxn ang="0">
                  <a:pos x="151" y="3"/>
                </a:cxn>
                <a:cxn ang="0">
                  <a:pos x="120" y="26"/>
                </a:cxn>
                <a:cxn ang="0">
                  <a:pos x="76" y="69"/>
                </a:cxn>
                <a:cxn ang="0">
                  <a:pos x="38" y="124"/>
                </a:cxn>
                <a:cxn ang="0">
                  <a:pos x="28" y="157"/>
                </a:cxn>
                <a:cxn ang="0">
                  <a:pos x="21" y="174"/>
                </a:cxn>
                <a:cxn ang="0">
                  <a:pos x="11" y="202"/>
                </a:cxn>
                <a:cxn ang="0">
                  <a:pos x="3" y="239"/>
                </a:cxn>
                <a:cxn ang="0">
                  <a:pos x="2" y="280"/>
                </a:cxn>
                <a:cxn ang="0">
                  <a:pos x="12" y="320"/>
                </a:cxn>
                <a:cxn ang="0">
                  <a:pos x="38" y="356"/>
                </a:cxn>
                <a:cxn ang="0">
                  <a:pos x="88" y="383"/>
                </a:cxn>
                <a:cxn ang="0">
                  <a:pos x="125" y="395"/>
                </a:cxn>
                <a:cxn ang="0">
                  <a:pos x="149" y="407"/>
                </a:cxn>
                <a:cxn ang="0">
                  <a:pos x="197" y="424"/>
                </a:cxn>
                <a:cxn ang="0">
                  <a:pos x="269" y="439"/>
                </a:cxn>
                <a:cxn ang="0">
                  <a:pos x="363" y="445"/>
                </a:cxn>
                <a:cxn ang="0">
                  <a:pos x="481" y="433"/>
                </a:cxn>
                <a:cxn ang="0">
                  <a:pos x="619" y="397"/>
                </a:cxn>
                <a:cxn ang="0">
                  <a:pos x="779" y="329"/>
                </a:cxn>
                <a:cxn ang="0">
                  <a:pos x="869" y="277"/>
                </a:cxn>
                <a:cxn ang="0">
                  <a:pos x="877" y="255"/>
                </a:cxn>
                <a:cxn ang="0">
                  <a:pos x="877" y="224"/>
                </a:cxn>
                <a:cxn ang="0">
                  <a:pos x="846" y="201"/>
                </a:cxn>
                <a:cxn ang="0">
                  <a:pos x="810" y="197"/>
                </a:cxn>
                <a:cxn ang="0">
                  <a:pos x="781" y="193"/>
                </a:cxn>
                <a:cxn ang="0">
                  <a:pos x="733" y="187"/>
                </a:cxn>
                <a:cxn ang="0">
                  <a:pos x="672" y="181"/>
                </a:cxn>
                <a:cxn ang="0">
                  <a:pos x="604" y="171"/>
                </a:cxn>
                <a:cxn ang="0">
                  <a:pos x="538" y="161"/>
                </a:cxn>
                <a:cxn ang="0">
                  <a:pos x="483" y="149"/>
                </a:cxn>
                <a:cxn ang="0">
                  <a:pos x="443" y="139"/>
                </a:cxn>
                <a:cxn ang="0">
                  <a:pos x="430" y="132"/>
                </a:cxn>
                <a:cxn ang="0">
                  <a:pos x="415" y="121"/>
                </a:cxn>
                <a:cxn ang="0">
                  <a:pos x="386" y="100"/>
                </a:cxn>
                <a:cxn ang="0">
                  <a:pos x="349" y="76"/>
                </a:cxn>
                <a:cxn ang="0">
                  <a:pos x="306" y="50"/>
                </a:cxn>
                <a:cxn ang="0">
                  <a:pos x="260" y="26"/>
                </a:cxn>
                <a:cxn ang="0">
                  <a:pos x="215" y="9"/>
                </a:cxn>
                <a:cxn ang="0">
                  <a:pos x="174" y="0"/>
                </a:cxn>
              </a:cxnLst>
              <a:rect l="0" t="0" r="r" b="b"/>
              <a:pathLst>
                <a:path w="879" h="445">
                  <a:moveTo>
                    <a:pt x="156" y="0"/>
                  </a:moveTo>
                  <a:lnTo>
                    <a:pt x="151" y="3"/>
                  </a:lnTo>
                  <a:lnTo>
                    <a:pt x="139" y="12"/>
                  </a:lnTo>
                  <a:lnTo>
                    <a:pt x="120" y="26"/>
                  </a:lnTo>
                  <a:lnTo>
                    <a:pt x="98" y="46"/>
                  </a:lnTo>
                  <a:lnTo>
                    <a:pt x="76" y="69"/>
                  </a:lnTo>
                  <a:lnTo>
                    <a:pt x="56" y="95"/>
                  </a:lnTo>
                  <a:lnTo>
                    <a:pt x="38" y="124"/>
                  </a:lnTo>
                  <a:lnTo>
                    <a:pt x="29" y="155"/>
                  </a:lnTo>
                  <a:lnTo>
                    <a:pt x="28" y="157"/>
                  </a:lnTo>
                  <a:lnTo>
                    <a:pt x="25" y="163"/>
                  </a:lnTo>
                  <a:lnTo>
                    <a:pt x="21" y="174"/>
                  </a:lnTo>
                  <a:lnTo>
                    <a:pt x="15" y="186"/>
                  </a:lnTo>
                  <a:lnTo>
                    <a:pt x="11" y="202"/>
                  </a:lnTo>
                  <a:lnTo>
                    <a:pt x="6" y="220"/>
                  </a:lnTo>
                  <a:lnTo>
                    <a:pt x="3" y="239"/>
                  </a:lnTo>
                  <a:lnTo>
                    <a:pt x="0" y="259"/>
                  </a:lnTo>
                  <a:lnTo>
                    <a:pt x="2" y="280"/>
                  </a:lnTo>
                  <a:lnTo>
                    <a:pt x="5" y="300"/>
                  </a:lnTo>
                  <a:lnTo>
                    <a:pt x="12" y="320"/>
                  </a:lnTo>
                  <a:lnTo>
                    <a:pt x="23" y="339"/>
                  </a:lnTo>
                  <a:lnTo>
                    <a:pt x="38" y="356"/>
                  </a:lnTo>
                  <a:lnTo>
                    <a:pt x="60" y="371"/>
                  </a:lnTo>
                  <a:lnTo>
                    <a:pt x="88" y="383"/>
                  </a:lnTo>
                  <a:lnTo>
                    <a:pt x="121" y="393"/>
                  </a:lnTo>
                  <a:lnTo>
                    <a:pt x="125" y="395"/>
                  </a:lnTo>
                  <a:lnTo>
                    <a:pt x="134" y="400"/>
                  </a:lnTo>
                  <a:lnTo>
                    <a:pt x="149" y="407"/>
                  </a:lnTo>
                  <a:lnTo>
                    <a:pt x="170" y="416"/>
                  </a:lnTo>
                  <a:lnTo>
                    <a:pt x="197" y="424"/>
                  </a:lnTo>
                  <a:lnTo>
                    <a:pt x="231" y="432"/>
                  </a:lnTo>
                  <a:lnTo>
                    <a:pt x="269" y="439"/>
                  </a:lnTo>
                  <a:lnTo>
                    <a:pt x="314" y="443"/>
                  </a:lnTo>
                  <a:lnTo>
                    <a:pt x="363" y="445"/>
                  </a:lnTo>
                  <a:lnTo>
                    <a:pt x="420" y="441"/>
                  </a:lnTo>
                  <a:lnTo>
                    <a:pt x="481" y="433"/>
                  </a:lnTo>
                  <a:lnTo>
                    <a:pt x="547" y="418"/>
                  </a:lnTo>
                  <a:lnTo>
                    <a:pt x="619" y="397"/>
                  </a:lnTo>
                  <a:lnTo>
                    <a:pt x="696" y="367"/>
                  </a:lnTo>
                  <a:lnTo>
                    <a:pt x="779" y="329"/>
                  </a:lnTo>
                  <a:lnTo>
                    <a:pt x="866" y="281"/>
                  </a:lnTo>
                  <a:lnTo>
                    <a:pt x="869" y="277"/>
                  </a:lnTo>
                  <a:lnTo>
                    <a:pt x="873" y="268"/>
                  </a:lnTo>
                  <a:lnTo>
                    <a:pt x="877" y="255"/>
                  </a:lnTo>
                  <a:lnTo>
                    <a:pt x="879" y="241"/>
                  </a:lnTo>
                  <a:lnTo>
                    <a:pt x="877" y="224"/>
                  </a:lnTo>
                  <a:lnTo>
                    <a:pt x="866" y="212"/>
                  </a:lnTo>
                  <a:lnTo>
                    <a:pt x="846" y="201"/>
                  </a:lnTo>
                  <a:lnTo>
                    <a:pt x="813" y="197"/>
                  </a:lnTo>
                  <a:lnTo>
                    <a:pt x="810" y="197"/>
                  </a:lnTo>
                  <a:lnTo>
                    <a:pt x="799" y="196"/>
                  </a:lnTo>
                  <a:lnTo>
                    <a:pt x="781" y="193"/>
                  </a:lnTo>
                  <a:lnTo>
                    <a:pt x="759" y="191"/>
                  </a:lnTo>
                  <a:lnTo>
                    <a:pt x="733" y="187"/>
                  </a:lnTo>
                  <a:lnTo>
                    <a:pt x="703" y="184"/>
                  </a:lnTo>
                  <a:lnTo>
                    <a:pt x="672" y="181"/>
                  </a:lnTo>
                  <a:lnTo>
                    <a:pt x="638" y="176"/>
                  </a:lnTo>
                  <a:lnTo>
                    <a:pt x="604" y="171"/>
                  </a:lnTo>
                  <a:lnTo>
                    <a:pt x="570" y="166"/>
                  </a:lnTo>
                  <a:lnTo>
                    <a:pt x="538" y="161"/>
                  </a:lnTo>
                  <a:lnTo>
                    <a:pt x="508" y="155"/>
                  </a:lnTo>
                  <a:lnTo>
                    <a:pt x="483" y="149"/>
                  </a:lnTo>
                  <a:lnTo>
                    <a:pt x="460" y="145"/>
                  </a:lnTo>
                  <a:lnTo>
                    <a:pt x="443" y="139"/>
                  </a:lnTo>
                  <a:lnTo>
                    <a:pt x="432" y="133"/>
                  </a:lnTo>
                  <a:lnTo>
                    <a:pt x="430" y="132"/>
                  </a:lnTo>
                  <a:lnTo>
                    <a:pt x="424" y="128"/>
                  </a:lnTo>
                  <a:lnTo>
                    <a:pt x="415" y="121"/>
                  </a:lnTo>
                  <a:lnTo>
                    <a:pt x="401" y="111"/>
                  </a:lnTo>
                  <a:lnTo>
                    <a:pt x="386" y="100"/>
                  </a:lnTo>
                  <a:lnTo>
                    <a:pt x="369" y="88"/>
                  </a:lnTo>
                  <a:lnTo>
                    <a:pt x="349" y="76"/>
                  </a:lnTo>
                  <a:lnTo>
                    <a:pt x="327" y="63"/>
                  </a:lnTo>
                  <a:lnTo>
                    <a:pt x="306" y="50"/>
                  </a:lnTo>
                  <a:lnTo>
                    <a:pt x="283" y="38"/>
                  </a:lnTo>
                  <a:lnTo>
                    <a:pt x="260" y="26"/>
                  </a:lnTo>
                  <a:lnTo>
                    <a:pt x="236" y="17"/>
                  </a:lnTo>
                  <a:lnTo>
                    <a:pt x="215" y="9"/>
                  </a:lnTo>
                  <a:lnTo>
                    <a:pt x="194" y="3"/>
                  </a:lnTo>
                  <a:lnTo>
                    <a:pt x="174" y="0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D8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8" name="Freeform 40"/>
            <p:cNvSpPr>
              <a:spLocks/>
            </p:cNvSpPr>
            <p:nvPr/>
          </p:nvSpPr>
          <p:spPr bwMode="auto">
            <a:xfrm>
              <a:off x="4229101" y="3795713"/>
              <a:ext cx="563563" cy="166688"/>
            </a:xfrm>
            <a:custGeom>
              <a:avLst/>
              <a:gdLst/>
              <a:ahLst/>
              <a:cxnLst>
                <a:cxn ang="0">
                  <a:pos x="16" y="84"/>
                </a:cxn>
                <a:cxn ang="0">
                  <a:pos x="78" y="71"/>
                </a:cxn>
                <a:cxn ang="0">
                  <a:pos x="142" y="0"/>
                </a:cxn>
                <a:cxn ang="0">
                  <a:pos x="137" y="23"/>
                </a:cxn>
                <a:cxn ang="0">
                  <a:pos x="105" y="71"/>
                </a:cxn>
                <a:cxn ang="0">
                  <a:pos x="59" y="104"/>
                </a:cxn>
                <a:cxn ang="0">
                  <a:pos x="115" y="100"/>
                </a:cxn>
                <a:cxn ang="0">
                  <a:pos x="177" y="67"/>
                </a:cxn>
                <a:cxn ang="0">
                  <a:pos x="186" y="55"/>
                </a:cxn>
                <a:cxn ang="0">
                  <a:pos x="167" y="95"/>
                </a:cxn>
                <a:cxn ang="0">
                  <a:pos x="113" y="130"/>
                </a:cxn>
                <a:cxn ang="0">
                  <a:pos x="151" y="130"/>
                </a:cxn>
                <a:cxn ang="0">
                  <a:pos x="229" y="106"/>
                </a:cxn>
                <a:cxn ang="0">
                  <a:pos x="274" y="62"/>
                </a:cxn>
                <a:cxn ang="0">
                  <a:pos x="267" y="86"/>
                </a:cxn>
                <a:cxn ang="0">
                  <a:pos x="220" y="134"/>
                </a:cxn>
                <a:cxn ang="0">
                  <a:pos x="205" y="152"/>
                </a:cxn>
                <a:cxn ang="0">
                  <a:pos x="272" y="128"/>
                </a:cxn>
                <a:cxn ang="0">
                  <a:pos x="354" y="59"/>
                </a:cxn>
                <a:cxn ang="0">
                  <a:pos x="349" y="83"/>
                </a:cxn>
                <a:cxn ang="0">
                  <a:pos x="325" y="131"/>
                </a:cxn>
                <a:cxn ang="0">
                  <a:pos x="296" y="158"/>
                </a:cxn>
                <a:cxn ang="0">
                  <a:pos x="351" y="139"/>
                </a:cxn>
                <a:cxn ang="0">
                  <a:pos x="426" y="84"/>
                </a:cxn>
                <a:cxn ang="0">
                  <a:pos x="438" y="71"/>
                </a:cxn>
                <a:cxn ang="0">
                  <a:pos x="395" y="129"/>
                </a:cxn>
                <a:cxn ang="0">
                  <a:pos x="336" y="179"/>
                </a:cxn>
                <a:cxn ang="0">
                  <a:pos x="368" y="168"/>
                </a:cxn>
                <a:cxn ang="0">
                  <a:pos x="445" y="118"/>
                </a:cxn>
                <a:cxn ang="0">
                  <a:pos x="508" y="51"/>
                </a:cxn>
                <a:cxn ang="0">
                  <a:pos x="493" y="95"/>
                </a:cxn>
                <a:cxn ang="0">
                  <a:pos x="446" y="154"/>
                </a:cxn>
                <a:cxn ang="0">
                  <a:pos x="432" y="168"/>
                </a:cxn>
                <a:cxn ang="0">
                  <a:pos x="488" y="142"/>
                </a:cxn>
                <a:cxn ang="0">
                  <a:pos x="573" y="50"/>
                </a:cxn>
                <a:cxn ang="0">
                  <a:pos x="568" y="71"/>
                </a:cxn>
                <a:cxn ang="0">
                  <a:pos x="552" y="115"/>
                </a:cxn>
                <a:cxn ang="0">
                  <a:pos x="536" y="141"/>
                </a:cxn>
                <a:cxn ang="0">
                  <a:pos x="587" y="129"/>
                </a:cxn>
                <a:cxn ang="0">
                  <a:pos x="659" y="75"/>
                </a:cxn>
                <a:cxn ang="0">
                  <a:pos x="672" y="56"/>
                </a:cxn>
                <a:cxn ang="0">
                  <a:pos x="645" y="105"/>
                </a:cxn>
                <a:cxn ang="0">
                  <a:pos x="614" y="139"/>
                </a:cxn>
                <a:cxn ang="0">
                  <a:pos x="643" y="127"/>
                </a:cxn>
                <a:cxn ang="0">
                  <a:pos x="692" y="99"/>
                </a:cxn>
                <a:cxn ang="0">
                  <a:pos x="708" y="88"/>
                </a:cxn>
                <a:cxn ang="0">
                  <a:pos x="678" y="126"/>
                </a:cxn>
                <a:cxn ang="0">
                  <a:pos x="661" y="133"/>
                </a:cxn>
                <a:cxn ang="0">
                  <a:pos x="616" y="151"/>
                </a:cxn>
                <a:cxn ang="0">
                  <a:pos x="551" y="174"/>
                </a:cxn>
                <a:cxn ang="0">
                  <a:pos x="470" y="195"/>
                </a:cxn>
                <a:cxn ang="0">
                  <a:pos x="384" y="208"/>
                </a:cxn>
                <a:cxn ang="0">
                  <a:pos x="339" y="208"/>
                </a:cxn>
                <a:cxn ang="0">
                  <a:pos x="270" y="199"/>
                </a:cxn>
                <a:cxn ang="0">
                  <a:pos x="173" y="183"/>
                </a:cxn>
                <a:cxn ang="0">
                  <a:pos x="76" y="157"/>
                </a:cxn>
                <a:cxn ang="0">
                  <a:pos x="12" y="116"/>
                </a:cxn>
              </a:cxnLst>
              <a:rect l="0" t="0" r="r" b="b"/>
              <a:pathLst>
                <a:path w="711" h="209">
                  <a:moveTo>
                    <a:pt x="0" y="82"/>
                  </a:moveTo>
                  <a:lnTo>
                    <a:pt x="5" y="83"/>
                  </a:lnTo>
                  <a:lnTo>
                    <a:pt x="16" y="84"/>
                  </a:lnTo>
                  <a:lnTo>
                    <a:pt x="34" y="84"/>
                  </a:lnTo>
                  <a:lnTo>
                    <a:pt x="55" y="81"/>
                  </a:lnTo>
                  <a:lnTo>
                    <a:pt x="78" y="71"/>
                  </a:lnTo>
                  <a:lnTo>
                    <a:pt x="101" y="56"/>
                  </a:lnTo>
                  <a:lnTo>
                    <a:pt x="123" y="33"/>
                  </a:lnTo>
                  <a:lnTo>
                    <a:pt x="142" y="0"/>
                  </a:lnTo>
                  <a:lnTo>
                    <a:pt x="142" y="3"/>
                  </a:lnTo>
                  <a:lnTo>
                    <a:pt x="141" y="11"/>
                  </a:lnTo>
                  <a:lnTo>
                    <a:pt x="137" y="23"/>
                  </a:lnTo>
                  <a:lnTo>
                    <a:pt x="131" y="38"/>
                  </a:lnTo>
                  <a:lnTo>
                    <a:pt x="121" y="54"/>
                  </a:lnTo>
                  <a:lnTo>
                    <a:pt x="105" y="71"/>
                  </a:lnTo>
                  <a:lnTo>
                    <a:pt x="83" y="89"/>
                  </a:lnTo>
                  <a:lnTo>
                    <a:pt x="53" y="104"/>
                  </a:lnTo>
                  <a:lnTo>
                    <a:pt x="59" y="104"/>
                  </a:lnTo>
                  <a:lnTo>
                    <a:pt x="73" y="104"/>
                  </a:lnTo>
                  <a:lnTo>
                    <a:pt x="92" y="104"/>
                  </a:lnTo>
                  <a:lnTo>
                    <a:pt x="115" y="100"/>
                  </a:lnTo>
                  <a:lnTo>
                    <a:pt x="139" y="95"/>
                  </a:lnTo>
                  <a:lnTo>
                    <a:pt x="161" y="83"/>
                  </a:lnTo>
                  <a:lnTo>
                    <a:pt x="177" y="67"/>
                  </a:lnTo>
                  <a:lnTo>
                    <a:pt x="187" y="45"/>
                  </a:lnTo>
                  <a:lnTo>
                    <a:pt x="187" y="47"/>
                  </a:lnTo>
                  <a:lnTo>
                    <a:pt x="186" y="55"/>
                  </a:lnTo>
                  <a:lnTo>
                    <a:pt x="182" y="67"/>
                  </a:lnTo>
                  <a:lnTo>
                    <a:pt x="176" y="81"/>
                  </a:lnTo>
                  <a:lnTo>
                    <a:pt x="167" y="95"/>
                  </a:lnTo>
                  <a:lnTo>
                    <a:pt x="154" y="108"/>
                  </a:lnTo>
                  <a:lnTo>
                    <a:pt x="136" y="121"/>
                  </a:lnTo>
                  <a:lnTo>
                    <a:pt x="113" y="130"/>
                  </a:lnTo>
                  <a:lnTo>
                    <a:pt x="118" y="130"/>
                  </a:lnTo>
                  <a:lnTo>
                    <a:pt x="131" y="131"/>
                  </a:lnTo>
                  <a:lnTo>
                    <a:pt x="151" y="130"/>
                  </a:lnTo>
                  <a:lnTo>
                    <a:pt x="176" y="127"/>
                  </a:lnTo>
                  <a:lnTo>
                    <a:pt x="203" y="119"/>
                  </a:lnTo>
                  <a:lnTo>
                    <a:pt x="229" y="106"/>
                  </a:lnTo>
                  <a:lnTo>
                    <a:pt x="253" y="88"/>
                  </a:lnTo>
                  <a:lnTo>
                    <a:pt x="274" y="61"/>
                  </a:lnTo>
                  <a:lnTo>
                    <a:pt x="274" y="62"/>
                  </a:lnTo>
                  <a:lnTo>
                    <a:pt x="274" y="68"/>
                  </a:lnTo>
                  <a:lnTo>
                    <a:pt x="272" y="76"/>
                  </a:lnTo>
                  <a:lnTo>
                    <a:pt x="267" y="86"/>
                  </a:lnTo>
                  <a:lnTo>
                    <a:pt x="258" y="100"/>
                  </a:lnTo>
                  <a:lnTo>
                    <a:pt x="243" y="116"/>
                  </a:lnTo>
                  <a:lnTo>
                    <a:pt x="220" y="134"/>
                  </a:lnTo>
                  <a:lnTo>
                    <a:pt x="189" y="154"/>
                  </a:lnTo>
                  <a:lnTo>
                    <a:pt x="194" y="154"/>
                  </a:lnTo>
                  <a:lnTo>
                    <a:pt x="205" y="152"/>
                  </a:lnTo>
                  <a:lnTo>
                    <a:pt x="224" y="148"/>
                  </a:lnTo>
                  <a:lnTo>
                    <a:pt x="247" y="139"/>
                  </a:lnTo>
                  <a:lnTo>
                    <a:pt x="272" y="128"/>
                  </a:lnTo>
                  <a:lnTo>
                    <a:pt x="300" y="111"/>
                  </a:lnTo>
                  <a:lnTo>
                    <a:pt x="327" y="89"/>
                  </a:lnTo>
                  <a:lnTo>
                    <a:pt x="354" y="59"/>
                  </a:lnTo>
                  <a:lnTo>
                    <a:pt x="354" y="62"/>
                  </a:lnTo>
                  <a:lnTo>
                    <a:pt x="351" y="70"/>
                  </a:lnTo>
                  <a:lnTo>
                    <a:pt x="349" y="83"/>
                  </a:lnTo>
                  <a:lnTo>
                    <a:pt x="343" y="98"/>
                  </a:lnTo>
                  <a:lnTo>
                    <a:pt x="336" y="115"/>
                  </a:lnTo>
                  <a:lnTo>
                    <a:pt x="325" y="131"/>
                  </a:lnTo>
                  <a:lnTo>
                    <a:pt x="310" y="146"/>
                  </a:lnTo>
                  <a:lnTo>
                    <a:pt x="291" y="159"/>
                  </a:lnTo>
                  <a:lnTo>
                    <a:pt x="296" y="158"/>
                  </a:lnTo>
                  <a:lnTo>
                    <a:pt x="309" y="154"/>
                  </a:lnTo>
                  <a:lnTo>
                    <a:pt x="328" y="149"/>
                  </a:lnTo>
                  <a:lnTo>
                    <a:pt x="351" y="139"/>
                  </a:lnTo>
                  <a:lnTo>
                    <a:pt x="377" y="126"/>
                  </a:lnTo>
                  <a:lnTo>
                    <a:pt x="402" y="108"/>
                  </a:lnTo>
                  <a:lnTo>
                    <a:pt x="426" y="84"/>
                  </a:lnTo>
                  <a:lnTo>
                    <a:pt x="447" y="55"/>
                  </a:lnTo>
                  <a:lnTo>
                    <a:pt x="445" y="60"/>
                  </a:lnTo>
                  <a:lnTo>
                    <a:pt x="438" y="71"/>
                  </a:lnTo>
                  <a:lnTo>
                    <a:pt x="426" y="89"/>
                  </a:lnTo>
                  <a:lnTo>
                    <a:pt x="412" y="108"/>
                  </a:lnTo>
                  <a:lnTo>
                    <a:pt x="395" y="129"/>
                  </a:lnTo>
                  <a:lnTo>
                    <a:pt x="377" y="150"/>
                  </a:lnTo>
                  <a:lnTo>
                    <a:pt x="357" y="167"/>
                  </a:lnTo>
                  <a:lnTo>
                    <a:pt x="336" y="179"/>
                  </a:lnTo>
                  <a:lnTo>
                    <a:pt x="340" y="178"/>
                  </a:lnTo>
                  <a:lnTo>
                    <a:pt x="351" y="175"/>
                  </a:lnTo>
                  <a:lnTo>
                    <a:pt x="368" y="168"/>
                  </a:lnTo>
                  <a:lnTo>
                    <a:pt x="389" y="158"/>
                  </a:lnTo>
                  <a:lnTo>
                    <a:pt x="416" y="141"/>
                  </a:lnTo>
                  <a:lnTo>
                    <a:pt x="445" y="118"/>
                  </a:lnTo>
                  <a:lnTo>
                    <a:pt x="476" y="86"/>
                  </a:lnTo>
                  <a:lnTo>
                    <a:pt x="509" y="47"/>
                  </a:lnTo>
                  <a:lnTo>
                    <a:pt x="508" y="51"/>
                  </a:lnTo>
                  <a:lnTo>
                    <a:pt x="506" y="61"/>
                  </a:lnTo>
                  <a:lnTo>
                    <a:pt x="501" y="76"/>
                  </a:lnTo>
                  <a:lnTo>
                    <a:pt x="493" y="95"/>
                  </a:lnTo>
                  <a:lnTo>
                    <a:pt x="482" y="115"/>
                  </a:lnTo>
                  <a:lnTo>
                    <a:pt x="465" y="135"/>
                  </a:lnTo>
                  <a:lnTo>
                    <a:pt x="446" y="154"/>
                  </a:lnTo>
                  <a:lnTo>
                    <a:pt x="419" y="171"/>
                  </a:lnTo>
                  <a:lnTo>
                    <a:pt x="423" y="171"/>
                  </a:lnTo>
                  <a:lnTo>
                    <a:pt x="432" y="168"/>
                  </a:lnTo>
                  <a:lnTo>
                    <a:pt x="447" y="165"/>
                  </a:lnTo>
                  <a:lnTo>
                    <a:pt x="465" y="156"/>
                  </a:lnTo>
                  <a:lnTo>
                    <a:pt x="488" y="142"/>
                  </a:lnTo>
                  <a:lnTo>
                    <a:pt x="515" y="120"/>
                  </a:lnTo>
                  <a:lnTo>
                    <a:pt x="543" y="90"/>
                  </a:lnTo>
                  <a:lnTo>
                    <a:pt x="573" y="50"/>
                  </a:lnTo>
                  <a:lnTo>
                    <a:pt x="573" y="52"/>
                  </a:lnTo>
                  <a:lnTo>
                    <a:pt x="570" y="60"/>
                  </a:lnTo>
                  <a:lnTo>
                    <a:pt x="568" y="71"/>
                  </a:lnTo>
                  <a:lnTo>
                    <a:pt x="564" y="85"/>
                  </a:lnTo>
                  <a:lnTo>
                    <a:pt x="559" y="100"/>
                  </a:lnTo>
                  <a:lnTo>
                    <a:pt x="552" y="115"/>
                  </a:lnTo>
                  <a:lnTo>
                    <a:pt x="543" y="129"/>
                  </a:lnTo>
                  <a:lnTo>
                    <a:pt x="531" y="141"/>
                  </a:lnTo>
                  <a:lnTo>
                    <a:pt x="536" y="141"/>
                  </a:lnTo>
                  <a:lnTo>
                    <a:pt x="548" y="139"/>
                  </a:lnTo>
                  <a:lnTo>
                    <a:pt x="566" y="136"/>
                  </a:lnTo>
                  <a:lnTo>
                    <a:pt x="587" y="129"/>
                  </a:lnTo>
                  <a:lnTo>
                    <a:pt x="612" y="118"/>
                  </a:lnTo>
                  <a:lnTo>
                    <a:pt x="637" y="100"/>
                  </a:lnTo>
                  <a:lnTo>
                    <a:pt x="659" y="75"/>
                  </a:lnTo>
                  <a:lnTo>
                    <a:pt x="678" y="43"/>
                  </a:lnTo>
                  <a:lnTo>
                    <a:pt x="676" y="46"/>
                  </a:lnTo>
                  <a:lnTo>
                    <a:pt x="672" y="56"/>
                  </a:lnTo>
                  <a:lnTo>
                    <a:pt x="665" y="71"/>
                  </a:lnTo>
                  <a:lnTo>
                    <a:pt x="655" y="88"/>
                  </a:lnTo>
                  <a:lnTo>
                    <a:pt x="645" y="105"/>
                  </a:lnTo>
                  <a:lnTo>
                    <a:pt x="635" y="121"/>
                  </a:lnTo>
                  <a:lnTo>
                    <a:pt x="624" y="133"/>
                  </a:lnTo>
                  <a:lnTo>
                    <a:pt x="614" y="139"/>
                  </a:lnTo>
                  <a:lnTo>
                    <a:pt x="617" y="138"/>
                  </a:lnTo>
                  <a:lnTo>
                    <a:pt x="628" y="134"/>
                  </a:lnTo>
                  <a:lnTo>
                    <a:pt x="643" y="127"/>
                  </a:lnTo>
                  <a:lnTo>
                    <a:pt x="660" y="119"/>
                  </a:lnTo>
                  <a:lnTo>
                    <a:pt x="677" y="110"/>
                  </a:lnTo>
                  <a:lnTo>
                    <a:pt x="692" y="99"/>
                  </a:lnTo>
                  <a:lnTo>
                    <a:pt x="705" y="90"/>
                  </a:lnTo>
                  <a:lnTo>
                    <a:pt x="711" y="82"/>
                  </a:lnTo>
                  <a:lnTo>
                    <a:pt x="708" y="88"/>
                  </a:lnTo>
                  <a:lnTo>
                    <a:pt x="702" y="101"/>
                  </a:lnTo>
                  <a:lnTo>
                    <a:pt x="692" y="116"/>
                  </a:lnTo>
                  <a:lnTo>
                    <a:pt x="678" y="126"/>
                  </a:lnTo>
                  <a:lnTo>
                    <a:pt x="676" y="127"/>
                  </a:lnTo>
                  <a:lnTo>
                    <a:pt x="670" y="129"/>
                  </a:lnTo>
                  <a:lnTo>
                    <a:pt x="661" y="133"/>
                  </a:lnTo>
                  <a:lnTo>
                    <a:pt x="650" y="138"/>
                  </a:lnTo>
                  <a:lnTo>
                    <a:pt x="635" y="144"/>
                  </a:lnTo>
                  <a:lnTo>
                    <a:pt x="616" y="151"/>
                  </a:lnTo>
                  <a:lnTo>
                    <a:pt x="597" y="159"/>
                  </a:lnTo>
                  <a:lnTo>
                    <a:pt x="574" y="166"/>
                  </a:lnTo>
                  <a:lnTo>
                    <a:pt x="551" y="174"/>
                  </a:lnTo>
                  <a:lnTo>
                    <a:pt x="524" y="181"/>
                  </a:lnTo>
                  <a:lnTo>
                    <a:pt x="498" y="188"/>
                  </a:lnTo>
                  <a:lnTo>
                    <a:pt x="470" y="195"/>
                  </a:lnTo>
                  <a:lnTo>
                    <a:pt x="441" y="201"/>
                  </a:lnTo>
                  <a:lnTo>
                    <a:pt x="412" y="204"/>
                  </a:lnTo>
                  <a:lnTo>
                    <a:pt x="384" y="208"/>
                  </a:lnTo>
                  <a:lnTo>
                    <a:pt x="355" y="209"/>
                  </a:lnTo>
                  <a:lnTo>
                    <a:pt x="350" y="209"/>
                  </a:lnTo>
                  <a:lnTo>
                    <a:pt x="339" y="208"/>
                  </a:lnTo>
                  <a:lnTo>
                    <a:pt x="321" y="205"/>
                  </a:lnTo>
                  <a:lnTo>
                    <a:pt x="297" y="203"/>
                  </a:lnTo>
                  <a:lnTo>
                    <a:pt x="270" y="199"/>
                  </a:lnTo>
                  <a:lnTo>
                    <a:pt x="239" y="196"/>
                  </a:lnTo>
                  <a:lnTo>
                    <a:pt x="206" y="190"/>
                  </a:lnTo>
                  <a:lnTo>
                    <a:pt x="173" y="183"/>
                  </a:lnTo>
                  <a:lnTo>
                    <a:pt x="138" y="176"/>
                  </a:lnTo>
                  <a:lnTo>
                    <a:pt x="106" y="167"/>
                  </a:lnTo>
                  <a:lnTo>
                    <a:pt x="76" y="157"/>
                  </a:lnTo>
                  <a:lnTo>
                    <a:pt x="50" y="145"/>
                  </a:lnTo>
                  <a:lnTo>
                    <a:pt x="28" y="131"/>
                  </a:lnTo>
                  <a:lnTo>
                    <a:pt x="12" y="116"/>
                  </a:lnTo>
                  <a:lnTo>
                    <a:pt x="1" y="10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A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9" name="Freeform 41"/>
            <p:cNvSpPr>
              <a:spLocks/>
            </p:cNvSpPr>
            <p:nvPr/>
          </p:nvSpPr>
          <p:spPr bwMode="auto">
            <a:xfrm>
              <a:off x="4227513" y="3651251"/>
              <a:ext cx="92075" cy="158750"/>
            </a:xfrm>
            <a:custGeom>
              <a:avLst/>
              <a:gdLst/>
              <a:ahLst/>
              <a:cxnLst>
                <a:cxn ang="0">
                  <a:pos x="49" y="48"/>
                </a:cxn>
                <a:cxn ang="0">
                  <a:pos x="47" y="53"/>
                </a:cxn>
                <a:cxn ang="0">
                  <a:pos x="40" y="65"/>
                </a:cxn>
                <a:cxn ang="0">
                  <a:pos x="31" y="83"/>
                </a:cxn>
                <a:cxn ang="0">
                  <a:pos x="21" y="103"/>
                </a:cxn>
                <a:cxn ang="0">
                  <a:pos x="11" y="125"/>
                </a:cxn>
                <a:cxn ang="0">
                  <a:pos x="3" y="145"/>
                </a:cxn>
                <a:cxn ang="0">
                  <a:pos x="0" y="161"/>
                </a:cxn>
                <a:cxn ang="0">
                  <a:pos x="1" y="171"/>
                </a:cxn>
                <a:cxn ang="0">
                  <a:pos x="1" y="176"/>
                </a:cxn>
                <a:cxn ang="0">
                  <a:pos x="2" y="185"/>
                </a:cxn>
                <a:cxn ang="0">
                  <a:pos x="7" y="194"/>
                </a:cxn>
                <a:cxn ang="0">
                  <a:pos x="15" y="199"/>
                </a:cxn>
                <a:cxn ang="0">
                  <a:pos x="28" y="194"/>
                </a:cxn>
                <a:cxn ang="0">
                  <a:pos x="47" y="176"/>
                </a:cxn>
                <a:cxn ang="0">
                  <a:pos x="75" y="138"/>
                </a:cxn>
                <a:cxn ang="0">
                  <a:pos x="111" y="76"/>
                </a:cxn>
                <a:cxn ang="0">
                  <a:pos x="112" y="70"/>
                </a:cxn>
                <a:cxn ang="0">
                  <a:pos x="114" y="54"/>
                </a:cxn>
                <a:cxn ang="0">
                  <a:pos x="115" y="34"/>
                </a:cxn>
                <a:cxn ang="0">
                  <a:pos x="115" y="15"/>
                </a:cxn>
                <a:cxn ang="0">
                  <a:pos x="109" y="2"/>
                </a:cxn>
                <a:cxn ang="0">
                  <a:pos x="98" y="0"/>
                </a:cxn>
                <a:cxn ang="0">
                  <a:pos x="78" y="13"/>
                </a:cxn>
                <a:cxn ang="0">
                  <a:pos x="49" y="48"/>
                </a:cxn>
              </a:cxnLst>
              <a:rect l="0" t="0" r="r" b="b"/>
              <a:pathLst>
                <a:path w="115" h="199">
                  <a:moveTo>
                    <a:pt x="49" y="48"/>
                  </a:moveTo>
                  <a:lnTo>
                    <a:pt x="47" y="53"/>
                  </a:lnTo>
                  <a:lnTo>
                    <a:pt x="40" y="65"/>
                  </a:lnTo>
                  <a:lnTo>
                    <a:pt x="31" y="83"/>
                  </a:lnTo>
                  <a:lnTo>
                    <a:pt x="21" y="103"/>
                  </a:lnTo>
                  <a:lnTo>
                    <a:pt x="11" y="125"/>
                  </a:lnTo>
                  <a:lnTo>
                    <a:pt x="3" y="145"/>
                  </a:lnTo>
                  <a:lnTo>
                    <a:pt x="0" y="161"/>
                  </a:lnTo>
                  <a:lnTo>
                    <a:pt x="1" y="171"/>
                  </a:lnTo>
                  <a:lnTo>
                    <a:pt x="1" y="176"/>
                  </a:lnTo>
                  <a:lnTo>
                    <a:pt x="2" y="185"/>
                  </a:lnTo>
                  <a:lnTo>
                    <a:pt x="7" y="194"/>
                  </a:lnTo>
                  <a:lnTo>
                    <a:pt x="15" y="199"/>
                  </a:lnTo>
                  <a:lnTo>
                    <a:pt x="28" y="194"/>
                  </a:lnTo>
                  <a:lnTo>
                    <a:pt x="47" y="176"/>
                  </a:lnTo>
                  <a:lnTo>
                    <a:pt x="75" y="138"/>
                  </a:lnTo>
                  <a:lnTo>
                    <a:pt x="111" y="76"/>
                  </a:lnTo>
                  <a:lnTo>
                    <a:pt x="112" y="70"/>
                  </a:lnTo>
                  <a:lnTo>
                    <a:pt x="114" y="54"/>
                  </a:lnTo>
                  <a:lnTo>
                    <a:pt x="115" y="34"/>
                  </a:lnTo>
                  <a:lnTo>
                    <a:pt x="115" y="15"/>
                  </a:lnTo>
                  <a:lnTo>
                    <a:pt x="109" y="2"/>
                  </a:lnTo>
                  <a:lnTo>
                    <a:pt x="98" y="0"/>
                  </a:lnTo>
                  <a:lnTo>
                    <a:pt x="78" y="13"/>
                  </a:lnTo>
                  <a:lnTo>
                    <a:pt x="49" y="48"/>
                  </a:lnTo>
                  <a:close/>
                </a:path>
              </a:pathLst>
            </a:custGeom>
            <a:solidFill>
              <a:srgbClr val="005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0" name="Freeform 42"/>
            <p:cNvSpPr>
              <a:spLocks/>
            </p:cNvSpPr>
            <p:nvPr/>
          </p:nvSpPr>
          <p:spPr bwMode="auto">
            <a:xfrm>
              <a:off x="4164013" y="3589338"/>
              <a:ext cx="771525" cy="388938"/>
            </a:xfrm>
            <a:custGeom>
              <a:avLst/>
              <a:gdLst/>
              <a:ahLst/>
              <a:cxnLst>
                <a:cxn ang="0">
                  <a:pos x="65" y="276"/>
                </a:cxn>
                <a:cxn ang="0">
                  <a:pos x="169" y="404"/>
                </a:cxn>
                <a:cxn ang="0">
                  <a:pos x="239" y="398"/>
                </a:cxn>
                <a:cxn ang="0">
                  <a:pos x="258" y="396"/>
                </a:cxn>
                <a:cxn ang="0">
                  <a:pos x="199" y="422"/>
                </a:cxn>
                <a:cxn ang="0">
                  <a:pos x="236" y="422"/>
                </a:cxn>
                <a:cxn ang="0">
                  <a:pos x="313" y="413"/>
                </a:cxn>
                <a:cxn ang="0">
                  <a:pos x="384" y="380"/>
                </a:cxn>
                <a:cxn ang="0">
                  <a:pos x="379" y="392"/>
                </a:cxn>
                <a:cxn ang="0">
                  <a:pos x="258" y="447"/>
                </a:cxn>
                <a:cxn ang="0">
                  <a:pos x="349" y="437"/>
                </a:cxn>
                <a:cxn ang="0">
                  <a:pos x="362" y="455"/>
                </a:cxn>
                <a:cxn ang="0">
                  <a:pos x="381" y="460"/>
                </a:cxn>
                <a:cxn ang="0">
                  <a:pos x="476" y="456"/>
                </a:cxn>
                <a:cxn ang="0">
                  <a:pos x="612" y="434"/>
                </a:cxn>
                <a:cxn ang="0">
                  <a:pos x="688" y="410"/>
                </a:cxn>
                <a:cxn ang="0">
                  <a:pos x="773" y="376"/>
                </a:cxn>
                <a:cxn ang="0">
                  <a:pos x="879" y="326"/>
                </a:cxn>
                <a:cxn ang="0">
                  <a:pos x="935" y="285"/>
                </a:cxn>
                <a:cxn ang="0">
                  <a:pos x="925" y="228"/>
                </a:cxn>
                <a:cxn ang="0">
                  <a:pos x="628" y="189"/>
                </a:cxn>
                <a:cxn ang="0">
                  <a:pos x="567" y="183"/>
                </a:cxn>
                <a:cxn ang="0">
                  <a:pos x="482" y="148"/>
                </a:cxn>
                <a:cxn ang="0">
                  <a:pos x="423" y="101"/>
                </a:cxn>
                <a:cxn ang="0">
                  <a:pos x="355" y="61"/>
                </a:cxn>
                <a:cxn ang="0">
                  <a:pos x="262" y="25"/>
                </a:cxn>
                <a:cxn ang="0">
                  <a:pos x="201" y="32"/>
                </a:cxn>
                <a:cxn ang="0">
                  <a:pos x="131" y="93"/>
                </a:cxn>
                <a:cxn ang="0">
                  <a:pos x="85" y="126"/>
                </a:cxn>
                <a:cxn ang="0">
                  <a:pos x="98" y="57"/>
                </a:cxn>
                <a:cxn ang="0">
                  <a:pos x="77" y="40"/>
                </a:cxn>
                <a:cxn ang="0">
                  <a:pos x="29" y="44"/>
                </a:cxn>
                <a:cxn ang="0">
                  <a:pos x="42" y="136"/>
                </a:cxn>
                <a:cxn ang="0">
                  <a:pos x="20" y="138"/>
                </a:cxn>
                <a:cxn ang="0">
                  <a:pos x="23" y="26"/>
                </a:cxn>
                <a:cxn ang="0">
                  <a:pos x="96" y="20"/>
                </a:cxn>
                <a:cxn ang="0">
                  <a:pos x="103" y="67"/>
                </a:cxn>
                <a:cxn ang="0">
                  <a:pos x="97" y="116"/>
                </a:cxn>
                <a:cxn ang="0">
                  <a:pos x="158" y="35"/>
                </a:cxn>
                <a:cxn ang="0">
                  <a:pos x="260" y="0"/>
                </a:cxn>
                <a:cxn ang="0">
                  <a:pos x="313" y="13"/>
                </a:cxn>
                <a:cxn ang="0">
                  <a:pos x="402" y="55"/>
                </a:cxn>
                <a:cxn ang="0">
                  <a:pos x="487" y="126"/>
                </a:cxn>
                <a:cxn ang="0">
                  <a:pos x="512" y="139"/>
                </a:cxn>
                <a:cxn ang="0">
                  <a:pos x="527" y="145"/>
                </a:cxn>
                <a:cxn ang="0">
                  <a:pos x="565" y="151"/>
                </a:cxn>
                <a:cxn ang="0">
                  <a:pos x="642" y="159"/>
                </a:cxn>
                <a:cxn ang="0">
                  <a:pos x="719" y="163"/>
                </a:cxn>
                <a:cxn ang="0">
                  <a:pos x="811" y="173"/>
                </a:cxn>
                <a:cxn ang="0">
                  <a:pos x="919" y="193"/>
                </a:cxn>
                <a:cxn ang="0">
                  <a:pos x="958" y="219"/>
                </a:cxn>
                <a:cxn ang="0">
                  <a:pos x="949" y="308"/>
                </a:cxn>
                <a:cxn ang="0">
                  <a:pos x="841" y="372"/>
                </a:cxn>
                <a:cxn ang="0">
                  <a:pos x="753" y="407"/>
                </a:cxn>
                <a:cxn ang="0">
                  <a:pos x="639" y="449"/>
                </a:cxn>
                <a:cxn ang="0">
                  <a:pos x="574" y="467"/>
                </a:cxn>
                <a:cxn ang="0">
                  <a:pos x="523" y="480"/>
                </a:cxn>
                <a:cxn ang="0">
                  <a:pos x="410" y="489"/>
                </a:cxn>
                <a:cxn ang="0">
                  <a:pos x="271" y="481"/>
                </a:cxn>
                <a:cxn ang="0">
                  <a:pos x="202" y="464"/>
                </a:cxn>
                <a:cxn ang="0">
                  <a:pos x="99" y="414"/>
                </a:cxn>
                <a:cxn ang="0">
                  <a:pos x="44" y="322"/>
                </a:cxn>
                <a:cxn ang="0">
                  <a:pos x="51" y="229"/>
                </a:cxn>
              </a:cxnLst>
              <a:rect l="0" t="0" r="r" b="b"/>
              <a:pathLst>
                <a:path w="973" h="489">
                  <a:moveTo>
                    <a:pt x="87" y="185"/>
                  </a:moveTo>
                  <a:lnTo>
                    <a:pt x="83" y="192"/>
                  </a:lnTo>
                  <a:lnTo>
                    <a:pt x="76" y="213"/>
                  </a:lnTo>
                  <a:lnTo>
                    <a:pt x="68" y="241"/>
                  </a:lnTo>
                  <a:lnTo>
                    <a:pt x="65" y="276"/>
                  </a:lnTo>
                  <a:lnTo>
                    <a:pt x="69" y="313"/>
                  </a:lnTo>
                  <a:lnTo>
                    <a:pt x="85" y="350"/>
                  </a:lnTo>
                  <a:lnTo>
                    <a:pt x="117" y="381"/>
                  </a:lnTo>
                  <a:lnTo>
                    <a:pt x="167" y="404"/>
                  </a:lnTo>
                  <a:lnTo>
                    <a:pt x="169" y="404"/>
                  </a:lnTo>
                  <a:lnTo>
                    <a:pt x="178" y="404"/>
                  </a:lnTo>
                  <a:lnTo>
                    <a:pt x="189" y="404"/>
                  </a:lnTo>
                  <a:lnTo>
                    <a:pt x="204" y="404"/>
                  </a:lnTo>
                  <a:lnTo>
                    <a:pt x="220" y="402"/>
                  </a:lnTo>
                  <a:lnTo>
                    <a:pt x="239" y="398"/>
                  </a:lnTo>
                  <a:lnTo>
                    <a:pt x="256" y="394"/>
                  </a:lnTo>
                  <a:lnTo>
                    <a:pt x="272" y="385"/>
                  </a:lnTo>
                  <a:lnTo>
                    <a:pt x="270" y="387"/>
                  </a:lnTo>
                  <a:lnTo>
                    <a:pt x="265" y="390"/>
                  </a:lnTo>
                  <a:lnTo>
                    <a:pt x="258" y="396"/>
                  </a:lnTo>
                  <a:lnTo>
                    <a:pt x="248" y="402"/>
                  </a:lnTo>
                  <a:lnTo>
                    <a:pt x="237" y="407"/>
                  </a:lnTo>
                  <a:lnTo>
                    <a:pt x="225" y="413"/>
                  </a:lnTo>
                  <a:lnTo>
                    <a:pt x="212" y="419"/>
                  </a:lnTo>
                  <a:lnTo>
                    <a:pt x="199" y="422"/>
                  </a:lnTo>
                  <a:lnTo>
                    <a:pt x="202" y="422"/>
                  </a:lnTo>
                  <a:lnTo>
                    <a:pt x="206" y="422"/>
                  </a:lnTo>
                  <a:lnTo>
                    <a:pt x="213" y="422"/>
                  </a:lnTo>
                  <a:lnTo>
                    <a:pt x="224" y="422"/>
                  </a:lnTo>
                  <a:lnTo>
                    <a:pt x="236" y="422"/>
                  </a:lnTo>
                  <a:lnTo>
                    <a:pt x="250" y="422"/>
                  </a:lnTo>
                  <a:lnTo>
                    <a:pt x="265" y="421"/>
                  </a:lnTo>
                  <a:lnTo>
                    <a:pt x="281" y="419"/>
                  </a:lnTo>
                  <a:lnTo>
                    <a:pt x="297" y="417"/>
                  </a:lnTo>
                  <a:lnTo>
                    <a:pt x="313" y="413"/>
                  </a:lnTo>
                  <a:lnTo>
                    <a:pt x="330" y="410"/>
                  </a:lnTo>
                  <a:lnTo>
                    <a:pt x="346" y="404"/>
                  </a:lnTo>
                  <a:lnTo>
                    <a:pt x="360" y="397"/>
                  </a:lnTo>
                  <a:lnTo>
                    <a:pt x="372" y="389"/>
                  </a:lnTo>
                  <a:lnTo>
                    <a:pt x="384" y="380"/>
                  </a:lnTo>
                  <a:lnTo>
                    <a:pt x="392" y="369"/>
                  </a:lnTo>
                  <a:lnTo>
                    <a:pt x="392" y="371"/>
                  </a:lnTo>
                  <a:lnTo>
                    <a:pt x="392" y="376"/>
                  </a:lnTo>
                  <a:lnTo>
                    <a:pt x="388" y="383"/>
                  </a:lnTo>
                  <a:lnTo>
                    <a:pt x="379" y="392"/>
                  </a:lnTo>
                  <a:lnTo>
                    <a:pt x="364" y="404"/>
                  </a:lnTo>
                  <a:lnTo>
                    <a:pt x="339" y="418"/>
                  </a:lnTo>
                  <a:lnTo>
                    <a:pt x="303" y="432"/>
                  </a:lnTo>
                  <a:lnTo>
                    <a:pt x="254" y="447"/>
                  </a:lnTo>
                  <a:lnTo>
                    <a:pt x="258" y="447"/>
                  </a:lnTo>
                  <a:lnTo>
                    <a:pt x="271" y="445"/>
                  </a:lnTo>
                  <a:lnTo>
                    <a:pt x="288" y="444"/>
                  </a:lnTo>
                  <a:lnTo>
                    <a:pt x="309" y="443"/>
                  </a:lnTo>
                  <a:lnTo>
                    <a:pt x="330" y="441"/>
                  </a:lnTo>
                  <a:lnTo>
                    <a:pt x="349" y="437"/>
                  </a:lnTo>
                  <a:lnTo>
                    <a:pt x="365" y="434"/>
                  </a:lnTo>
                  <a:lnTo>
                    <a:pt x="374" y="429"/>
                  </a:lnTo>
                  <a:lnTo>
                    <a:pt x="373" y="434"/>
                  </a:lnTo>
                  <a:lnTo>
                    <a:pt x="369" y="444"/>
                  </a:lnTo>
                  <a:lnTo>
                    <a:pt x="362" y="455"/>
                  </a:lnTo>
                  <a:lnTo>
                    <a:pt x="354" y="459"/>
                  </a:lnTo>
                  <a:lnTo>
                    <a:pt x="356" y="459"/>
                  </a:lnTo>
                  <a:lnTo>
                    <a:pt x="361" y="459"/>
                  </a:lnTo>
                  <a:lnTo>
                    <a:pt x="370" y="459"/>
                  </a:lnTo>
                  <a:lnTo>
                    <a:pt x="381" y="460"/>
                  </a:lnTo>
                  <a:lnTo>
                    <a:pt x="395" y="459"/>
                  </a:lnTo>
                  <a:lnTo>
                    <a:pt x="412" y="459"/>
                  </a:lnTo>
                  <a:lnTo>
                    <a:pt x="432" y="458"/>
                  </a:lnTo>
                  <a:lnTo>
                    <a:pt x="453" y="457"/>
                  </a:lnTo>
                  <a:lnTo>
                    <a:pt x="476" y="456"/>
                  </a:lnTo>
                  <a:lnTo>
                    <a:pt x="501" y="452"/>
                  </a:lnTo>
                  <a:lnTo>
                    <a:pt x="528" y="450"/>
                  </a:lnTo>
                  <a:lnTo>
                    <a:pt x="554" y="445"/>
                  </a:lnTo>
                  <a:lnTo>
                    <a:pt x="583" y="440"/>
                  </a:lnTo>
                  <a:lnTo>
                    <a:pt x="612" y="434"/>
                  </a:lnTo>
                  <a:lnTo>
                    <a:pt x="641" y="426"/>
                  </a:lnTo>
                  <a:lnTo>
                    <a:pt x="670" y="417"/>
                  </a:lnTo>
                  <a:lnTo>
                    <a:pt x="673" y="415"/>
                  </a:lnTo>
                  <a:lnTo>
                    <a:pt x="679" y="413"/>
                  </a:lnTo>
                  <a:lnTo>
                    <a:pt x="688" y="410"/>
                  </a:lnTo>
                  <a:lnTo>
                    <a:pt x="700" y="405"/>
                  </a:lnTo>
                  <a:lnTo>
                    <a:pt x="715" y="399"/>
                  </a:lnTo>
                  <a:lnTo>
                    <a:pt x="733" y="394"/>
                  </a:lnTo>
                  <a:lnTo>
                    <a:pt x="752" y="385"/>
                  </a:lnTo>
                  <a:lnTo>
                    <a:pt x="773" y="376"/>
                  </a:lnTo>
                  <a:lnTo>
                    <a:pt x="794" y="368"/>
                  </a:lnTo>
                  <a:lnTo>
                    <a:pt x="816" y="358"/>
                  </a:lnTo>
                  <a:lnTo>
                    <a:pt x="837" y="347"/>
                  </a:lnTo>
                  <a:lnTo>
                    <a:pt x="858" y="337"/>
                  </a:lnTo>
                  <a:lnTo>
                    <a:pt x="879" y="326"/>
                  </a:lnTo>
                  <a:lnTo>
                    <a:pt x="899" y="315"/>
                  </a:lnTo>
                  <a:lnTo>
                    <a:pt x="916" y="304"/>
                  </a:lnTo>
                  <a:lnTo>
                    <a:pt x="931" y="292"/>
                  </a:lnTo>
                  <a:lnTo>
                    <a:pt x="932" y="290"/>
                  </a:lnTo>
                  <a:lnTo>
                    <a:pt x="935" y="285"/>
                  </a:lnTo>
                  <a:lnTo>
                    <a:pt x="939" y="277"/>
                  </a:lnTo>
                  <a:lnTo>
                    <a:pt x="941" y="267"/>
                  </a:lnTo>
                  <a:lnTo>
                    <a:pt x="941" y="254"/>
                  </a:lnTo>
                  <a:lnTo>
                    <a:pt x="937" y="241"/>
                  </a:lnTo>
                  <a:lnTo>
                    <a:pt x="925" y="228"/>
                  </a:lnTo>
                  <a:lnTo>
                    <a:pt x="907" y="215"/>
                  </a:lnTo>
                  <a:lnTo>
                    <a:pt x="641" y="189"/>
                  </a:lnTo>
                  <a:lnTo>
                    <a:pt x="639" y="189"/>
                  </a:lnTo>
                  <a:lnTo>
                    <a:pt x="635" y="189"/>
                  </a:lnTo>
                  <a:lnTo>
                    <a:pt x="628" y="189"/>
                  </a:lnTo>
                  <a:lnTo>
                    <a:pt x="620" y="189"/>
                  </a:lnTo>
                  <a:lnTo>
                    <a:pt x="608" y="188"/>
                  </a:lnTo>
                  <a:lnTo>
                    <a:pt x="597" y="187"/>
                  </a:lnTo>
                  <a:lnTo>
                    <a:pt x="583" y="185"/>
                  </a:lnTo>
                  <a:lnTo>
                    <a:pt x="567" y="183"/>
                  </a:lnTo>
                  <a:lnTo>
                    <a:pt x="551" y="178"/>
                  </a:lnTo>
                  <a:lnTo>
                    <a:pt x="535" y="173"/>
                  </a:lnTo>
                  <a:lnTo>
                    <a:pt x="517" y="166"/>
                  </a:lnTo>
                  <a:lnTo>
                    <a:pt x="499" y="158"/>
                  </a:lnTo>
                  <a:lnTo>
                    <a:pt x="482" y="148"/>
                  </a:lnTo>
                  <a:lnTo>
                    <a:pt x="464" y="135"/>
                  </a:lnTo>
                  <a:lnTo>
                    <a:pt x="447" y="121"/>
                  </a:lnTo>
                  <a:lnTo>
                    <a:pt x="431" y="105"/>
                  </a:lnTo>
                  <a:lnTo>
                    <a:pt x="429" y="104"/>
                  </a:lnTo>
                  <a:lnTo>
                    <a:pt x="423" y="101"/>
                  </a:lnTo>
                  <a:lnTo>
                    <a:pt x="415" y="95"/>
                  </a:lnTo>
                  <a:lnTo>
                    <a:pt x="403" y="88"/>
                  </a:lnTo>
                  <a:lnTo>
                    <a:pt x="388" y="80"/>
                  </a:lnTo>
                  <a:lnTo>
                    <a:pt x="373" y="71"/>
                  </a:lnTo>
                  <a:lnTo>
                    <a:pt x="355" y="61"/>
                  </a:lnTo>
                  <a:lnTo>
                    <a:pt x="336" y="52"/>
                  </a:lnTo>
                  <a:lnTo>
                    <a:pt x="318" y="43"/>
                  </a:lnTo>
                  <a:lnTo>
                    <a:pt x="298" y="36"/>
                  </a:lnTo>
                  <a:lnTo>
                    <a:pt x="280" y="29"/>
                  </a:lnTo>
                  <a:lnTo>
                    <a:pt x="262" y="25"/>
                  </a:lnTo>
                  <a:lnTo>
                    <a:pt x="244" y="21"/>
                  </a:lnTo>
                  <a:lnTo>
                    <a:pt x="228" y="21"/>
                  </a:lnTo>
                  <a:lnTo>
                    <a:pt x="216" y="23"/>
                  </a:lnTo>
                  <a:lnTo>
                    <a:pt x="204" y="29"/>
                  </a:lnTo>
                  <a:lnTo>
                    <a:pt x="201" y="32"/>
                  </a:lnTo>
                  <a:lnTo>
                    <a:pt x="193" y="36"/>
                  </a:lnTo>
                  <a:lnTo>
                    <a:pt x="181" y="45"/>
                  </a:lnTo>
                  <a:lnTo>
                    <a:pt x="166" y="57"/>
                  </a:lnTo>
                  <a:lnTo>
                    <a:pt x="149" y="73"/>
                  </a:lnTo>
                  <a:lnTo>
                    <a:pt x="131" y="93"/>
                  </a:lnTo>
                  <a:lnTo>
                    <a:pt x="114" y="115"/>
                  </a:lnTo>
                  <a:lnTo>
                    <a:pt x="99" y="141"/>
                  </a:lnTo>
                  <a:lnTo>
                    <a:pt x="97" y="139"/>
                  </a:lnTo>
                  <a:lnTo>
                    <a:pt x="92" y="134"/>
                  </a:lnTo>
                  <a:lnTo>
                    <a:pt x="85" y="126"/>
                  </a:lnTo>
                  <a:lnTo>
                    <a:pt x="80" y="116"/>
                  </a:lnTo>
                  <a:lnTo>
                    <a:pt x="76" y="103"/>
                  </a:lnTo>
                  <a:lnTo>
                    <a:pt x="76" y="89"/>
                  </a:lnTo>
                  <a:lnTo>
                    <a:pt x="83" y="73"/>
                  </a:lnTo>
                  <a:lnTo>
                    <a:pt x="98" y="57"/>
                  </a:lnTo>
                  <a:lnTo>
                    <a:pt x="97" y="56"/>
                  </a:lnTo>
                  <a:lnTo>
                    <a:pt x="96" y="52"/>
                  </a:lnTo>
                  <a:lnTo>
                    <a:pt x="91" y="49"/>
                  </a:lnTo>
                  <a:lnTo>
                    <a:pt x="85" y="44"/>
                  </a:lnTo>
                  <a:lnTo>
                    <a:pt x="77" y="40"/>
                  </a:lnTo>
                  <a:lnTo>
                    <a:pt x="67" y="37"/>
                  </a:lnTo>
                  <a:lnTo>
                    <a:pt x="52" y="35"/>
                  </a:lnTo>
                  <a:lnTo>
                    <a:pt x="35" y="36"/>
                  </a:lnTo>
                  <a:lnTo>
                    <a:pt x="32" y="38"/>
                  </a:lnTo>
                  <a:lnTo>
                    <a:pt x="29" y="44"/>
                  </a:lnTo>
                  <a:lnTo>
                    <a:pt x="24" y="55"/>
                  </a:lnTo>
                  <a:lnTo>
                    <a:pt x="21" y="68"/>
                  </a:lnTo>
                  <a:lnTo>
                    <a:pt x="22" y="87"/>
                  </a:lnTo>
                  <a:lnTo>
                    <a:pt x="28" y="110"/>
                  </a:lnTo>
                  <a:lnTo>
                    <a:pt x="42" y="136"/>
                  </a:lnTo>
                  <a:lnTo>
                    <a:pt x="66" y="169"/>
                  </a:lnTo>
                  <a:lnTo>
                    <a:pt x="61" y="166"/>
                  </a:lnTo>
                  <a:lnTo>
                    <a:pt x="50" y="162"/>
                  </a:lnTo>
                  <a:lnTo>
                    <a:pt x="35" y="151"/>
                  </a:lnTo>
                  <a:lnTo>
                    <a:pt x="20" y="138"/>
                  </a:lnTo>
                  <a:lnTo>
                    <a:pt x="7" y="118"/>
                  </a:lnTo>
                  <a:lnTo>
                    <a:pt x="0" y="94"/>
                  </a:lnTo>
                  <a:lnTo>
                    <a:pt x="4" y="64"/>
                  </a:lnTo>
                  <a:lnTo>
                    <a:pt x="20" y="28"/>
                  </a:lnTo>
                  <a:lnTo>
                    <a:pt x="23" y="26"/>
                  </a:lnTo>
                  <a:lnTo>
                    <a:pt x="34" y="22"/>
                  </a:lnTo>
                  <a:lnTo>
                    <a:pt x="47" y="18"/>
                  </a:lnTo>
                  <a:lnTo>
                    <a:pt x="64" y="14"/>
                  </a:lnTo>
                  <a:lnTo>
                    <a:pt x="81" y="14"/>
                  </a:lnTo>
                  <a:lnTo>
                    <a:pt x="96" y="20"/>
                  </a:lnTo>
                  <a:lnTo>
                    <a:pt x="108" y="33"/>
                  </a:lnTo>
                  <a:lnTo>
                    <a:pt x="115" y="55"/>
                  </a:lnTo>
                  <a:lnTo>
                    <a:pt x="113" y="56"/>
                  </a:lnTo>
                  <a:lnTo>
                    <a:pt x="108" y="60"/>
                  </a:lnTo>
                  <a:lnTo>
                    <a:pt x="103" y="67"/>
                  </a:lnTo>
                  <a:lnTo>
                    <a:pt x="97" y="76"/>
                  </a:lnTo>
                  <a:lnTo>
                    <a:pt x="91" y="86"/>
                  </a:lnTo>
                  <a:lnTo>
                    <a:pt x="89" y="96"/>
                  </a:lnTo>
                  <a:lnTo>
                    <a:pt x="90" y="106"/>
                  </a:lnTo>
                  <a:lnTo>
                    <a:pt x="97" y="116"/>
                  </a:lnTo>
                  <a:lnTo>
                    <a:pt x="99" y="111"/>
                  </a:lnTo>
                  <a:lnTo>
                    <a:pt x="106" y="97"/>
                  </a:lnTo>
                  <a:lnTo>
                    <a:pt x="119" y="79"/>
                  </a:lnTo>
                  <a:lnTo>
                    <a:pt x="136" y="57"/>
                  </a:lnTo>
                  <a:lnTo>
                    <a:pt x="158" y="35"/>
                  </a:lnTo>
                  <a:lnTo>
                    <a:pt x="184" y="17"/>
                  </a:lnTo>
                  <a:lnTo>
                    <a:pt x="217" y="4"/>
                  </a:lnTo>
                  <a:lnTo>
                    <a:pt x="255" y="0"/>
                  </a:lnTo>
                  <a:lnTo>
                    <a:pt x="256" y="0"/>
                  </a:lnTo>
                  <a:lnTo>
                    <a:pt x="260" y="0"/>
                  </a:lnTo>
                  <a:lnTo>
                    <a:pt x="266" y="2"/>
                  </a:lnTo>
                  <a:lnTo>
                    <a:pt x="275" y="4"/>
                  </a:lnTo>
                  <a:lnTo>
                    <a:pt x="286" y="6"/>
                  </a:lnTo>
                  <a:lnTo>
                    <a:pt x="298" y="8"/>
                  </a:lnTo>
                  <a:lnTo>
                    <a:pt x="313" y="13"/>
                  </a:lnTo>
                  <a:lnTo>
                    <a:pt x="330" y="19"/>
                  </a:lnTo>
                  <a:lnTo>
                    <a:pt x="346" y="26"/>
                  </a:lnTo>
                  <a:lnTo>
                    <a:pt x="364" y="34"/>
                  </a:lnTo>
                  <a:lnTo>
                    <a:pt x="383" y="43"/>
                  </a:lnTo>
                  <a:lnTo>
                    <a:pt x="402" y="55"/>
                  </a:lnTo>
                  <a:lnTo>
                    <a:pt x="423" y="68"/>
                  </a:lnTo>
                  <a:lnTo>
                    <a:pt x="442" y="83"/>
                  </a:lnTo>
                  <a:lnTo>
                    <a:pt x="463" y="102"/>
                  </a:lnTo>
                  <a:lnTo>
                    <a:pt x="483" y="121"/>
                  </a:lnTo>
                  <a:lnTo>
                    <a:pt x="487" y="126"/>
                  </a:lnTo>
                  <a:lnTo>
                    <a:pt x="492" y="130"/>
                  </a:lnTo>
                  <a:lnTo>
                    <a:pt x="497" y="132"/>
                  </a:lnTo>
                  <a:lnTo>
                    <a:pt x="502" y="135"/>
                  </a:lnTo>
                  <a:lnTo>
                    <a:pt x="507" y="136"/>
                  </a:lnTo>
                  <a:lnTo>
                    <a:pt x="512" y="139"/>
                  </a:lnTo>
                  <a:lnTo>
                    <a:pt x="516" y="141"/>
                  </a:lnTo>
                  <a:lnTo>
                    <a:pt x="521" y="142"/>
                  </a:lnTo>
                  <a:lnTo>
                    <a:pt x="522" y="142"/>
                  </a:lnTo>
                  <a:lnTo>
                    <a:pt x="523" y="143"/>
                  </a:lnTo>
                  <a:lnTo>
                    <a:pt x="527" y="145"/>
                  </a:lnTo>
                  <a:lnTo>
                    <a:pt x="531" y="146"/>
                  </a:lnTo>
                  <a:lnTo>
                    <a:pt x="538" y="147"/>
                  </a:lnTo>
                  <a:lnTo>
                    <a:pt x="545" y="148"/>
                  </a:lnTo>
                  <a:lnTo>
                    <a:pt x="554" y="150"/>
                  </a:lnTo>
                  <a:lnTo>
                    <a:pt x="565" y="151"/>
                  </a:lnTo>
                  <a:lnTo>
                    <a:pt x="577" y="154"/>
                  </a:lnTo>
                  <a:lnTo>
                    <a:pt x="591" y="156"/>
                  </a:lnTo>
                  <a:lnTo>
                    <a:pt x="606" y="157"/>
                  </a:lnTo>
                  <a:lnTo>
                    <a:pt x="623" y="158"/>
                  </a:lnTo>
                  <a:lnTo>
                    <a:pt x="642" y="159"/>
                  </a:lnTo>
                  <a:lnTo>
                    <a:pt x="661" y="161"/>
                  </a:lnTo>
                  <a:lnTo>
                    <a:pt x="683" y="162"/>
                  </a:lnTo>
                  <a:lnTo>
                    <a:pt x="707" y="162"/>
                  </a:lnTo>
                  <a:lnTo>
                    <a:pt x="710" y="162"/>
                  </a:lnTo>
                  <a:lnTo>
                    <a:pt x="719" y="163"/>
                  </a:lnTo>
                  <a:lnTo>
                    <a:pt x="730" y="164"/>
                  </a:lnTo>
                  <a:lnTo>
                    <a:pt x="748" y="165"/>
                  </a:lnTo>
                  <a:lnTo>
                    <a:pt x="766" y="168"/>
                  </a:lnTo>
                  <a:lnTo>
                    <a:pt x="788" y="170"/>
                  </a:lnTo>
                  <a:lnTo>
                    <a:pt x="811" y="173"/>
                  </a:lnTo>
                  <a:lnTo>
                    <a:pt x="834" y="177"/>
                  </a:lnTo>
                  <a:lnTo>
                    <a:pt x="857" y="180"/>
                  </a:lnTo>
                  <a:lnTo>
                    <a:pt x="880" y="184"/>
                  </a:lnTo>
                  <a:lnTo>
                    <a:pt x="901" y="188"/>
                  </a:lnTo>
                  <a:lnTo>
                    <a:pt x="919" y="193"/>
                  </a:lnTo>
                  <a:lnTo>
                    <a:pt x="935" y="199"/>
                  </a:lnTo>
                  <a:lnTo>
                    <a:pt x="947" y="204"/>
                  </a:lnTo>
                  <a:lnTo>
                    <a:pt x="954" y="210"/>
                  </a:lnTo>
                  <a:lnTo>
                    <a:pt x="955" y="216"/>
                  </a:lnTo>
                  <a:lnTo>
                    <a:pt x="958" y="219"/>
                  </a:lnTo>
                  <a:lnTo>
                    <a:pt x="965" y="229"/>
                  </a:lnTo>
                  <a:lnTo>
                    <a:pt x="971" y="243"/>
                  </a:lnTo>
                  <a:lnTo>
                    <a:pt x="973" y="261"/>
                  </a:lnTo>
                  <a:lnTo>
                    <a:pt x="966" y="283"/>
                  </a:lnTo>
                  <a:lnTo>
                    <a:pt x="949" y="308"/>
                  </a:lnTo>
                  <a:lnTo>
                    <a:pt x="913" y="335"/>
                  </a:lnTo>
                  <a:lnTo>
                    <a:pt x="859" y="364"/>
                  </a:lnTo>
                  <a:lnTo>
                    <a:pt x="857" y="365"/>
                  </a:lnTo>
                  <a:lnTo>
                    <a:pt x="851" y="367"/>
                  </a:lnTo>
                  <a:lnTo>
                    <a:pt x="841" y="372"/>
                  </a:lnTo>
                  <a:lnTo>
                    <a:pt x="828" y="376"/>
                  </a:lnTo>
                  <a:lnTo>
                    <a:pt x="813" y="383"/>
                  </a:lnTo>
                  <a:lnTo>
                    <a:pt x="795" y="391"/>
                  </a:lnTo>
                  <a:lnTo>
                    <a:pt x="775" y="399"/>
                  </a:lnTo>
                  <a:lnTo>
                    <a:pt x="753" y="407"/>
                  </a:lnTo>
                  <a:lnTo>
                    <a:pt x="732" y="417"/>
                  </a:lnTo>
                  <a:lnTo>
                    <a:pt x="708" y="425"/>
                  </a:lnTo>
                  <a:lnTo>
                    <a:pt x="684" y="433"/>
                  </a:lnTo>
                  <a:lnTo>
                    <a:pt x="661" y="441"/>
                  </a:lnTo>
                  <a:lnTo>
                    <a:pt x="639" y="449"/>
                  </a:lnTo>
                  <a:lnTo>
                    <a:pt x="618" y="456"/>
                  </a:lnTo>
                  <a:lnTo>
                    <a:pt x="597" y="460"/>
                  </a:lnTo>
                  <a:lnTo>
                    <a:pt x="578" y="465"/>
                  </a:lnTo>
                  <a:lnTo>
                    <a:pt x="577" y="465"/>
                  </a:lnTo>
                  <a:lnTo>
                    <a:pt x="574" y="467"/>
                  </a:lnTo>
                  <a:lnTo>
                    <a:pt x="568" y="469"/>
                  </a:lnTo>
                  <a:lnTo>
                    <a:pt x="561" y="471"/>
                  </a:lnTo>
                  <a:lnTo>
                    <a:pt x="551" y="474"/>
                  </a:lnTo>
                  <a:lnTo>
                    <a:pt x="538" y="477"/>
                  </a:lnTo>
                  <a:lnTo>
                    <a:pt x="523" y="480"/>
                  </a:lnTo>
                  <a:lnTo>
                    <a:pt x="506" y="482"/>
                  </a:lnTo>
                  <a:lnTo>
                    <a:pt x="486" y="485"/>
                  </a:lnTo>
                  <a:lnTo>
                    <a:pt x="463" y="487"/>
                  </a:lnTo>
                  <a:lnTo>
                    <a:pt x="438" y="489"/>
                  </a:lnTo>
                  <a:lnTo>
                    <a:pt x="410" y="489"/>
                  </a:lnTo>
                  <a:lnTo>
                    <a:pt x="380" y="489"/>
                  </a:lnTo>
                  <a:lnTo>
                    <a:pt x="348" y="488"/>
                  </a:lnTo>
                  <a:lnTo>
                    <a:pt x="311" y="485"/>
                  </a:lnTo>
                  <a:lnTo>
                    <a:pt x="273" y="481"/>
                  </a:lnTo>
                  <a:lnTo>
                    <a:pt x="271" y="481"/>
                  </a:lnTo>
                  <a:lnTo>
                    <a:pt x="264" y="479"/>
                  </a:lnTo>
                  <a:lnTo>
                    <a:pt x="252" y="478"/>
                  </a:lnTo>
                  <a:lnTo>
                    <a:pt x="237" y="474"/>
                  </a:lnTo>
                  <a:lnTo>
                    <a:pt x="221" y="470"/>
                  </a:lnTo>
                  <a:lnTo>
                    <a:pt x="202" y="464"/>
                  </a:lnTo>
                  <a:lnTo>
                    <a:pt x="181" y="457"/>
                  </a:lnTo>
                  <a:lnTo>
                    <a:pt x="160" y="448"/>
                  </a:lnTo>
                  <a:lnTo>
                    <a:pt x="140" y="439"/>
                  </a:lnTo>
                  <a:lnTo>
                    <a:pt x="119" y="427"/>
                  </a:lnTo>
                  <a:lnTo>
                    <a:pt x="99" y="414"/>
                  </a:lnTo>
                  <a:lnTo>
                    <a:pt x="82" y="399"/>
                  </a:lnTo>
                  <a:lnTo>
                    <a:pt x="67" y="383"/>
                  </a:lnTo>
                  <a:lnTo>
                    <a:pt x="55" y="365"/>
                  </a:lnTo>
                  <a:lnTo>
                    <a:pt x="47" y="344"/>
                  </a:lnTo>
                  <a:lnTo>
                    <a:pt x="44" y="322"/>
                  </a:lnTo>
                  <a:lnTo>
                    <a:pt x="44" y="316"/>
                  </a:lnTo>
                  <a:lnTo>
                    <a:pt x="43" y="300"/>
                  </a:lnTo>
                  <a:lnTo>
                    <a:pt x="44" y="278"/>
                  </a:lnTo>
                  <a:lnTo>
                    <a:pt x="46" y="253"/>
                  </a:lnTo>
                  <a:lnTo>
                    <a:pt x="51" y="229"/>
                  </a:lnTo>
                  <a:lnTo>
                    <a:pt x="58" y="207"/>
                  </a:lnTo>
                  <a:lnTo>
                    <a:pt x="69" y="191"/>
                  </a:lnTo>
                  <a:lnTo>
                    <a:pt x="87" y="185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1" name="Freeform 43"/>
            <p:cNvSpPr>
              <a:spLocks/>
            </p:cNvSpPr>
            <p:nvPr/>
          </p:nvSpPr>
          <p:spPr bwMode="auto">
            <a:xfrm>
              <a:off x="4173538" y="3679826"/>
              <a:ext cx="58738" cy="66675"/>
            </a:xfrm>
            <a:custGeom>
              <a:avLst/>
              <a:gdLst/>
              <a:ahLst/>
              <a:cxnLst>
                <a:cxn ang="0">
                  <a:pos x="26" y="21"/>
                </a:cxn>
                <a:cxn ang="0">
                  <a:pos x="29" y="23"/>
                </a:cxn>
                <a:cxn ang="0">
                  <a:pos x="33" y="28"/>
                </a:cxn>
                <a:cxn ang="0">
                  <a:pos x="39" y="36"/>
                </a:cxn>
                <a:cxn ang="0">
                  <a:pos x="47" y="44"/>
                </a:cxn>
                <a:cxn ang="0">
                  <a:pos x="55" y="53"/>
                </a:cxn>
                <a:cxn ang="0">
                  <a:pos x="63" y="61"/>
                </a:cxn>
                <a:cxn ang="0">
                  <a:pos x="70" y="68"/>
                </a:cxn>
                <a:cxn ang="0">
                  <a:pos x="74" y="72"/>
                </a:cxn>
                <a:cxn ang="0">
                  <a:pos x="59" y="86"/>
                </a:cxn>
                <a:cxn ang="0">
                  <a:pos x="55" y="82"/>
                </a:cxn>
                <a:cxn ang="0">
                  <a:pos x="47" y="74"/>
                </a:cxn>
                <a:cxn ang="0">
                  <a:pos x="37" y="63"/>
                </a:cxn>
                <a:cxn ang="0">
                  <a:pos x="24" y="49"/>
                </a:cxn>
                <a:cxn ang="0">
                  <a:pos x="13" y="35"/>
                </a:cxn>
                <a:cxn ang="0">
                  <a:pos x="3" y="20"/>
                </a:cxn>
                <a:cxn ang="0">
                  <a:pos x="0" y="8"/>
                </a:cxn>
                <a:cxn ang="0">
                  <a:pos x="2" y="0"/>
                </a:cxn>
                <a:cxn ang="0">
                  <a:pos x="26" y="21"/>
                </a:cxn>
              </a:cxnLst>
              <a:rect l="0" t="0" r="r" b="b"/>
              <a:pathLst>
                <a:path w="74" h="86">
                  <a:moveTo>
                    <a:pt x="26" y="21"/>
                  </a:moveTo>
                  <a:lnTo>
                    <a:pt x="29" y="23"/>
                  </a:lnTo>
                  <a:lnTo>
                    <a:pt x="33" y="28"/>
                  </a:lnTo>
                  <a:lnTo>
                    <a:pt x="39" y="36"/>
                  </a:lnTo>
                  <a:lnTo>
                    <a:pt x="47" y="44"/>
                  </a:lnTo>
                  <a:lnTo>
                    <a:pt x="55" y="53"/>
                  </a:lnTo>
                  <a:lnTo>
                    <a:pt x="63" y="61"/>
                  </a:lnTo>
                  <a:lnTo>
                    <a:pt x="70" y="68"/>
                  </a:lnTo>
                  <a:lnTo>
                    <a:pt x="74" y="72"/>
                  </a:lnTo>
                  <a:lnTo>
                    <a:pt x="59" y="86"/>
                  </a:lnTo>
                  <a:lnTo>
                    <a:pt x="55" y="82"/>
                  </a:lnTo>
                  <a:lnTo>
                    <a:pt x="47" y="74"/>
                  </a:lnTo>
                  <a:lnTo>
                    <a:pt x="37" y="63"/>
                  </a:lnTo>
                  <a:lnTo>
                    <a:pt x="24" y="49"/>
                  </a:lnTo>
                  <a:lnTo>
                    <a:pt x="13" y="35"/>
                  </a:lnTo>
                  <a:lnTo>
                    <a:pt x="3" y="20"/>
                  </a:lnTo>
                  <a:lnTo>
                    <a:pt x="0" y="8"/>
                  </a:lnTo>
                  <a:lnTo>
                    <a:pt x="2" y="0"/>
                  </a:lnTo>
                  <a:lnTo>
                    <a:pt x="26" y="21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2" name="Freeform 44"/>
            <p:cNvSpPr>
              <a:spLocks/>
            </p:cNvSpPr>
            <p:nvPr/>
          </p:nvSpPr>
          <p:spPr bwMode="auto">
            <a:xfrm>
              <a:off x="4240213" y="3670301"/>
              <a:ext cx="68263" cy="122238"/>
            </a:xfrm>
            <a:custGeom>
              <a:avLst/>
              <a:gdLst/>
              <a:ahLst/>
              <a:cxnLst>
                <a:cxn ang="0">
                  <a:pos x="6" y="98"/>
                </a:cxn>
                <a:cxn ang="0">
                  <a:pos x="5" y="103"/>
                </a:cxn>
                <a:cxn ang="0">
                  <a:pos x="2" y="115"/>
                </a:cxn>
                <a:cxn ang="0">
                  <a:pos x="0" y="130"/>
                </a:cxn>
                <a:cxn ang="0">
                  <a:pos x="0" y="144"/>
                </a:cxn>
                <a:cxn ang="0">
                  <a:pos x="2" y="153"/>
                </a:cxn>
                <a:cxn ang="0">
                  <a:pos x="11" y="151"/>
                </a:cxn>
                <a:cxn ang="0">
                  <a:pos x="28" y="136"/>
                </a:cxn>
                <a:cxn ang="0">
                  <a:pos x="52" y="103"/>
                </a:cxn>
                <a:cxn ang="0">
                  <a:pos x="54" y="98"/>
                </a:cxn>
                <a:cxn ang="0">
                  <a:pos x="62" y="88"/>
                </a:cxn>
                <a:cxn ang="0">
                  <a:pos x="70" y="71"/>
                </a:cxn>
                <a:cxn ang="0">
                  <a:pos x="79" y="53"/>
                </a:cxn>
                <a:cxn ang="0">
                  <a:pos x="85" y="33"/>
                </a:cxn>
                <a:cxn ang="0">
                  <a:pos x="86" y="17"/>
                </a:cxn>
                <a:cxn ang="0">
                  <a:pos x="79" y="6"/>
                </a:cxn>
                <a:cxn ang="0">
                  <a:pos x="63" y="0"/>
                </a:cxn>
                <a:cxn ang="0">
                  <a:pos x="62" y="2"/>
                </a:cxn>
                <a:cxn ang="0">
                  <a:pos x="58" y="7"/>
                </a:cxn>
                <a:cxn ang="0">
                  <a:pos x="52" y="16"/>
                </a:cxn>
                <a:cxn ang="0">
                  <a:pos x="44" y="28"/>
                </a:cxn>
                <a:cxn ang="0">
                  <a:pos x="34" y="43"/>
                </a:cxn>
                <a:cxn ang="0">
                  <a:pos x="25" y="59"/>
                </a:cxn>
                <a:cxn ang="0">
                  <a:pos x="15" y="77"/>
                </a:cxn>
                <a:cxn ang="0">
                  <a:pos x="6" y="98"/>
                </a:cxn>
              </a:cxnLst>
              <a:rect l="0" t="0" r="r" b="b"/>
              <a:pathLst>
                <a:path w="86" h="153">
                  <a:moveTo>
                    <a:pt x="6" y="98"/>
                  </a:moveTo>
                  <a:lnTo>
                    <a:pt x="5" y="103"/>
                  </a:lnTo>
                  <a:lnTo>
                    <a:pt x="2" y="115"/>
                  </a:lnTo>
                  <a:lnTo>
                    <a:pt x="0" y="130"/>
                  </a:lnTo>
                  <a:lnTo>
                    <a:pt x="0" y="144"/>
                  </a:lnTo>
                  <a:lnTo>
                    <a:pt x="2" y="153"/>
                  </a:lnTo>
                  <a:lnTo>
                    <a:pt x="11" y="151"/>
                  </a:lnTo>
                  <a:lnTo>
                    <a:pt x="28" y="136"/>
                  </a:lnTo>
                  <a:lnTo>
                    <a:pt x="52" y="103"/>
                  </a:lnTo>
                  <a:lnTo>
                    <a:pt x="54" y="98"/>
                  </a:lnTo>
                  <a:lnTo>
                    <a:pt x="62" y="88"/>
                  </a:lnTo>
                  <a:lnTo>
                    <a:pt x="70" y="71"/>
                  </a:lnTo>
                  <a:lnTo>
                    <a:pt x="79" y="53"/>
                  </a:lnTo>
                  <a:lnTo>
                    <a:pt x="85" y="33"/>
                  </a:lnTo>
                  <a:lnTo>
                    <a:pt x="86" y="17"/>
                  </a:lnTo>
                  <a:lnTo>
                    <a:pt x="79" y="6"/>
                  </a:lnTo>
                  <a:lnTo>
                    <a:pt x="63" y="0"/>
                  </a:lnTo>
                  <a:lnTo>
                    <a:pt x="62" y="2"/>
                  </a:lnTo>
                  <a:lnTo>
                    <a:pt x="58" y="7"/>
                  </a:lnTo>
                  <a:lnTo>
                    <a:pt x="52" y="16"/>
                  </a:lnTo>
                  <a:lnTo>
                    <a:pt x="44" y="28"/>
                  </a:lnTo>
                  <a:lnTo>
                    <a:pt x="34" y="43"/>
                  </a:lnTo>
                  <a:lnTo>
                    <a:pt x="25" y="59"/>
                  </a:lnTo>
                  <a:lnTo>
                    <a:pt x="15" y="77"/>
                  </a:lnTo>
                  <a:lnTo>
                    <a:pt x="6" y="98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3" name="Freeform 45"/>
            <p:cNvSpPr>
              <a:spLocks/>
            </p:cNvSpPr>
            <p:nvPr/>
          </p:nvSpPr>
          <p:spPr bwMode="auto">
            <a:xfrm>
              <a:off x="4181476" y="3617913"/>
              <a:ext cx="103188" cy="139700"/>
            </a:xfrm>
            <a:custGeom>
              <a:avLst/>
              <a:gdLst/>
              <a:ahLst/>
              <a:cxnLst>
                <a:cxn ang="0">
                  <a:pos x="97" y="175"/>
                </a:cxn>
                <a:cxn ang="0">
                  <a:pos x="91" y="171"/>
                </a:cxn>
                <a:cxn ang="0">
                  <a:pos x="76" y="159"/>
                </a:cxn>
                <a:cxn ang="0">
                  <a:pos x="56" y="141"/>
                </a:cxn>
                <a:cxn ang="0">
                  <a:pos x="35" y="118"/>
                </a:cxn>
                <a:cxn ang="0">
                  <a:pos x="15" y="91"/>
                </a:cxn>
                <a:cxn ang="0">
                  <a:pos x="3" y="61"/>
                </a:cxn>
                <a:cxn ang="0">
                  <a:pos x="0" y="31"/>
                </a:cxn>
                <a:cxn ang="0">
                  <a:pos x="12" y="0"/>
                </a:cxn>
                <a:cxn ang="0">
                  <a:pos x="14" y="0"/>
                </a:cxn>
                <a:cxn ang="0">
                  <a:pos x="21" y="0"/>
                </a:cxn>
                <a:cxn ang="0">
                  <a:pos x="30" y="0"/>
                </a:cxn>
                <a:cxn ang="0">
                  <a:pos x="41" y="1"/>
                </a:cxn>
                <a:cxn ang="0">
                  <a:pos x="52" y="4"/>
                </a:cxn>
                <a:cxn ang="0">
                  <a:pos x="62" y="7"/>
                </a:cxn>
                <a:cxn ang="0">
                  <a:pos x="70" y="13"/>
                </a:cxn>
                <a:cxn ang="0">
                  <a:pos x="75" y="21"/>
                </a:cxn>
                <a:cxn ang="0">
                  <a:pos x="72" y="24"/>
                </a:cxn>
                <a:cxn ang="0">
                  <a:pos x="66" y="34"/>
                </a:cxn>
                <a:cxn ang="0">
                  <a:pos x="58" y="46"/>
                </a:cxn>
                <a:cxn ang="0">
                  <a:pos x="53" y="62"/>
                </a:cxn>
                <a:cxn ang="0">
                  <a:pos x="56" y="81"/>
                </a:cxn>
                <a:cxn ang="0">
                  <a:pos x="66" y="98"/>
                </a:cxn>
                <a:cxn ang="0">
                  <a:pos x="89" y="114"/>
                </a:cxn>
                <a:cxn ang="0">
                  <a:pos x="128" y="128"/>
                </a:cxn>
                <a:cxn ang="0">
                  <a:pos x="129" y="129"/>
                </a:cxn>
                <a:cxn ang="0">
                  <a:pos x="130" y="133"/>
                </a:cxn>
                <a:cxn ang="0">
                  <a:pos x="130" y="137"/>
                </a:cxn>
                <a:cxn ang="0">
                  <a:pos x="130" y="144"/>
                </a:cxn>
                <a:cxn ang="0">
                  <a:pos x="128" y="151"/>
                </a:cxn>
                <a:cxn ang="0">
                  <a:pos x="122" y="159"/>
                </a:cxn>
                <a:cxn ang="0">
                  <a:pos x="112" y="167"/>
                </a:cxn>
                <a:cxn ang="0">
                  <a:pos x="97" y="175"/>
                </a:cxn>
              </a:cxnLst>
              <a:rect l="0" t="0" r="r" b="b"/>
              <a:pathLst>
                <a:path w="130" h="175">
                  <a:moveTo>
                    <a:pt x="97" y="175"/>
                  </a:moveTo>
                  <a:lnTo>
                    <a:pt x="91" y="171"/>
                  </a:lnTo>
                  <a:lnTo>
                    <a:pt x="76" y="159"/>
                  </a:lnTo>
                  <a:lnTo>
                    <a:pt x="56" y="141"/>
                  </a:lnTo>
                  <a:lnTo>
                    <a:pt x="35" y="118"/>
                  </a:lnTo>
                  <a:lnTo>
                    <a:pt x="15" y="91"/>
                  </a:lnTo>
                  <a:lnTo>
                    <a:pt x="3" y="61"/>
                  </a:lnTo>
                  <a:lnTo>
                    <a:pt x="0" y="31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21" y="0"/>
                  </a:lnTo>
                  <a:lnTo>
                    <a:pt x="30" y="0"/>
                  </a:lnTo>
                  <a:lnTo>
                    <a:pt x="41" y="1"/>
                  </a:lnTo>
                  <a:lnTo>
                    <a:pt x="52" y="4"/>
                  </a:lnTo>
                  <a:lnTo>
                    <a:pt x="62" y="7"/>
                  </a:lnTo>
                  <a:lnTo>
                    <a:pt x="70" y="13"/>
                  </a:lnTo>
                  <a:lnTo>
                    <a:pt x="75" y="21"/>
                  </a:lnTo>
                  <a:lnTo>
                    <a:pt x="72" y="24"/>
                  </a:lnTo>
                  <a:lnTo>
                    <a:pt x="66" y="34"/>
                  </a:lnTo>
                  <a:lnTo>
                    <a:pt x="58" y="46"/>
                  </a:lnTo>
                  <a:lnTo>
                    <a:pt x="53" y="62"/>
                  </a:lnTo>
                  <a:lnTo>
                    <a:pt x="56" y="81"/>
                  </a:lnTo>
                  <a:lnTo>
                    <a:pt x="66" y="98"/>
                  </a:lnTo>
                  <a:lnTo>
                    <a:pt x="89" y="114"/>
                  </a:lnTo>
                  <a:lnTo>
                    <a:pt x="128" y="128"/>
                  </a:lnTo>
                  <a:lnTo>
                    <a:pt x="129" y="129"/>
                  </a:lnTo>
                  <a:lnTo>
                    <a:pt x="130" y="133"/>
                  </a:lnTo>
                  <a:lnTo>
                    <a:pt x="130" y="137"/>
                  </a:lnTo>
                  <a:lnTo>
                    <a:pt x="130" y="144"/>
                  </a:lnTo>
                  <a:lnTo>
                    <a:pt x="128" y="151"/>
                  </a:lnTo>
                  <a:lnTo>
                    <a:pt x="122" y="159"/>
                  </a:lnTo>
                  <a:lnTo>
                    <a:pt x="112" y="167"/>
                  </a:lnTo>
                  <a:lnTo>
                    <a:pt x="97" y="175"/>
                  </a:lnTo>
                  <a:close/>
                </a:path>
              </a:pathLst>
            </a:custGeom>
            <a:solidFill>
              <a:srgbClr val="00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4" name="Freeform 46"/>
            <p:cNvSpPr>
              <a:spLocks/>
            </p:cNvSpPr>
            <p:nvPr/>
          </p:nvSpPr>
          <p:spPr bwMode="auto">
            <a:xfrm>
              <a:off x="4357688" y="3636963"/>
              <a:ext cx="357188" cy="1428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  <a:cxn ang="0">
                  <a:pos x="4" y="1"/>
                </a:cxn>
                <a:cxn ang="0">
                  <a:pos x="8" y="1"/>
                </a:cxn>
                <a:cxn ang="0">
                  <a:pos x="14" y="4"/>
                </a:cxn>
                <a:cxn ang="0">
                  <a:pos x="22" y="6"/>
                </a:cxn>
                <a:cxn ang="0">
                  <a:pos x="31" y="9"/>
                </a:cxn>
                <a:cxn ang="0">
                  <a:pos x="43" y="14"/>
                </a:cxn>
                <a:cxn ang="0">
                  <a:pos x="56" y="20"/>
                </a:cxn>
                <a:cxn ang="0">
                  <a:pos x="71" y="27"/>
                </a:cxn>
                <a:cxn ang="0">
                  <a:pos x="87" y="35"/>
                </a:cxn>
                <a:cxn ang="0">
                  <a:pos x="104" y="45"/>
                </a:cxn>
                <a:cxn ang="0">
                  <a:pos x="124" y="58"/>
                </a:cxn>
                <a:cxn ang="0">
                  <a:pos x="144" y="73"/>
                </a:cxn>
                <a:cxn ang="0">
                  <a:pos x="166" y="89"/>
                </a:cxn>
                <a:cxn ang="0">
                  <a:pos x="189" y="107"/>
                </a:cxn>
                <a:cxn ang="0">
                  <a:pos x="215" y="129"/>
                </a:cxn>
                <a:cxn ang="0">
                  <a:pos x="216" y="129"/>
                </a:cxn>
                <a:cxn ang="0">
                  <a:pos x="217" y="132"/>
                </a:cxn>
                <a:cxn ang="0">
                  <a:pos x="221" y="134"/>
                </a:cxn>
                <a:cxn ang="0">
                  <a:pos x="226" y="136"/>
                </a:cxn>
                <a:cxn ang="0">
                  <a:pos x="233" y="140"/>
                </a:cxn>
                <a:cxn ang="0">
                  <a:pos x="242" y="143"/>
                </a:cxn>
                <a:cxn ang="0">
                  <a:pos x="253" y="148"/>
                </a:cxn>
                <a:cxn ang="0">
                  <a:pos x="265" y="151"/>
                </a:cxn>
                <a:cxn ang="0">
                  <a:pos x="280" y="156"/>
                </a:cxn>
                <a:cxn ang="0">
                  <a:pos x="297" y="159"/>
                </a:cxn>
                <a:cxn ang="0">
                  <a:pos x="317" y="163"/>
                </a:cxn>
                <a:cxn ang="0">
                  <a:pos x="339" y="165"/>
                </a:cxn>
                <a:cxn ang="0">
                  <a:pos x="363" y="166"/>
                </a:cxn>
                <a:cxn ang="0">
                  <a:pos x="390" y="167"/>
                </a:cxn>
                <a:cxn ang="0">
                  <a:pos x="420" y="167"/>
                </a:cxn>
                <a:cxn ang="0">
                  <a:pos x="452" y="166"/>
                </a:cxn>
                <a:cxn ang="0">
                  <a:pos x="450" y="166"/>
                </a:cxn>
                <a:cxn ang="0">
                  <a:pos x="443" y="169"/>
                </a:cxn>
                <a:cxn ang="0">
                  <a:pos x="431" y="170"/>
                </a:cxn>
                <a:cxn ang="0">
                  <a:pos x="417" y="172"/>
                </a:cxn>
                <a:cxn ang="0">
                  <a:pos x="399" y="174"/>
                </a:cxn>
                <a:cxn ang="0">
                  <a:pos x="379" y="177"/>
                </a:cxn>
                <a:cxn ang="0">
                  <a:pos x="356" y="179"/>
                </a:cxn>
                <a:cxn ang="0">
                  <a:pos x="333" y="180"/>
                </a:cxn>
                <a:cxn ang="0">
                  <a:pos x="308" y="180"/>
                </a:cxn>
                <a:cxn ang="0">
                  <a:pos x="281" y="179"/>
                </a:cxn>
                <a:cxn ang="0">
                  <a:pos x="256" y="175"/>
                </a:cxn>
                <a:cxn ang="0">
                  <a:pos x="231" y="171"/>
                </a:cxn>
                <a:cxn ang="0">
                  <a:pos x="205" y="164"/>
                </a:cxn>
                <a:cxn ang="0">
                  <a:pos x="182" y="156"/>
                </a:cxn>
                <a:cxn ang="0">
                  <a:pos x="160" y="144"/>
                </a:cxn>
                <a:cxn ang="0">
                  <a:pos x="141" y="129"/>
                </a:cxn>
                <a:cxn ang="0">
                  <a:pos x="142" y="128"/>
                </a:cxn>
                <a:cxn ang="0">
                  <a:pos x="143" y="122"/>
                </a:cxn>
                <a:cxn ang="0">
                  <a:pos x="141" y="114"/>
                </a:cxn>
                <a:cxn ang="0">
                  <a:pos x="135" y="102"/>
                </a:cxn>
                <a:cxn ang="0">
                  <a:pos x="120" y="84"/>
                </a:cxn>
                <a:cxn ang="0">
                  <a:pos x="95" y="61"/>
                </a:cxn>
                <a:cxn ang="0">
                  <a:pos x="56" y="34"/>
                </a:cxn>
                <a:cxn ang="0">
                  <a:pos x="0" y="0"/>
                </a:cxn>
              </a:cxnLst>
              <a:rect l="0" t="0" r="r" b="b"/>
              <a:pathLst>
                <a:path w="452" h="180">
                  <a:moveTo>
                    <a:pt x="0" y="0"/>
                  </a:moveTo>
                  <a:lnTo>
                    <a:pt x="2" y="0"/>
                  </a:lnTo>
                  <a:lnTo>
                    <a:pt x="4" y="1"/>
                  </a:lnTo>
                  <a:lnTo>
                    <a:pt x="8" y="1"/>
                  </a:lnTo>
                  <a:lnTo>
                    <a:pt x="14" y="4"/>
                  </a:lnTo>
                  <a:lnTo>
                    <a:pt x="22" y="6"/>
                  </a:lnTo>
                  <a:lnTo>
                    <a:pt x="31" y="9"/>
                  </a:lnTo>
                  <a:lnTo>
                    <a:pt x="43" y="14"/>
                  </a:lnTo>
                  <a:lnTo>
                    <a:pt x="56" y="20"/>
                  </a:lnTo>
                  <a:lnTo>
                    <a:pt x="71" y="27"/>
                  </a:lnTo>
                  <a:lnTo>
                    <a:pt x="87" y="35"/>
                  </a:lnTo>
                  <a:lnTo>
                    <a:pt x="104" y="45"/>
                  </a:lnTo>
                  <a:lnTo>
                    <a:pt x="124" y="58"/>
                  </a:lnTo>
                  <a:lnTo>
                    <a:pt x="144" y="73"/>
                  </a:lnTo>
                  <a:lnTo>
                    <a:pt x="166" y="89"/>
                  </a:lnTo>
                  <a:lnTo>
                    <a:pt x="189" y="107"/>
                  </a:lnTo>
                  <a:lnTo>
                    <a:pt x="215" y="129"/>
                  </a:lnTo>
                  <a:lnTo>
                    <a:pt x="216" y="129"/>
                  </a:lnTo>
                  <a:lnTo>
                    <a:pt x="217" y="132"/>
                  </a:lnTo>
                  <a:lnTo>
                    <a:pt x="221" y="134"/>
                  </a:lnTo>
                  <a:lnTo>
                    <a:pt x="226" y="136"/>
                  </a:lnTo>
                  <a:lnTo>
                    <a:pt x="233" y="140"/>
                  </a:lnTo>
                  <a:lnTo>
                    <a:pt x="242" y="143"/>
                  </a:lnTo>
                  <a:lnTo>
                    <a:pt x="253" y="148"/>
                  </a:lnTo>
                  <a:lnTo>
                    <a:pt x="265" y="151"/>
                  </a:lnTo>
                  <a:lnTo>
                    <a:pt x="280" y="156"/>
                  </a:lnTo>
                  <a:lnTo>
                    <a:pt x="297" y="159"/>
                  </a:lnTo>
                  <a:lnTo>
                    <a:pt x="317" y="163"/>
                  </a:lnTo>
                  <a:lnTo>
                    <a:pt x="339" y="165"/>
                  </a:lnTo>
                  <a:lnTo>
                    <a:pt x="363" y="166"/>
                  </a:lnTo>
                  <a:lnTo>
                    <a:pt x="390" y="167"/>
                  </a:lnTo>
                  <a:lnTo>
                    <a:pt x="420" y="167"/>
                  </a:lnTo>
                  <a:lnTo>
                    <a:pt x="452" y="166"/>
                  </a:lnTo>
                  <a:lnTo>
                    <a:pt x="450" y="166"/>
                  </a:lnTo>
                  <a:lnTo>
                    <a:pt x="443" y="169"/>
                  </a:lnTo>
                  <a:lnTo>
                    <a:pt x="431" y="170"/>
                  </a:lnTo>
                  <a:lnTo>
                    <a:pt x="417" y="172"/>
                  </a:lnTo>
                  <a:lnTo>
                    <a:pt x="399" y="174"/>
                  </a:lnTo>
                  <a:lnTo>
                    <a:pt x="379" y="177"/>
                  </a:lnTo>
                  <a:lnTo>
                    <a:pt x="356" y="179"/>
                  </a:lnTo>
                  <a:lnTo>
                    <a:pt x="333" y="180"/>
                  </a:lnTo>
                  <a:lnTo>
                    <a:pt x="308" y="180"/>
                  </a:lnTo>
                  <a:lnTo>
                    <a:pt x="281" y="179"/>
                  </a:lnTo>
                  <a:lnTo>
                    <a:pt x="256" y="175"/>
                  </a:lnTo>
                  <a:lnTo>
                    <a:pt x="231" y="171"/>
                  </a:lnTo>
                  <a:lnTo>
                    <a:pt x="205" y="164"/>
                  </a:lnTo>
                  <a:lnTo>
                    <a:pt x="182" y="156"/>
                  </a:lnTo>
                  <a:lnTo>
                    <a:pt x="160" y="144"/>
                  </a:lnTo>
                  <a:lnTo>
                    <a:pt x="141" y="129"/>
                  </a:lnTo>
                  <a:lnTo>
                    <a:pt x="142" y="128"/>
                  </a:lnTo>
                  <a:lnTo>
                    <a:pt x="143" y="122"/>
                  </a:lnTo>
                  <a:lnTo>
                    <a:pt x="141" y="114"/>
                  </a:lnTo>
                  <a:lnTo>
                    <a:pt x="135" y="102"/>
                  </a:lnTo>
                  <a:lnTo>
                    <a:pt x="120" y="84"/>
                  </a:lnTo>
                  <a:lnTo>
                    <a:pt x="95" y="61"/>
                  </a:lnTo>
                  <a:lnTo>
                    <a:pt x="56" y="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4C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5" name="Freeform 47"/>
            <p:cNvSpPr>
              <a:spLocks/>
            </p:cNvSpPr>
            <p:nvPr/>
          </p:nvSpPr>
          <p:spPr bwMode="auto">
            <a:xfrm>
              <a:off x="4433888" y="3171826"/>
              <a:ext cx="88900" cy="204788"/>
            </a:xfrm>
            <a:custGeom>
              <a:avLst/>
              <a:gdLst/>
              <a:ahLst/>
              <a:cxnLst>
                <a:cxn ang="0">
                  <a:pos x="57" y="0"/>
                </a:cxn>
                <a:cxn ang="0">
                  <a:pos x="59" y="4"/>
                </a:cxn>
                <a:cxn ang="0">
                  <a:pos x="67" y="15"/>
                </a:cxn>
                <a:cxn ang="0">
                  <a:pos x="77" y="36"/>
                </a:cxn>
                <a:cxn ang="0">
                  <a:pos x="89" y="64"/>
                </a:cxn>
                <a:cxn ang="0">
                  <a:pos x="99" y="100"/>
                </a:cxn>
                <a:cxn ang="0">
                  <a:pos x="107" y="145"/>
                </a:cxn>
                <a:cxn ang="0">
                  <a:pos x="112" y="198"/>
                </a:cxn>
                <a:cxn ang="0">
                  <a:pos x="111" y="260"/>
                </a:cxn>
                <a:cxn ang="0">
                  <a:pos x="110" y="253"/>
                </a:cxn>
                <a:cxn ang="0">
                  <a:pos x="106" y="232"/>
                </a:cxn>
                <a:cxn ang="0">
                  <a:pos x="100" y="203"/>
                </a:cxn>
                <a:cxn ang="0">
                  <a:pos x="90" y="169"/>
                </a:cxn>
                <a:cxn ang="0">
                  <a:pos x="76" y="133"/>
                </a:cxn>
                <a:cxn ang="0">
                  <a:pos x="57" y="98"/>
                </a:cxn>
                <a:cxn ang="0">
                  <a:pos x="31" y="70"/>
                </a:cxn>
                <a:cxn ang="0">
                  <a:pos x="0" y="50"/>
                </a:cxn>
                <a:cxn ang="0">
                  <a:pos x="1" y="50"/>
                </a:cxn>
                <a:cxn ang="0">
                  <a:pos x="6" y="48"/>
                </a:cxn>
                <a:cxn ang="0">
                  <a:pos x="12" y="45"/>
                </a:cxn>
                <a:cxn ang="0">
                  <a:pos x="20" y="41"/>
                </a:cxn>
                <a:cxn ang="0">
                  <a:pos x="29" y="34"/>
                </a:cxn>
                <a:cxn ang="0">
                  <a:pos x="38" y="26"/>
                </a:cxn>
                <a:cxn ang="0">
                  <a:pos x="47" y="14"/>
                </a:cxn>
                <a:cxn ang="0">
                  <a:pos x="57" y="0"/>
                </a:cxn>
              </a:cxnLst>
              <a:rect l="0" t="0" r="r" b="b"/>
              <a:pathLst>
                <a:path w="112" h="260">
                  <a:moveTo>
                    <a:pt x="57" y="0"/>
                  </a:moveTo>
                  <a:lnTo>
                    <a:pt x="59" y="4"/>
                  </a:lnTo>
                  <a:lnTo>
                    <a:pt x="67" y="15"/>
                  </a:lnTo>
                  <a:lnTo>
                    <a:pt x="77" y="36"/>
                  </a:lnTo>
                  <a:lnTo>
                    <a:pt x="89" y="64"/>
                  </a:lnTo>
                  <a:lnTo>
                    <a:pt x="99" y="100"/>
                  </a:lnTo>
                  <a:lnTo>
                    <a:pt x="107" y="145"/>
                  </a:lnTo>
                  <a:lnTo>
                    <a:pt x="112" y="198"/>
                  </a:lnTo>
                  <a:lnTo>
                    <a:pt x="111" y="260"/>
                  </a:lnTo>
                  <a:lnTo>
                    <a:pt x="110" y="253"/>
                  </a:lnTo>
                  <a:lnTo>
                    <a:pt x="106" y="232"/>
                  </a:lnTo>
                  <a:lnTo>
                    <a:pt x="100" y="203"/>
                  </a:lnTo>
                  <a:lnTo>
                    <a:pt x="90" y="169"/>
                  </a:lnTo>
                  <a:lnTo>
                    <a:pt x="76" y="133"/>
                  </a:lnTo>
                  <a:lnTo>
                    <a:pt x="57" y="98"/>
                  </a:lnTo>
                  <a:lnTo>
                    <a:pt x="31" y="70"/>
                  </a:lnTo>
                  <a:lnTo>
                    <a:pt x="0" y="50"/>
                  </a:lnTo>
                  <a:lnTo>
                    <a:pt x="1" y="50"/>
                  </a:lnTo>
                  <a:lnTo>
                    <a:pt x="6" y="48"/>
                  </a:lnTo>
                  <a:lnTo>
                    <a:pt x="12" y="45"/>
                  </a:lnTo>
                  <a:lnTo>
                    <a:pt x="20" y="41"/>
                  </a:lnTo>
                  <a:lnTo>
                    <a:pt x="29" y="34"/>
                  </a:lnTo>
                  <a:lnTo>
                    <a:pt x="38" y="26"/>
                  </a:lnTo>
                  <a:lnTo>
                    <a:pt x="47" y="14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F4C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6" name="Freeform 48"/>
            <p:cNvSpPr>
              <a:spLocks/>
            </p:cNvSpPr>
            <p:nvPr/>
          </p:nvSpPr>
          <p:spPr bwMode="auto">
            <a:xfrm>
              <a:off x="4845051" y="3409951"/>
              <a:ext cx="188913" cy="241300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59" y="3"/>
                </a:cxn>
                <a:cxn ang="0">
                  <a:pos x="70" y="9"/>
                </a:cxn>
                <a:cxn ang="0">
                  <a:pos x="85" y="23"/>
                </a:cxn>
                <a:cxn ang="0">
                  <a:pos x="104" y="44"/>
                </a:cxn>
                <a:cxn ang="0">
                  <a:pos x="123" y="72"/>
                </a:cxn>
                <a:cxn ang="0">
                  <a:pos x="143" y="109"/>
                </a:cxn>
                <a:cxn ang="0">
                  <a:pos x="159" y="156"/>
                </a:cxn>
                <a:cxn ang="0">
                  <a:pos x="172" y="212"/>
                </a:cxn>
                <a:cxn ang="0">
                  <a:pos x="174" y="216"/>
                </a:cxn>
                <a:cxn ang="0">
                  <a:pos x="179" y="225"/>
                </a:cxn>
                <a:cxn ang="0">
                  <a:pos x="187" y="238"/>
                </a:cxn>
                <a:cxn ang="0">
                  <a:pos x="196" y="254"/>
                </a:cxn>
                <a:cxn ang="0">
                  <a:pos x="206" y="270"/>
                </a:cxn>
                <a:cxn ang="0">
                  <a:pos x="218" y="285"/>
                </a:cxn>
                <a:cxn ang="0">
                  <a:pos x="228" y="297"/>
                </a:cxn>
                <a:cxn ang="0">
                  <a:pos x="239" y="305"/>
                </a:cxn>
                <a:cxn ang="0">
                  <a:pos x="232" y="300"/>
                </a:cxn>
                <a:cxn ang="0">
                  <a:pos x="213" y="287"/>
                </a:cxn>
                <a:cxn ang="0">
                  <a:pos x="187" y="267"/>
                </a:cxn>
                <a:cxn ang="0">
                  <a:pos x="156" y="239"/>
                </a:cxn>
                <a:cxn ang="0">
                  <a:pos x="123" y="205"/>
                </a:cxn>
                <a:cxn ang="0">
                  <a:pos x="96" y="166"/>
                </a:cxn>
                <a:cxn ang="0">
                  <a:pos x="73" y="124"/>
                </a:cxn>
                <a:cxn ang="0">
                  <a:pos x="61" y="77"/>
                </a:cxn>
                <a:cxn ang="0">
                  <a:pos x="59" y="76"/>
                </a:cxn>
                <a:cxn ang="0">
                  <a:pos x="54" y="74"/>
                </a:cxn>
                <a:cxn ang="0">
                  <a:pos x="46" y="71"/>
                </a:cxn>
                <a:cxn ang="0">
                  <a:pos x="37" y="66"/>
                </a:cxn>
                <a:cxn ang="0">
                  <a:pos x="27" y="62"/>
                </a:cxn>
                <a:cxn ang="0">
                  <a:pos x="17" y="59"/>
                </a:cxn>
                <a:cxn ang="0">
                  <a:pos x="8" y="58"/>
                </a:cxn>
                <a:cxn ang="0">
                  <a:pos x="0" y="59"/>
                </a:cxn>
                <a:cxn ang="0">
                  <a:pos x="3" y="59"/>
                </a:cxn>
                <a:cxn ang="0">
                  <a:pos x="7" y="57"/>
                </a:cxn>
                <a:cxn ang="0">
                  <a:pos x="15" y="53"/>
                </a:cxn>
                <a:cxn ang="0">
                  <a:pos x="24" y="47"/>
                </a:cxn>
                <a:cxn ang="0">
                  <a:pos x="34" y="41"/>
                </a:cxn>
                <a:cxn ang="0">
                  <a:pos x="43" y="30"/>
                </a:cxn>
                <a:cxn ang="0">
                  <a:pos x="50" y="16"/>
                </a:cxn>
                <a:cxn ang="0">
                  <a:pos x="55" y="0"/>
                </a:cxn>
              </a:cxnLst>
              <a:rect l="0" t="0" r="r" b="b"/>
              <a:pathLst>
                <a:path w="239" h="305">
                  <a:moveTo>
                    <a:pt x="55" y="0"/>
                  </a:moveTo>
                  <a:lnTo>
                    <a:pt x="59" y="3"/>
                  </a:lnTo>
                  <a:lnTo>
                    <a:pt x="70" y="9"/>
                  </a:lnTo>
                  <a:lnTo>
                    <a:pt x="85" y="23"/>
                  </a:lnTo>
                  <a:lnTo>
                    <a:pt x="104" y="44"/>
                  </a:lnTo>
                  <a:lnTo>
                    <a:pt x="123" y="72"/>
                  </a:lnTo>
                  <a:lnTo>
                    <a:pt x="143" y="109"/>
                  </a:lnTo>
                  <a:lnTo>
                    <a:pt x="159" y="156"/>
                  </a:lnTo>
                  <a:lnTo>
                    <a:pt x="172" y="212"/>
                  </a:lnTo>
                  <a:lnTo>
                    <a:pt x="174" y="216"/>
                  </a:lnTo>
                  <a:lnTo>
                    <a:pt x="179" y="225"/>
                  </a:lnTo>
                  <a:lnTo>
                    <a:pt x="187" y="238"/>
                  </a:lnTo>
                  <a:lnTo>
                    <a:pt x="196" y="254"/>
                  </a:lnTo>
                  <a:lnTo>
                    <a:pt x="206" y="270"/>
                  </a:lnTo>
                  <a:lnTo>
                    <a:pt x="218" y="285"/>
                  </a:lnTo>
                  <a:lnTo>
                    <a:pt x="228" y="297"/>
                  </a:lnTo>
                  <a:lnTo>
                    <a:pt x="239" y="305"/>
                  </a:lnTo>
                  <a:lnTo>
                    <a:pt x="232" y="300"/>
                  </a:lnTo>
                  <a:lnTo>
                    <a:pt x="213" y="287"/>
                  </a:lnTo>
                  <a:lnTo>
                    <a:pt x="187" y="267"/>
                  </a:lnTo>
                  <a:lnTo>
                    <a:pt x="156" y="239"/>
                  </a:lnTo>
                  <a:lnTo>
                    <a:pt x="123" y="205"/>
                  </a:lnTo>
                  <a:lnTo>
                    <a:pt x="96" y="166"/>
                  </a:lnTo>
                  <a:lnTo>
                    <a:pt x="73" y="124"/>
                  </a:lnTo>
                  <a:lnTo>
                    <a:pt x="61" y="77"/>
                  </a:lnTo>
                  <a:lnTo>
                    <a:pt x="59" y="76"/>
                  </a:lnTo>
                  <a:lnTo>
                    <a:pt x="54" y="74"/>
                  </a:lnTo>
                  <a:lnTo>
                    <a:pt x="46" y="71"/>
                  </a:lnTo>
                  <a:lnTo>
                    <a:pt x="37" y="66"/>
                  </a:lnTo>
                  <a:lnTo>
                    <a:pt x="27" y="62"/>
                  </a:lnTo>
                  <a:lnTo>
                    <a:pt x="17" y="59"/>
                  </a:lnTo>
                  <a:lnTo>
                    <a:pt x="8" y="58"/>
                  </a:lnTo>
                  <a:lnTo>
                    <a:pt x="0" y="59"/>
                  </a:lnTo>
                  <a:lnTo>
                    <a:pt x="3" y="59"/>
                  </a:lnTo>
                  <a:lnTo>
                    <a:pt x="7" y="57"/>
                  </a:lnTo>
                  <a:lnTo>
                    <a:pt x="15" y="53"/>
                  </a:lnTo>
                  <a:lnTo>
                    <a:pt x="24" y="47"/>
                  </a:lnTo>
                  <a:lnTo>
                    <a:pt x="34" y="41"/>
                  </a:lnTo>
                  <a:lnTo>
                    <a:pt x="43" y="30"/>
                  </a:lnTo>
                  <a:lnTo>
                    <a:pt x="50" y="16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FF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7" name="Freeform 49"/>
            <p:cNvSpPr>
              <a:spLocks/>
            </p:cNvSpPr>
            <p:nvPr/>
          </p:nvSpPr>
          <p:spPr bwMode="auto">
            <a:xfrm>
              <a:off x="5194301" y="3771901"/>
              <a:ext cx="57150" cy="746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2"/>
                </a:cxn>
                <a:cxn ang="0">
                  <a:pos x="16" y="8"/>
                </a:cxn>
                <a:cxn ang="0">
                  <a:pos x="32" y="17"/>
                </a:cxn>
                <a:cxn ang="0">
                  <a:pos x="50" y="30"/>
                </a:cxn>
                <a:cxn ang="0">
                  <a:pos x="64" y="44"/>
                </a:cxn>
                <a:cxn ang="0">
                  <a:pos x="73" y="59"/>
                </a:cxn>
                <a:cxn ang="0">
                  <a:pos x="74" y="76"/>
                </a:cxn>
                <a:cxn ang="0">
                  <a:pos x="62" y="92"/>
                </a:cxn>
                <a:cxn ang="0">
                  <a:pos x="61" y="90"/>
                </a:cxn>
                <a:cxn ang="0">
                  <a:pos x="58" y="83"/>
                </a:cxn>
                <a:cxn ang="0">
                  <a:pos x="52" y="73"/>
                </a:cxn>
                <a:cxn ang="0">
                  <a:pos x="45" y="60"/>
                </a:cxn>
                <a:cxn ang="0">
                  <a:pos x="36" y="45"/>
                </a:cxn>
                <a:cxn ang="0">
                  <a:pos x="26" y="30"/>
                </a:cxn>
                <a:cxn ang="0">
                  <a:pos x="14" y="14"/>
                </a:cxn>
                <a:cxn ang="0">
                  <a:pos x="0" y="0"/>
                </a:cxn>
              </a:cxnLst>
              <a:rect l="0" t="0" r="r" b="b"/>
              <a:pathLst>
                <a:path w="74" h="92">
                  <a:moveTo>
                    <a:pt x="0" y="0"/>
                  </a:moveTo>
                  <a:lnTo>
                    <a:pt x="5" y="2"/>
                  </a:lnTo>
                  <a:lnTo>
                    <a:pt x="16" y="8"/>
                  </a:lnTo>
                  <a:lnTo>
                    <a:pt x="32" y="17"/>
                  </a:lnTo>
                  <a:lnTo>
                    <a:pt x="50" y="30"/>
                  </a:lnTo>
                  <a:lnTo>
                    <a:pt x="64" y="44"/>
                  </a:lnTo>
                  <a:lnTo>
                    <a:pt x="73" y="59"/>
                  </a:lnTo>
                  <a:lnTo>
                    <a:pt x="74" y="76"/>
                  </a:lnTo>
                  <a:lnTo>
                    <a:pt x="62" y="92"/>
                  </a:lnTo>
                  <a:lnTo>
                    <a:pt x="61" y="90"/>
                  </a:lnTo>
                  <a:lnTo>
                    <a:pt x="58" y="83"/>
                  </a:lnTo>
                  <a:lnTo>
                    <a:pt x="52" y="73"/>
                  </a:lnTo>
                  <a:lnTo>
                    <a:pt x="45" y="60"/>
                  </a:lnTo>
                  <a:lnTo>
                    <a:pt x="36" y="45"/>
                  </a:lnTo>
                  <a:lnTo>
                    <a:pt x="26" y="30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8" name="Freeform 50"/>
            <p:cNvSpPr>
              <a:spLocks/>
            </p:cNvSpPr>
            <p:nvPr/>
          </p:nvSpPr>
          <p:spPr bwMode="auto">
            <a:xfrm>
              <a:off x="4724401" y="3159126"/>
              <a:ext cx="153988" cy="153988"/>
            </a:xfrm>
            <a:custGeom>
              <a:avLst/>
              <a:gdLst/>
              <a:ahLst/>
              <a:cxnLst>
                <a:cxn ang="0">
                  <a:pos x="122" y="0"/>
                </a:cxn>
                <a:cxn ang="0">
                  <a:pos x="126" y="3"/>
                </a:cxn>
                <a:cxn ang="0">
                  <a:pos x="133" y="8"/>
                </a:cxn>
                <a:cxn ang="0">
                  <a:pos x="144" y="20"/>
                </a:cxn>
                <a:cxn ang="0">
                  <a:pos x="157" y="38"/>
                </a:cxn>
                <a:cxn ang="0">
                  <a:pos x="169" y="64"/>
                </a:cxn>
                <a:cxn ang="0">
                  <a:pos x="181" y="97"/>
                </a:cxn>
                <a:cxn ang="0">
                  <a:pos x="190" y="141"/>
                </a:cxn>
                <a:cxn ang="0">
                  <a:pos x="195" y="195"/>
                </a:cxn>
                <a:cxn ang="0">
                  <a:pos x="195" y="193"/>
                </a:cxn>
                <a:cxn ang="0">
                  <a:pos x="193" y="188"/>
                </a:cxn>
                <a:cxn ang="0">
                  <a:pos x="190" y="180"/>
                </a:cxn>
                <a:cxn ang="0">
                  <a:pos x="187" y="170"/>
                </a:cxn>
                <a:cxn ang="0">
                  <a:pos x="181" y="158"/>
                </a:cxn>
                <a:cxn ang="0">
                  <a:pos x="175" y="146"/>
                </a:cxn>
                <a:cxn ang="0">
                  <a:pos x="167" y="132"/>
                </a:cxn>
                <a:cxn ang="0">
                  <a:pos x="157" y="119"/>
                </a:cxn>
                <a:cxn ang="0">
                  <a:pos x="145" y="106"/>
                </a:cxn>
                <a:cxn ang="0">
                  <a:pos x="131" y="94"/>
                </a:cxn>
                <a:cxn ang="0">
                  <a:pos x="115" y="84"/>
                </a:cxn>
                <a:cxn ang="0">
                  <a:pos x="97" y="76"/>
                </a:cxn>
                <a:cxn ang="0">
                  <a:pos x="76" y="72"/>
                </a:cxn>
                <a:cxn ang="0">
                  <a:pos x="54" y="69"/>
                </a:cxn>
                <a:cxn ang="0">
                  <a:pos x="28" y="72"/>
                </a:cxn>
                <a:cxn ang="0">
                  <a:pos x="0" y="79"/>
                </a:cxn>
                <a:cxn ang="0">
                  <a:pos x="4" y="78"/>
                </a:cxn>
                <a:cxn ang="0">
                  <a:pos x="14" y="75"/>
                </a:cxn>
                <a:cxn ang="0">
                  <a:pos x="29" y="69"/>
                </a:cxn>
                <a:cxn ang="0">
                  <a:pos x="47" y="63"/>
                </a:cxn>
                <a:cxn ang="0">
                  <a:pos x="67" y="52"/>
                </a:cxn>
                <a:cxn ang="0">
                  <a:pos x="88" y="38"/>
                </a:cxn>
                <a:cxn ang="0">
                  <a:pos x="106" y="21"/>
                </a:cxn>
                <a:cxn ang="0">
                  <a:pos x="122" y="0"/>
                </a:cxn>
              </a:cxnLst>
              <a:rect l="0" t="0" r="r" b="b"/>
              <a:pathLst>
                <a:path w="195" h="195">
                  <a:moveTo>
                    <a:pt x="122" y="0"/>
                  </a:moveTo>
                  <a:lnTo>
                    <a:pt x="126" y="3"/>
                  </a:lnTo>
                  <a:lnTo>
                    <a:pt x="133" y="8"/>
                  </a:lnTo>
                  <a:lnTo>
                    <a:pt x="144" y="20"/>
                  </a:lnTo>
                  <a:lnTo>
                    <a:pt x="157" y="38"/>
                  </a:lnTo>
                  <a:lnTo>
                    <a:pt x="169" y="64"/>
                  </a:lnTo>
                  <a:lnTo>
                    <a:pt x="181" y="97"/>
                  </a:lnTo>
                  <a:lnTo>
                    <a:pt x="190" y="141"/>
                  </a:lnTo>
                  <a:lnTo>
                    <a:pt x="195" y="195"/>
                  </a:lnTo>
                  <a:lnTo>
                    <a:pt x="195" y="193"/>
                  </a:lnTo>
                  <a:lnTo>
                    <a:pt x="193" y="188"/>
                  </a:lnTo>
                  <a:lnTo>
                    <a:pt x="190" y="180"/>
                  </a:lnTo>
                  <a:lnTo>
                    <a:pt x="187" y="170"/>
                  </a:lnTo>
                  <a:lnTo>
                    <a:pt x="181" y="158"/>
                  </a:lnTo>
                  <a:lnTo>
                    <a:pt x="175" y="146"/>
                  </a:lnTo>
                  <a:lnTo>
                    <a:pt x="167" y="132"/>
                  </a:lnTo>
                  <a:lnTo>
                    <a:pt x="157" y="119"/>
                  </a:lnTo>
                  <a:lnTo>
                    <a:pt x="145" y="106"/>
                  </a:lnTo>
                  <a:lnTo>
                    <a:pt x="131" y="94"/>
                  </a:lnTo>
                  <a:lnTo>
                    <a:pt x="115" y="84"/>
                  </a:lnTo>
                  <a:lnTo>
                    <a:pt x="97" y="76"/>
                  </a:lnTo>
                  <a:lnTo>
                    <a:pt x="76" y="72"/>
                  </a:lnTo>
                  <a:lnTo>
                    <a:pt x="54" y="69"/>
                  </a:lnTo>
                  <a:lnTo>
                    <a:pt x="28" y="72"/>
                  </a:lnTo>
                  <a:lnTo>
                    <a:pt x="0" y="79"/>
                  </a:lnTo>
                  <a:lnTo>
                    <a:pt x="4" y="78"/>
                  </a:lnTo>
                  <a:lnTo>
                    <a:pt x="14" y="75"/>
                  </a:lnTo>
                  <a:lnTo>
                    <a:pt x="29" y="69"/>
                  </a:lnTo>
                  <a:lnTo>
                    <a:pt x="47" y="63"/>
                  </a:lnTo>
                  <a:lnTo>
                    <a:pt x="67" y="52"/>
                  </a:lnTo>
                  <a:lnTo>
                    <a:pt x="88" y="38"/>
                  </a:lnTo>
                  <a:lnTo>
                    <a:pt x="106" y="21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8CE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9" name="Freeform 51"/>
            <p:cNvSpPr>
              <a:spLocks/>
            </p:cNvSpPr>
            <p:nvPr/>
          </p:nvSpPr>
          <p:spPr bwMode="auto">
            <a:xfrm>
              <a:off x="4278313" y="3470276"/>
              <a:ext cx="80963" cy="131763"/>
            </a:xfrm>
            <a:custGeom>
              <a:avLst/>
              <a:gdLst/>
              <a:ahLst/>
              <a:cxnLst>
                <a:cxn ang="0">
                  <a:pos x="92" y="0"/>
                </a:cxn>
                <a:cxn ang="0">
                  <a:pos x="95" y="0"/>
                </a:cxn>
                <a:cxn ang="0">
                  <a:pos x="98" y="3"/>
                </a:cxn>
                <a:cxn ang="0">
                  <a:pos x="102" y="10"/>
                </a:cxn>
                <a:cxn ang="0">
                  <a:pos x="102" y="21"/>
                </a:cxn>
                <a:cxn ang="0">
                  <a:pos x="95" y="41"/>
                </a:cxn>
                <a:cxn ang="0">
                  <a:pos x="80" y="71"/>
                </a:cxn>
                <a:cxn ang="0">
                  <a:pos x="54" y="111"/>
                </a:cxn>
                <a:cxn ang="0">
                  <a:pos x="14" y="167"/>
                </a:cxn>
                <a:cxn ang="0">
                  <a:pos x="16" y="162"/>
                </a:cxn>
                <a:cxn ang="0">
                  <a:pos x="23" y="149"/>
                </a:cxn>
                <a:cxn ang="0">
                  <a:pos x="30" y="131"/>
                </a:cxn>
                <a:cxn ang="0">
                  <a:pos x="37" y="107"/>
                </a:cxn>
                <a:cxn ang="0">
                  <a:pos x="39" y="81"/>
                </a:cxn>
                <a:cxn ang="0">
                  <a:pos x="36" y="55"/>
                </a:cxn>
                <a:cxn ang="0">
                  <a:pos x="23" y="29"/>
                </a:cxn>
                <a:cxn ang="0">
                  <a:pos x="0" y="6"/>
                </a:cxn>
                <a:cxn ang="0">
                  <a:pos x="5" y="10"/>
                </a:cxn>
                <a:cxn ang="0">
                  <a:pos x="15" y="18"/>
                </a:cxn>
                <a:cxn ang="0">
                  <a:pos x="31" y="27"/>
                </a:cxn>
                <a:cxn ang="0">
                  <a:pos x="49" y="35"/>
                </a:cxn>
                <a:cxn ang="0">
                  <a:pos x="66" y="40"/>
                </a:cxn>
                <a:cxn ang="0">
                  <a:pos x="81" y="37"/>
                </a:cxn>
                <a:cxn ang="0">
                  <a:pos x="90" y="25"/>
                </a:cxn>
                <a:cxn ang="0">
                  <a:pos x="92" y="0"/>
                </a:cxn>
              </a:cxnLst>
              <a:rect l="0" t="0" r="r" b="b"/>
              <a:pathLst>
                <a:path w="102" h="167">
                  <a:moveTo>
                    <a:pt x="92" y="0"/>
                  </a:moveTo>
                  <a:lnTo>
                    <a:pt x="95" y="0"/>
                  </a:lnTo>
                  <a:lnTo>
                    <a:pt x="98" y="3"/>
                  </a:lnTo>
                  <a:lnTo>
                    <a:pt x="102" y="10"/>
                  </a:lnTo>
                  <a:lnTo>
                    <a:pt x="102" y="21"/>
                  </a:lnTo>
                  <a:lnTo>
                    <a:pt x="95" y="41"/>
                  </a:lnTo>
                  <a:lnTo>
                    <a:pt x="80" y="71"/>
                  </a:lnTo>
                  <a:lnTo>
                    <a:pt x="54" y="111"/>
                  </a:lnTo>
                  <a:lnTo>
                    <a:pt x="14" y="167"/>
                  </a:lnTo>
                  <a:lnTo>
                    <a:pt x="16" y="162"/>
                  </a:lnTo>
                  <a:lnTo>
                    <a:pt x="23" y="149"/>
                  </a:lnTo>
                  <a:lnTo>
                    <a:pt x="30" y="131"/>
                  </a:lnTo>
                  <a:lnTo>
                    <a:pt x="37" y="107"/>
                  </a:lnTo>
                  <a:lnTo>
                    <a:pt x="39" y="81"/>
                  </a:lnTo>
                  <a:lnTo>
                    <a:pt x="36" y="55"/>
                  </a:lnTo>
                  <a:lnTo>
                    <a:pt x="23" y="29"/>
                  </a:lnTo>
                  <a:lnTo>
                    <a:pt x="0" y="6"/>
                  </a:lnTo>
                  <a:lnTo>
                    <a:pt x="5" y="10"/>
                  </a:lnTo>
                  <a:lnTo>
                    <a:pt x="15" y="18"/>
                  </a:lnTo>
                  <a:lnTo>
                    <a:pt x="31" y="27"/>
                  </a:lnTo>
                  <a:lnTo>
                    <a:pt x="49" y="35"/>
                  </a:lnTo>
                  <a:lnTo>
                    <a:pt x="66" y="40"/>
                  </a:lnTo>
                  <a:lnTo>
                    <a:pt x="81" y="37"/>
                  </a:lnTo>
                  <a:lnTo>
                    <a:pt x="90" y="25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8CE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1026" name="Picture 2" descr="C:\Users\Monjauze\AppData\Local\Microsoft\Windows\Temporary Internet Files\Content.IE5\5A8L37OT\MCj0290487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560278">
            <a:off x="6987217" y="1592407"/>
            <a:ext cx="747152" cy="1413626"/>
          </a:xfrm>
          <a:prstGeom prst="rect">
            <a:avLst/>
          </a:prstGeom>
          <a:noFill/>
        </p:spPr>
      </p:pic>
      <p:pic>
        <p:nvPicPr>
          <p:cNvPr id="78" name="Picture 3" descr="C:\Users\Monjauze\AppData\Local\Microsoft\Windows\Temporary Internet Files\Content.IE5\TLBXTVM2\MPj0432724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071678"/>
            <a:ext cx="2838035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0" name="Espace réservé de la date 4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1B36E-D8A1-4749-9383-7E0B6DF91933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51" name="Espace réservé du numéro de diapositive 5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52" name="Espace réservé du pied de page 5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</p:spTree>
  </p:cSld>
  <p:clrMapOvr>
    <a:masterClrMapping/>
  </p:clrMapOvr>
  <p:transition spd="slow" advClick="0" advTm="8000"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Monjauze\AppData\Local\Microsoft\Windows\Temporary Internet Files\Content.IE5\5A8L37OT\MPj04006040000[1]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358346" cy="6858000"/>
          </a:xfrm>
          <a:prstGeom prst="rect">
            <a:avLst/>
          </a:prstGeom>
          <a:noFill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herbes aromatiques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Basilic</a:t>
            </a:r>
          </a:p>
          <a:p>
            <a:r>
              <a:rPr lang="fr-FR" dirty="0" smtClean="0"/>
              <a:t>Fenouil</a:t>
            </a:r>
          </a:p>
          <a:p>
            <a:r>
              <a:rPr lang="fr-FR" dirty="0" smtClean="0"/>
              <a:t>Laurier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smtClean="0"/>
              <a:t>Marjolaine</a:t>
            </a:r>
          </a:p>
          <a:p>
            <a:r>
              <a:rPr lang="fr-FR" dirty="0" smtClean="0"/>
              <a:t>Origan</a:t>
            </a:r>
          </a:p>
          <a:p>
            <a:r>
              <a:rPr lang="fr-FR" dirty="0" smtClean="0"/>
              <a:t>Romarin</a:t>
            </a:r>
          </a:p>
          <a:p>
            <a:endParaRPr lang="fr-FR" dirty="0"/>
          </a:p>
        </p:txBody>
      </p:sp>
      <p:pic>
        <p:nvPicPr>
          <p:cNvPr id="4098" name="Picture 2" descr="C:\Users\Monjauze\AppData\Local\Microsoft\Windows\Temporary Internet Files\Content.IE5\TLBXTVM2\MPj04228330000[1]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4929198"/>
            <a:ext cx="2088908" cy="1928802"/>
          </a:xfrm>
          <a:prstGeom prst="rect">
            <a:avLst/>
          </a:prstGeom>
          <a:noFill/>
        </p:spPr>
      </p:pic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4E8A8-172B-4101-9CB5-A774C164AD9E}" type="datetime6">
              <a:rPr lang="fr-FR" smtClean="0">
                <a:solidFill>
                  <a:srgbClr val="C00000"/>
                </a:solidFill>
              </a:rPr>
              <a:pPr/>
              <a:t>mars 09</a:t>
            </a:fld>
            <a:endParaRPr lang="fr-FR">
              <a:solidFill>
                <a:srgbClr val="C00000"/>
              </a:solidFill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C00000"/>
                </a:solidFill>
              </a:rPr>
              <a:t>Cuisine aromatique</a:t>
            </a:r>
            <a:endParaRPr lang="fr-FR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 advClick="0" advTm="8000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épices mélangés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Colombo</a:t>
            </a:r>
          </a:p>
          <a:p>
            <a:r>
              <a:rPr lang="fr-FR" dirty="0" smtClean="0"/>
              <a:t>Curry</a:t>
            </a:r>
          </a:p>
          <a:p>
            <a:r>
              <a:rPr lang="fr-FR" dirty="0" err="1" smtClean="0"/>
              <a:t>Garam</a:t>
            </a:r>
            <a:endParaRPr lang="fr-FR" dirty="0" smtClean="0"/>
          </a:p>
          <a:p>
            <a:r>
              <a:rPr lang="fr-FR" dirty="0" smtClean="0"/>
              <a:t>Cinq épices</a:t>
            </a:r>
          </a:p>
          <a:p>
            <a:r>
              <a:rPr lang="fr-FR" dirty="0" err="1" smtClean="0"/>
              <a:t>Satay</a:t>
            </a:r>
            <a:endParaRPr lang="fr-FR" dirty="0" smtClean="0"/>
          </a:p>
          <a:p>
            <a:r>
              <a:rPr lang="fr-FR" dirty="0" err="1" smtClean="0"/>
              <a:t>Tikka</a:t>
            </a:r>
            <a:r>
              <a:rPr lang="fr-FR" dirty="0" smtClean="0"/>
              <a:t> </a:t>
            </a:r>
            <a:r>
              <a:rPr lang="fr-FR" dirty="0" err="1" smtClean="0"/>
              <a:t>masala</a:t>
            </a:r>
            <a:endParaRPr lang="fr-FR" dirty="0" smtClean="0"/>
          </a:p>
          <a:p>
            <a:endParaRPr lang="fr-FR" dirty="0" smtClean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smtClean="0"/>
              <a:t>Massale</a:t>
            </a:r>
          </a:p>
          <a:p>
            <a:r>
              <a:rPr lang="fr-FR" dirty="0" smtClean="0"/>
              <a:t>Tandoori</a:t>
            </a:r>
          </a:p>
          <a:p>
            <a:r>
              <a:rPr lang="fr-FR" dirty="0" smtClean="0"/>
              <a:t>Chili</a:t>
            </a:r>
          </a:p>
          <a:p>
            <a:r>
              <a:rPr lang="fr-FR" dirty="0" smtClean="0"/>
              <a:t>Cajun</a:t>
            </a:r>
          </a:p>
          <a:p>
            <a:r>
              <a:rPr lang="fr-FR" dirty="0" smtClean="0"/>
              <a:t>Epices </a:t>
            </a:r>
            <a:r>
              <a:rPr lang="fr-FR" dirty="0" err="1" smtClean="0"/>
              <a:t>rabelais</a:t>
            </a:r>
            <a:endParaRPr lang="fr-FR" dirty="0" smtClean="0"/>
          </a:p>
          <a:p>
            <a:endParaRPr lang="fr-FR" dirty="0"/>
          </a:p>
        </p:txBody>
      </p:sp>
      <p:pic>
        <p:nvPicPr>
          <p:cNvPr id="7" name="Picture 4" descr="C:\Users\Monjauze\AppData\Local\Microsoft\Windows\Temporary Internet Files\Content.IE5\5A8L37OT\MPj0216125000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4643446"/>
            <a:ext cx="2264559" cy="150970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perspectiveRelaxed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8580-3099-408A-BF00-C7638FC5702D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</p:spTree>
  </p:cSld>
  <p:clrMapOvr>
    <a:masterClrMapping/>
  </p:clrMapOvr>
  <p:transition spd="slow" advClick="0" advTm="8000"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357158" y="5357826"/>
            <a:ext cx="2362200" cy="990600"/>
          </a:xfrm>
        </p:spPr>
        <p:txBody>
          <a:bodyPr/>
          <a:lstStyle/>
          <a:p>
            <a:r>
              <a:rPr lang="fr-FR" sz="3200" dirty="0" smtClean="0"/>
              <a:t>Cinq épices</a:t>
            </a:r>
            <a:endParaRPr lang="fr-FR" sz="3200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fr-FR" dirty="0"/>
          </a:p>
        </p:txBody>
      </p:sp>
      <p:graphicFrame>
        <p:nvGraphicFramePr>
          <p:cNvPr id="12" name="Espace réservé du contenu 11"/>
          <p:cNvGraphicFramePr>
            <a:graphicFrameLocks noGrp="1"/>
          </p:cNvGraphicFramePr>
          <p:nvPr>
            <p:ph sz="quarter" idx="1"/>
          </p:nvPr>
        </p:nvGraphicFramePr>
        <p:xfrm>
          <a:off x="3124200" y="685800"/>
          <a:ext cx="5638800" cy="541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CBE5B-712B-4BDD-B967-0D9149184838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</p:spTree>
  </p:cSld>
  <p:clrMapOvr>
    <a:masterClrMapping/>
  </p:clrMapOvr>
  <p:transition spd="slow" advClick="0" advTm="8000"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Provenance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"/>
          </p:nvPr>
        </p:nvSpPr>
        <p:spPr>
          <a:xfrm>
            <a:off x="2089530" y="1906520"/>
            <a:ext cx="4964941" cy="3044960"/>
          </a:xfrm>
        </p:spPr>
        <p:txBody>
          <a:bodyPr>
            <a:normAutofit lnSpcReduction="10000"/>
          </a:bodyPr>
          <a:lstStyle/>
          <a:p>
            <a:r>
              <a:rPr lang="fr-FR" sz="4000" dirty="0" smtClean="0"/>
              <a:t>Amérique du sud</a:t>
            </a:r>
          </a:p>
          <a:p>
            <a:r>
              <a:rPr lang="fr-FR" sz="4000" dirty="0" smtClean="0"/>
              <a:t>Inde</a:t>
            </a:r>
          </a:p>
          <a:p>
            <a:r>
              <a:rPr lang="fr-FR" sz="4000" dirty="0" smtClean="0"/>
              <a:t>Chine</a:t>
            </a:r>
            <a:endParaRPr lang="fr-FR" sz="40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A146C-050F-4EE6-8471-ED3BF9B38872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</p:spTree>
  </p:cSld>
  <p:clrMapOvr>
    <a:masterClrMapping/>
  </p:clrMapOvr>
  <p:transition spd="slow" advClick="0" advTm="6000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Monjauze\AppData\Local\Microsoft\Windows\Temporary Internet Files\Content.IE5\5A8L37OT\MPj04006040000[1]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358346" cy="6858000"/>
          </a:xfrm>
          <a:prstGeom prst="rect">
            <a:avLst/>
          </a:prstGeom>
          <a:noFill/>
        </p:spPr>
      </p:pic>
      <p:sp>
        <p:nvSpPr>
          <p:cNvPr id="10" name="Espace réservé du texte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fr-FR" sz="3600" b="0" dirty="0" smtClean="0">
                <a:solidFill>
                  <a:schemeClr val="accent1">
                    <a:lumMod val="50000"/>
                  </a:schemeClr>
                </a:solidFill>
              </a:rPr>
              <a:t>Soigner	</a:t>
            </a:r>
            <a:endParaRPr lang="fr-FR" sz="3600" b="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fr-FR" sz="3600" b="0" dirty="0" smtClean="0">
                <a:solidFill>
                  <a:schemeClr val="accent1">
                    <a:lumMod val="50000"/>
                  </a:schemeClr>
                </a:solidFill>
              </a:rPr>
              <a:t>Parfumer</a:t>
            </a:r>
            <a:endParaRPr lang="fr-FR" sz="3600" b="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4E8A8-172B-4101-9CB5-A774C164AD9E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marL="1081088" indent="-273050"/>
            <a:r>
              <a:rPr lang="fr-FR" dirty="0" smtClean="0"/>
              <a:t>Argousier</a:t>
            </a:r>
          </a:p>
          <a:p>
            <a:pPr marL="1081088" indent="-273050"/>
            <a:r>
              <a:rPr lang="fr-FR" dirty="0" smtClean="0"/>
              <a:t>Chélidoine</a:t>
            </a:r>
          </a:p>
          <a:p>
            <a:pPr marL="1081088" indent="-273050"/>
            <a:r>
              <a:rPr lang="fr-FR" dirty="0" smtClean="0"/>
              <a:t>Aubépine</a:t>
            </a:r>
          </a:p>
          <a:p>
            <a:pPr marL="1081088" indent="-273050"/>
            <a:r>
              <a:rPr lang="fr-FR" dirty="0" smtClean="0"/>
              <a:t>Mauve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1081088" indent="-273050"/>
            <a:r>
              <a:rPr lang="fr-FR" dirty="0" err="1" smtClean="0"/>
              <a:t>Citronelle</a:t>
            </a:r>
            <a:endParaRPr lang="fr-FR" dirty="0" smtClean="0"/>
          </a:p>
          <a:p>
            <a:pPr marL="1081088" indent="-273050"/>
            <a:r>
              <a:rPr lang="fr-FR" dirty="0" smtClean="0"/>
              <a:t>Girofle</a:t>
            </a:r>
          </a:p>
          <a:p>
            <a:pPr marL="1081088" indent="-273050"/>
            <a:r>
              <a:rPr lang="fr-FR" dirty="0" smtClean="0"/>
              <a:t>Menthe</a:t>
            </a:r>
          </a:p>
          <a:p>
            <a:pPr algn="ctr"/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Secrets d</a:t>
            </a:r>
            <a:r>
              <a:rPr lang="fr-FR" dirty="0" smtClean="0"/>
              <a:t>es herbes</a:t>
            </a:r>
            <a:endParaRPr lang="fr-FR" dirty="0"/>
          </a:p>
        </p:txBody>
      </p:sp>
      <p:pic>
        <p:nvPicPr>
          <p:cNvPr id="4098" name="Picture 2" descr="C:\Users\Monjauze\AppData\Local\Microsoft\Windows\Temporary Internet Files\Content.IE5\TLBXTVM2\MPj04228330000[1]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714884"/>
            <a:ext cx="2088908" cy="1928802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8000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57158" y="2933700"/>
            <a:ext cx="2362200" cy="990600"/>
          </a:xfrm>
        </p:spPr>
        <p:txBody>
          <a:bodyPr/>
          <a:lstStyle/>
          <a:p>
            <a:pPr lvl="0"/>
            <a:r>
              <a:rPr lang="fr-FR" sz="2400" smtClean="0"/>
              <a:t>Utilisation</a:t>
            </a:r>
            <a:r>
              <a:rPr lang="fr-FR" sz="2400" dirty="0" smtClean="0"/>
              <a:t/>
            </a:r>
            <a:br>
              <a:rPr lang="fr-FR" sz="2400" dirty="0" smtClean="0"/>
            </a:br>
            <a:r>
              <a:rPr lang="fr-FR" sz="2400" dirty="0" smtClean="0"/>
              <a:t>comparées</a:t>
            </a:r>
            <a:endParaRPr lang="fr-FR" sz="2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fr-FR" smtClean="0"/>
              <a:t>Soigner</a:t>
            </a:r>
          </a:p>
          <a:p>
            <a:pPr lvl="0"/>
            <a:r>
              <a:rPr lang="fr-FR" smtClean="0"/>
              <a:t>Cuisiner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5E89-149A-49FF-AA65-2274BEB1415C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05665-D84F-4A3D-BB81-25031EFDE9C5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graphicFrame>
        <p:nvGraphicFramePr>
          <p:cNvPr id="11" name="Espace réservé du contenu 10"/>
          <p:cNvGraphicFramePr>
            <a:graphicFrameLocks noGrp="1"/>
          </p:cNvGraphicFramePr>
          <p:nvPr>
            <p:ph sz="half" idx="4294967295"/>
          </p:nvPr>
        </p:nvGraphicFramePr>
        <p:xfrm>
          <a:off x="3000364" y="2500306"/>
          <a:ext cx="5851540" cy="2857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 advClick="0" advTm="8000"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Commande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CBE5B-712B-4BDD-B967-0D9149184838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9</a:t>
            </a:fld>
            <a:endParaRPr lang="fr-FR"/>
          </a:p>
        </p:txBody>
      </p:sp>
      <p:graphicFrame>
        <p:nvGraphicFramePr>
          <p:cNvPr id="11" name="Tableau 10"/>
          <p:cNvGraphicFramePr>
            <a:graphicFrameLocks noGrp="1"/>
          </p:cNvGraphicFramePr>
          <p:nvPr/>
        </p:nvGraphicFramePr>
        <p:xfrm>
          <a:off x="1494000" y="1628999"/>
          <a:ext cx="6156000" cy="3600002"/>
        </p:xfrm>
        <a:graphic>
          <a:graphicData uri="http://schemas.openxmlformats.org/drawingml/2006/table">
            <a:tbl>
              <a:tblPr firstRow="1" lastRow="1" bandRow="1">
                <a:tableStyleId>{F5AB1C69-6EDB-4FF4-983F-18BD219EF322}</a:tableStyleId>
              </a:tblPr>
              <a:tblGrid>
                <a:gridCol w="1620000"/>
                <a:gridCol w="1620000"/>
                <a:gridCol w="972000"/>
                <a:gridCol w="972000"/>
                <a:gridCol w="972000"/>
              </a:tblGrid>
              <a:tr h="425932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Produit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Unité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 U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Qté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Total</a:t>
                      </a:r>
                      <a:endParaRPr lang="fr-FR" dirty="0"/>
                    </a:p>
                  </a:txBody>
                  <a:tcPr anchor="ctr"/>
                </a:tc>
              </a:tr>
              <a:tr h="425932">
                <a:tc>
                  <a:txBody>
                    <a:bodyPr/>
                    <a:lstStyle/>
                    <a:p>
                      <a:r>
                        <a:rPr lang="fr-FR" dirty="0" smtClean="0"/>
                        <a:t>Bais roses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Sachet 50 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5,85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1,2,1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5,85</a:t>
                      </a:r>
                      <a:endParaRPr lang="fr-FR" dirty="0"/>
                    </a:p>
                  </a:txBody>
                  <a:tcPr anchor="ctr"/>
                </a:tc>
              </a:tr>
              <a:tr h="735171">
                <a:tc>
                  <a:txBody>
                    <a:bodyPr/>
                    <a:lstStyle/>
                    <a:p>
                      <a:r>
                        <a:rPr lang="fr-FR" dirty="0" smtClean="0"/>
                        <a:t>Cardamone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Sachet 50 g</a:t>
                      </a:r>
                    </a:p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6,10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18,30</a:t>
                      </a:r>
                      <a:endParaRPr lang="fr-FR" dirty="0"/>
                    </a:p>
                  </a:txBody>
                  <a:tcPr anchor="ctr"/>
                </a:tc>
              </a:tr>
              <a:tr h="735171">
                <a:tc>
                  <a:txBody>
                    <a:bodyPr/>
                    <a:lstStyle/>
                    <a:p>
                      <a:r>
                        <a:rPr lang="fr-FR" dirty="0" smtClean="0"/>
                        <a:t>Cannelle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Sachet 50 g</a:t>
                      </a:r>
                    </a:p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6,10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6,10</a:t>
                      </a:r>
                      <a:endParaRPr lang="fr-FR" dirty="0"/>
                    </a:p>
                  </a:txBody>
                  <a:tcPr anchor="ctr"/>
                </a:tc>
              </a:tr>
              <a:tr h="425932">
                <a:tc>
                  <a:txBody>
                    <a:bodyPr/>
                    <a:lstStyle/>
                    <a:p>
                      <a:r>
                        <a:rPr lang="fr-FR" dirty="0" smtClean="0"/>
                        <a:t>Sous-total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34,75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</a:tr>
              <a:tr h="425932">
                <a:tc>
                  <a:txBody>
                    <a:bodyPr/>
                    <a:lstStyle/>
                    <a:p>
                      <a:r>
                        <a:rPr lang="fr-FR" dirty="0" smtClean="0"/>
                        <a:t>Port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7,00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</a:tr>
              <a:tr h="425932">
                <a:tc>
                  <a:txBody>
                    <a:bodyPr/>
                    <a:lstStyle/>
                    <a:p>
                      <a:r>
                        <a:rPr lang="fr-FR" dirty="0" smtClean="0"/>
                        <a:t>Total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41,75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ransition spd="slow" advClick="0" advTm="8000">
    <p:comb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739</TotalTime>
  <Words>228</Words>
  <Application>Microsoft Office PowerPoint</Application>
  <PresentationFormat>Affichage à l'écran (4:3)</PresentationFormat>
  <Paragraphs>131</Paragraphs>
  <Slides>9</Slides>
  <Notes>9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Civil</vt:lpstr>
      <vt:lpstr>Les épices du monde</vt:lpstr>
      <vt:lpstr>Les épices simples</vt:lpstr>
      <vt:lpstr>Les herbes aromatiques</vt:lpstr>
      <vt:lpstr>Les épices mélangés</vt:lpstr>
      <vt:lpstr>Cinq épices</vt:lpstr>
      <vt:lpstr>Provenance</vt:lpstr>
      <vt:lpstr>Secrets des herbes</vt:lpstr>
      <vt:lpstr>Utilisation comparées</vt:lpstr>
      <vt:lpstr>Commande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Epices du monde</dc:title>
  <dc:creator>KAMjz</dc:creator>
  <cp:lastModifiedBy>Zoe Zebu</cp:lastModifiedBy>
  <cp:revision>25</cp:revision>
  <dcterms:created xsi:type="dcterms:W3CDTF">2008-11-22T09:51:37Z</dcterms:created>
  <dcterms:modified xsi:type="dcterms:W3CDTF">2009-03-23T15:56:43Z</dcterms:modified>
</cp:coreProperties>
</file>