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57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2576" autoAdjust="0"/>
    <p:restoredTop sz="86425" autoAdjust="0"/>
  </p:normalViewPr>
  <p:slideViewPr>
    <p:cSldViewPr>
      <p:cViewPr varScale="1">
        <p:scale>
          <a:sx n="64" d="100"/>
          <a:sy n="64" d="100"/>
        </p:scale>
        <p:origin x="-10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77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27519-8DFA-4B27-B94F-46E59621155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AF3A2-21B5-46F3-BCE4-C2287A99B3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2970E7-021D-4B9E-88AE-B549B3B187F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269CEC-F27E-4019-9DD6-C020ABBE493A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35A901-39AB-4F74-A4E5-016DE815F6DF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3F09474-D247-4E8B-BABA-CB024F39A0E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966790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0F13-422D-415B-B670-317B4F264F54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B73A-8032-43AE-A1DB-9B7814CD61E1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6FA1-6126-41E1-A8E9-88045DC0083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B0610-E255-4676-B920-5A1474C75F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>
            <a:lvl1pPr>
              <a:defRPr sz="1800" b="1"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9B5A-85CB-4F9A-8E65-3EEA2D31F64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6493-7367-4503-A892-9D90DA12D55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FD89-5B55-4379-9A99-ED795CB6296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8FD3-03D0-435F-AD3C-C9E0F2E66B1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A46D-7F19-4A5F-B9D2-070083F32DE6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82A29E-173B-4089-9B93-64EEFF1FA0E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E4B6B1C-EC59-40D1-888D-4F87119051C0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13" name="Groupe 12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14" name="Triangle isocèle 13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Lune 14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Lune 15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146C-050F-4EE6-8471-ED3BF9B38872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7760"/>
            <a:ext cx="2786082" cy="990600"/>
          </a:xfrm>
        </p:spPr>
        <p:txBody>
          <a:bodyPr/>
          <a:lstStyle/>
          <a:p>
            <a:pPr algn="ctr"/>
            <a:r>
              <a:rPr lang="fr-FR" sz="3200" dirty="0" smtClean="0"/>
              <a:t>Les épices simples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5500694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278">
            <a:off x="6987217" y="1592407"/>
            <a:ext cx="747152" cy="1413626"/>
          </a:xfrm>
          <a:prstGeom prst="rect">
            <a:avLst/>
          </a:prstGeom>
          <a:noFill/>
        </p:spPr>
      </p:pic>
      <p:pic>
        <p:nvPicPr>
          <p:cNvPr id="78" name="Picture 3" descr="C:\Users\Monjauze\AppData\Local\Microsoft\Windows\Temporary Internet Files\Content.IE5\TLBXTVM2\MPj04327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8380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" name="Espace réservé de la date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B36E-D8A1-4749-9383-7E0B6DF91933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1" name="Espace réservé du numéro de diapositive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2" name="Espace réservé du pied de page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Picture 4" descr="C:\Users\Monjauze\AppData\Local\Microsoft\Windows\Temporary Internet Files\Content.IE5\5A8L37OT\MPj02161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2264559" cy="15097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580-3099-408A-BF00-C7638FC5702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Commande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42593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 U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Bais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1,2,1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088908" cy="1928802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>
                <a:solidFill>
                  <a:srgbClr val="C00000"/>
                </a:solidFill>
              </a:rPr>
              <a:pPr/>
              <a:t>mars 09</a:t>
            </a:fld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Cuisine aromatique</a:t>
            </a:r>
            <a:endParaRPr lang="fr-F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515</TotalTime>
  <Words>153</Words>
  <Application>Microsoft Office PowerPoint</Application>
  <PresentationFormat>Affichage à l'écran (4:3)</PresentationFormat>
  <Paragraphs>95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Civil</vt:lpstr>
      <vt:lpstr>Les épices du monde</vt:lpstr>
      <vt:lpstr>Provenance</vt:lpstr>
      <vt:lpstr>Les épices simples</vt:lpstr>
      <vt:lpstr>Les épices mélangés</vt:lpstr>
      <vt:lpstr>Commande</vt:lpstr>
      <vt:lpstr>Les herbes aromatiques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19</cp:revision>
  <dcterms:created xsi:type="dcterms:W3CDTF">2008-11-22T09:51:37Z</dcterms:created>
  <dcterms:modified xsi:type="dcterms:W3CDTF">2009-03-23T15:53:04Z</dcterms:modified>
</cp:coreProperties>
</file>