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46" autoAdjust="0"/>
    <p:restoredTop sz="86425" autoAdjust="0"/>
  </p:normalViewPr>
  <p:slideViewPr>
    <p:cSldViewPr>
      <p:cViewPr varScale="1">
        <p:scale>
          <a:sx n="64" d="100"/>
          <a:sy n="64" d="100"/>
        </p:scale>
        <p:origin x="-15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05E-3"/>
          <c:y val="0.17621769990018871"/>
          <c:w val="0.79646130382350855"/>
          <c:h val="0.75805460056929719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4389621905370096"/>
          <c:y val="0.50065487412664966"/>
          <c:w val="0.25385152869404837"/>
          <c:h val="0.24643673061994051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6493-7367-4503-A892-9D90DA12D55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7158" y="5357826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Epices</a:t>
            </a:r>
            <a:endParaRPr lang="fr-FR" sz="32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2928926" y="723900"/>
          <a:ext cx="576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222562" y="1870801"/>
            <a:ext cx="4698876" cy="3116398"/>
          </a:xfrm>
        </p:spPr>
        <p:txBody>
          <a:bodyPr>
            <a:normAutofit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531</TotalTime>
  <Words>167</Words>
  <Application>Microsoft Office PowerPoint</Application>
  <PresentationFormat>Affichage à l'écran (4:3)</PresentationFormat>
  <Paragraphs>104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Civil</vt:lpstr>
      <vt:lpstr>Les épices du monde</vt:lpstr>
      <vt:lpstr>Les épices simples</vt:lpstr>
      <vt:lpstr>Les épices mélangés</vt:lpstr>
      <vt:lpstr>Cinq Epices</vt:lpstr>
      <vt:lpstr>Commande</vt:lpstr>
      <vt:lpstr>Les herbes aromatiques</vt:lpstr>
      <vt:lpstr>Provenance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24</cp:revision>
  <dcterms:created xsi:type="dcterms:W3CDTF">2008-11-22T09:51:37Z</dcterms:created>
  <dcterms:modified xsi:type="dcterms:W3CDTF">2009-03-23T15:59:28Z</dcterms:modified>
</cp:coreProperties>
</file>