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67" autoAdjust="0"/>
    <p:restoredTop sz="86425" autoAdjust="0"/>
  </p:normalViewPr>
  <p:slideViewPr>
    <p:cSldViewPr>
      <p:cViewPr varScale="1">
        <p:scale>
          <a:sx n="51" d="100"/>
          <a:sy n="51" d="100"/>
        </p:scale>
        <p:origin x="-13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1908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B37BA-7285-4F30-B1EB-425AC5C92BBE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Peuvent être combinés entre eux pour obtenir de savoureux mélanges personnalisés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du monde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simples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mélanges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201</TotalTime>
  <Words>59</Words>
  <Application>Microsoft Office PowerPoint</Application>
  <PresentationFormat>Affichage à l'écran (4:3)</PresentationFormat>
  <Paragraphs>34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Civil</vt:lpstr>
      <vt:lpstr>Les épices du monde</vt:lpstr>
      <vt:lpstr>Provenance</vt:lpstr>
      <vt:lpstr>Les épices simples</vt:lpstr>
      <vt:lpstr>Les épices mélanges</vt:lpstr>
      <vt:lpstr>Les herbes aromatiques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5</cp:revision>
  <dcterms:created xsi:type="dcterms:W3CDTF">2008-11-22T09:51:37Z</dcterms:created>
  <dcterms:modified xsi:type="dcterms:W3CDTF">2008-11-25T10:21:32Z</dcterms:modified>
</cp:coreProperties>
</file>