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576" autoAdjust="0"/>
    <p:restoredTop sz="86437" autoAdjust="0"/>
  </p:normalViewPr>
  <p:slideViewPr>
    <p:cSldViewPr>
      <p:cViewPr varScale="1">
        <p:scale>
          <a:sx n="55" d="100"/>
          <a:sy n="55" d="100"/>
        </p:scale>
        <p:origin x="-13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77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27519-8DFA-4B27-B94F-46E59621155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AF3A2-21B5-46F3-BCE4-C2287A99B3C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2970E7-021D-4B9E-88AE-B549B3B187F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0269CEC-F27E-4019-9DD6-C020ABBE493A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35A901-39AB-4F74-A4E5-016DE815F6DF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3F09474-D247-4E8B-BABA-CB024F39A0E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966790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0F13-422D-415B-B670-317B4F264F54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B73A-8032-43AE-A1DB-9B7814CD61E1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6FA1-6126-41E1-A8E9-88045DC0083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B0610-E255-4676-B920-5A1474C75F5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>
            <a:lvl1pPr>
              <a:defRPr sz="1800" b="1"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9B5A-85CB-4F9A-8E65-3EEA2D31F64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6493-7367-4503-A892-9D90DA12D55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FD89-5B55-4379-9A99-ED795CB6296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8FD3-03D0-435F-AD3C-C9E0F2E66B1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A46D-7F19-4A5F-B9D2-070083F32DE6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82A29E-173B-4089-9B93-64EEFF1FA0E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E4B6B1C-EC59-40D1-888D-4F87119051C0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eaLnBrk="1" latinLnBrk="0" hangingPunct="1">
              <a:defRPr kumimoji="0" sz="18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13" name="Groupe 12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14" name="Triangle isocèle 13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Lune 14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Lune 15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146C-050F-4EE6-8471-ED3BF9B38872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7760"/>
            <a:ext cx="2786082" cy="990600"/>
          </a:xfrm>
        </p:spPr>
        <p:txBody>
          <a:bodyPr/>
          <a:lstStyle/>
          <a:p>
            <a:pPr algn="ctr"/>
            <a:r>
              <a:rPr lang="fr-FR" sz="3200" dirty="0" smtClean="0"/>
              <a:t>Les épices simples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4" name="Groupe 53"/>
          <p:cNvGrpSpPr/>
          <p:nvPr/>
        </p:nvGrpSpPr>
        <p:grpSpPr>
          <a:xfrm>
            <a:off x="5500694" y="3786190"/>
            <a:ext cx="1711325" cy="1584325"/>
            <a:chOff x="3716338" y="2636838"/>
            <a:chExt cx="1711325" cy="1584325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716338" y="2636838"/>
              <a:ext cx="1711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910013" y="3232151"/>
              <a:ext cx="1398588" cy="809625"/>
            </a:xfrm>
            <a:custGeom>
              <a:avLst/>
              <a:gdLst/>
              <a:ahLst/>
              <a:cxnLst>
                <a:cxn ang="0">
                  <a:pos x="25" y="134"/>
                </a:cxn>
                <a:cxn ang="0">
                  <a:pos x="33" y="131"/>
                </a:cxn>
                <a:cxn ang="0">
                  <a:pos x="51" y="125"/>
                </a:cxn>
                <a:cxn ang="0">
                  <a:pos x="75" y="116"/>
                </a:cxn>
                <a:cxn ang="0">
                  <a:pos x="107" y="107"/>
                </a:cxn>
                <a:cxn ang="0">
                  <a:pos x="145" y="95"/>
                </a:cxn>
                <a:cxn ang="0">
                  <a:pos x="189" y="83"/>
                </a:cxn>
                <a:cxn ang="0">
                  <a:pos x="238" y="69"/>
                </a:cxn>
                <a:cxn ang="0">
                  <a:pos x="294" y="56"/>
                </a:cxn>
                <a:cxn ang="0">
                  <a:pos x="352" y="43"/>
                </a:cxn>
                <a:cxn ang="0">
                  <a:pos x="416" y="31"/>
                </a:cxn>
                <a:cxn ang="0">
                  <a:pos x="483" y="20"/>
                </a:cxn>
                <a:cxn ang="0">
                  <a:pos x="552" y="11"/>
                </a:cxn>
                <a:cxn ang="0">
                  <a:pos x="623" y="5"/>
                </a:cxn>
                <a:cxn ang="0">
                  <a:pos x="697" y="1"/>
                </a:cxn>
                <a:cxn ang="0">
                  <a:pos x="771" y="0"/>
                </a:cxn>
                <a:cxn ang="0">
                  <a:pos x="811" y="1"/>
                </a:cxn>
                <a:cxn ang="0">
                  <a:pos x="828" y="1"/>
                </a:cxn>
                <a:cxn ang="0">
                  <a:pos x="860" y="2"/>
                </a:cxn>
                <a:cxn ang="0">
                  <a:pos x="906" y="3"/>
                </a:cxn>
                <a:cxn ang="0">
                  <a:pos x="963" y="4"/>
                </a:cxn>
                <a:cxn ang="0">
                  <a:pos x="1027" y="8"/>
                </a:cxn>
                <a:cxn ang="0">
                  <a:pos x="1099" y="13"/>
                </a:cxn>
                <a:cxn ang="0">
                  <a:pos x="1175" y="19"/>
                </a:cxn>
                <a:cxn ang="0">
                  <a:pos x="1252" y="28"/>
                </a:cxn>
                <a:cxn ang="0">
                  <a:pos x="1328" y="39"/>
                </a:cxn>
                <a:cxn ang="0">
                  <a:pos x="1403" y="51"/>
                </a:cxn>
                <a:cxn ang="0">
                  <a:pos x="1472" y="68"/>
                </a:cxn>
                <a:cxn ang="0">
                  <a:pos x="1534" y="87"/>
                </a:cxn>
                <a:cxn ang="0">
                  <a:pos x="1587" y="109"/>
                </a:cxn>
                <a:cxn ang="0">
                  <a:pos x="1630" y="136"/>
                </a:cxn>
                <a:cxn ang="0">
                  <a:pos x="1657" y="166"/>
                </a:cxn>
                <a:cxn ang="0">
                  <a:pos x="1763" y="967"/>
                </a:cxn>
                <a:cxn ang="0">
                  <a:pos x="0" y="892"/>
                </a:cxn>
              </a:cxnLst>
              <a:rect l="0" t="0" r="r" b="b"/>
              <a:pathLst>
                <a:path w="1763" h="1020">
                  <a:moveTo>
                    <a:pt x="24" y="134"/>
                  </a:moveTo>
                  <a:lnTo>
                    <a:pt x="25" y="134"/>
                  </a:lnTo>
                  <a:lnTo>
                    <a:pt x="29" y="133"/>
                  </a:lnTo>
                  <a:lnTo>
                    <a:pt x="33" y="131"/>
                  </a:lnTo>
                  <a:lnTo>
                    <a:pt x="41" y="129"/>
                  </a:lnTo>
                  <a:lnTo>
                    <a:pt x="51" y="125"/>
                  </a:lnTo>
                  <a:lnTo>
                    <a:pt x="62" y="121"/>
                  </a:lnTo>
                  <a:lnTo>
                    <a:pt x="75" y="116"/>
                  </a:lnTo>
                  <a:lnTo>
                    <a:pt x="90" y="111"/>
                  </a:lnTo>
                  <a:lnTo>
                    <a:pt x="107" y="107"/>
                  </a:lnTo>
                  <a:lnTo>
                    <a:pt x="126" y="101"/>
                  </a:lnTo>
                  <a:lnTo>
                    <a:pt x="145" y="95"/>
                  </a:lnTo>
                  <a:lnTo>
                    <a:pt x="166" y="88"/>
                  </a:lnTo>
                  <a:lnTo>
                    <a:pt x="189" y="83"/>
                  </a:lnTo>
                  <a:lnTo>
                    <a:pt x="213" y="76"/>
                  </a:lnTo>
                  <a:lnTo>
                    <a:pt x="238" y="69"/>
                  </a:lnTo>
                  <a:lnTo>
                    <a:pt x="266" y="62"/>
                  </a:lnTo>
                  <a:lnTo>
                    <a:pt x="294" y="56"/>
                  </a:lnTo>
                  <a:lnTo>
                    <a:pt x="322" y="49"/>
                  </a:lnTo>
                  <a:lnTo>
                    <a:pt x="352" y="43"/>
                  </a:lnTo>
                  <a:lnTo>
                    <a:pt x="384" y="36"/>
                  </a:lnTo>
                  <a:lnTo>
                    <a:pt x="416" y="31"/>
                  </a:lnTo>
                  <a:lnTo>
                    <a:pt x="448" y="26"/>
                  </a:lnTo>
                  <a:lnTo>
                    <a:pt x="483" y="20"/>
                  </a:lnTo>
                  <a:lnTo>
                    <a:pt x="516" y="16"/>
                  </a:lnTo>
                  <a:lnTo>
                    <a:pt x="552" y="11"/>
                  </a:lnTo>
                  <a:lnTo>
                    <a:pt x="587" y="8"/>
                  </a:lnTo>
                  <a:lnTo>
                    <a:pt x="623" y="5"/>
                  </a:lnTo>
                  <a:lnTo>
                    <a:pt x="660" y="3"/>
                  </a:lnTo>
                  <a:lnTo>
                    <a:pt x="697" y="1"/>
                  </a:lnTo>
                  <a:lnTo>
                    <a:pt x="734" y="0"/>
                  </a:lnTo>
                  <a:lnTo>
                    <a:pt x="771" y="0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8" y="1"/>
                  </a:lnTo>
                  <a:lnTo>
                    <a:pt x="828" y="1"/>
                  </a:lnTo>
                  <a:lnTo>
                    <a:pt x="843" y="1"/>
                  </a:lnTo>
                  <a:lnTo>
                    <a:pt x="860" y="2"/>
                  </a:lnTo>
                  <a:lnTo>
                    <a:pt x="882" y="2"/>
                  </a:lnTo>
                  <a:lnTo>
                    <a:pt x="906" y="3"/>
                  </a:lnTo>
                  <a:lnTo>
                    <a:pt x="933" y="3"/>
                  </a:lnTo>
                  <a:lnTo>
                    <a:pt x="963" y="4"/>
                  </a:lnTo>
                  <a:lnTo>
                    <a:pt x="994" y="6"/>
                  </a:lnTo>
                  <a:lnTo>
                    <a:pt x="1027" y="8"/>
                  </a:lnTo>
                  <a:lnTo>
                    <a:pt x="1063" y="10"/>
                  </a:lnTo>
                  <a:lnTo>
                    <a:pt x="1099" y="13"/>
                  </a:lnTo>
                  <a:lnTo>
                    <a:pt x="1137" y="16"/>
                  </a:lnTo>
                  <a:lnTo>
                    <a:pt x="1175" y="19"/>
                  </a:lnTo>
                  <a:lnTo>
                    <a:pt x="1213" y="24"/>
                  </a:lnTo>
                  <a:lnTo>
                    <a:pt x="1252" y="28"/>
                  </a:lnTo>
                  <a:lnTo>
                    <a:pt x="1290" y="33"/>
                  </a:lnTo>
                  <a:lnTo>
                    <a:pt x="1328" y="39"/>
                  </a:lnTo>
                  <a:lnTo>
                    <a:pt x="1366" y="44"/>
                  </a:lnTo>
                  <a:lnTo>
                    <a:pt x="1403" y="51"/>
                  </a:lnTo>
                  <a:lnTo>
                    <a:pt x="1438" y="59"/>
                  </a:lnTo>
                  <a:lnTo>
                    <a:pt x="1472" y="68"/>
                  </a:lnTo>
                  <a:lnTo>
                    <a:pt x="1504" y="77"/>
                  </a:lnTo>
                  <a:lnTo>
                    <a:pt x="1534" y="87"/>
                  </a:lnTo>
                  <a:lnTo>
                    <a:pt x="1563" y="98"/>
                  </a:lnTo>
                  <a:lnTo>
                    <a:pt x="1587" y="109"/>
                  </a:lnTo>
                  <a:lnTo>
                    <a:pt x="1610" y="122"/>
                  </a:lnTo>
                  <a:lnTo>
                    <a:pt x="1630" y="136"/>
                  </a:lnTo>
                  <a:lnTo>
                    <a:pt x="1645" y="149"/>
                  </a:lnTo>
                  <a:lnTo>
                    <a:pt x="1657" y="166"/>
                  </a:lnTo>
                  <a:lnTo>
                    <a:pt x="1665" y="182"/>
                  </a:lnTo>
                  <a:lnTo>
                    <a:pt x="1763" y="967"/>
                  </a:lnTo>
                  <a:lnTo>
                    <a:pt x="100" y="1020"/>
                  </a:lnTo>
                  <a:lnTo>
                    <a:pt x="0" y="892"/>
                  </a:lnTo>
                  <a:lnTo>
                    <a:pt x="24" y="134"/>
                  </a:lnTo>
                  <a:close/>
                </a:path>
              </a:pathLst>
            </a:custGeom>
            <a:solidFill>
              <a:srgbClr val="C4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/>
              <a:ahLst/>
              <a:cxnLst>
                <a:cxn ang="0">
                  <a:pos x="349" y="20"/>
                </a:cxn>
                <a:cxn ang="0">
                  <a:pos x="337" y="16"/>
                </a:cxn>
                <a:cxn ang="0">
                  <a:pos x="318" y="12"/>
                </a:cxn>
                <a:cxn ang="0">
                  <a:pos x="292" y="6"/>
                </a:cxn>
                <a:cxn ang="0">
                  <a:pos x="261" y="1"/>
                </a:cxn>
                <a:cxn ang="0">
                  <a:pos x="228" y="0"/>
                </a:cxn>
                <a:cxn ang="0">
                  <a:pos x="194" y="3"/>
                </a:cxn>
                <a:cxn ang="0">
                  <a:pos x="163" y="12"/>
                </a:cxn>
                <a:cxn ang="0">
                  <a:pos x="147" y="18"/>
                </a:cxn>
                <a:cxn ang="0">
                  <a:pos x="130" y="23"/>
                </a:cxn>
                <a:cxn ang="0">
                  <a:pos x="101" y="33"/>
                </a:cxn>
                <a:cxn ang="0">
                  <a:pos x="68" y="50"/>
                </a:cxn>
                <a:cxn ang="0">
                  <a:pos x="35" y="74"/>
                </a:cxn>
                <a:cxn ang="0">
                  <a:pos x="11" y="107"/>
                </a:cxn>
                <a:cxn ang="0">
                  <a:pos x="0" y="151"/>
                </a:cxn>
                <a:cxn ang="0">
                  <a:pos x="8" y="205"/>
                </a:cxn>
                <a:cxn ang="0">
                  <a:pos x="22" y="241"/>
                </a:cxn>
                <a:cxn ang="0">
                  <a:pos x="27" y="268"/>
                </a:cxn>
                <a:cxn ang="0">
                  <a:pos x="45" y="316"/>
                </a:cxn>
                <a:cxn ang="0">
                  <a:pos x="78" y="381"/>
                </a:cxn>
                <a:cxn ang="0">
                  <a:pos x="133" y="458"/>
                </a:cxn>
                <a:cxn ang="0">
                  <a:pos x="216" y="541"/>
                </a:cxn>
                <a:cxn ang="0">
                  <a:pos x="331" y="627"/>
                </a:cxn>
                <a:cxn ang="0">
                  <a:pos x="485" y="710"/>
                </a:cxn>
                <a:cxn ang="0">
                  <a:pos x="580" y="748"/>
                </a:cxn>
                <a:cxn ang="0">
                  <a:pos x="603" y="741"/>
                </a:cxn>
                <a:cxn ang="0">
                  <a:pos x="626" y="722"/>
                </a:cxn>
                <a:cxn ang="0">
                  <a:pos x="626" y="683"/>
                </a:cxn>
                <a:cxn ang="0">
                  <a:pos x="607" y="651"/>
                </a:cxn>
                <a:cxn ang="0">
                  <a:pos x="592" y="628"/>
                </a:cxn>
                <a:cxn ang="0">
                  <a:pos x="565" y="587"/>
                </a:cxn>
                <a:cxn ang="0">
                  <a:pos x="532" y="534"/>
                </a:cxn>
                <a:cxn ang="0">
                  <a:pos x="496" y="476"/>
                </a:cxn>
                <a:cxn ang="0">
                  <a:pos x="463" y="419"/>
                </a:cxn>
                <a:cxn ang="0">
                  <a:pos x="436" y="369"/>
                </a:cxn>
                <a:cxn ang="0">
                  <a:pos x="420" y="332"/>
                </a:cxn>
                <a:cxn ang="0">
                  <a:pos x="418" y="310"/>
                </a:cxn>
                <a:cxn ang="0">
                  <a:pos x="412" y="242"/>
                </a:cxn>
                <a:cxn ang="0">
                  <a:pos x="398" y="143"/>
                </a:cxn>
                <a:cxn ang="0">
                  <a:pos x="371" y="51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4" y="68"/>
                </a:cxn>
                <a:cxn ang="0">
                  <a:pos x="152" y="73"/>
                </a:cxn>
                <a:cxn ang="0">
                  <a:pos x="66" y="72"/>
                </a:cxn>
                <a:cxn ang="0">
                  <a:pos x="61" y="89"/>
                </a:cxn>
                <a:cxn ang="0">
                  <a:pos x="144" y="133"/>
                </a:cxn>
                <a:cxn ang="0">
                  <a:pos x="146" y="135"/>
                </a:cxn>
                <a:cxn ang="0">
                  <a:pos x="75" y="134"/>
                </a:cxn>
                <a:cxn ang="0">
                  <a:pos x="77" y="152"/>
                </a:cxn>
                <a:cxn ang="0">
                  <a:pos x="172" y="205"/>
                </a:cxn>
                <a:cxn ang="0">
                  <a:pos x="194" y="211"/>
                </a:cxn>
                <a:cxn ang="0">
                  <a:pos x="117" y="207"/>
                </a:cxn>
                <a:cxn ang="0">
                  <a:pos x="109" y="218"/>
                </a:cxn>
                <a:cxn ang="0">
                  <a:pos x="219" y="261"/>
                </a:cxn>
                <a:cxn ang="0">
                  <a:pos x="235" y="274"/>
                </a:cxn>
                <a:cxn ang="0">
                  <a:pos x="163" y="283"/>
                </a:cxn>
                <a:cxn ang="0">
                  <a:pos x="172" y="298"/>
                </a:cxn>
                <a:cxn ang="0">
                  <a:pos x="283" y="334"/>
                </a:cxn>
                <a:cxn ang="0">
                  <a:pos x="281" y="337"/>
                </a:cxn>
                <a:cxn ang="0">
                  <a:pos x="176" y="330"/>
                </a:cxn>
                <a:cxn ang="0">
                  <a:pos x="161" y="327"/>
                </a:cxn>
                <a:cxn ang="0">
                  <a:pos x="192" y="345"/>
                </a:cxn>
                <a:cxn ang="0">
                  <a:pos x="250" y="366"/>
                </a:cxn>
                <a:cxn ang="0">
                  <a:pos x="337" y="378"/>
                </a:cxn>
                <a:cxn ang="0">
                  <a:pos x="336" y="389"/>
                </a:cxn>
                <a:cxn ang="0">
                  <a:pos x="242" y="392"/>
                </a:cxn>
                <a:cxn ang="0">
                  <a:pos x="217" y="388"/>
                </a:cxn>
                <a:cxn ang="0">
                  <a:pos x="243" y="405"/>
                </a:cxn>
                <a:cxn ang="0">
                  <a:pos x="295" y="424"/>
                </a:cxn>
                <a:cxn ang="0">
                  <a:pos x="377" y="429"/>
                </a:cxn>
                <a:cxn ang="0">
                  <a:pos x="383" y="437"/>
                </a:cxn>
                <a:cxn ang="0">
                  <a:pos x="321" y="452"/>
                </a:cxn>
                <a:cxn ang="0">
                  <a:pos x="331" y="476"/>
                </a:cxn>
                <a:cxn ang="0">
                  <a:pos x="437" y="511"/>
                </a:cxn>
                <a:cxn ang="0">
                  <a:pos x="444" y="514"/>
                </a:cxn>
                <a:cxn ang="0">
                  <a:pos x="371" y="519"/>
                </a:cxn>
                <a:cxn ang="0">
                  <a:pos x="388" y="530"/>
                </a:cxn>
                <a:cxn ang="0">
                  <a:pos x="457" y="556"/>
                </a:cxn>
                <a:cxn ang="0">
                  <a:pos x="453" y="561"/>
                </a:cxn>
                <a:cxn ang="0">
                  <a:pos x="419" y="562"/>
                </a:cxn>
                <a:cxn ang="0">
                  <a:pos x="396" y="550"/>
                </a:cxn>
                <a:cxn ang="0">
                  <a:pos x="334" y="515"/>
                </a:cxn>
                <a:cxn ang="0">
                  <a:pos x="248" y="455"/>
                </a:cxn>
                <a:cxn ang="0">
                  <a:pos x="162" y="376"/>
                </a:cxn>
                <a:cxn ang="0">
                  <a:pos x="124" y="327"/>
                </a:cxn>
                <a:cxn ang="0">
                  <a:pos x="65" y="229"/>
                </a:cxn>
                <a:cxn ang="0">
                  <a:pos x="10" y="108"/>
                </a:cxn>
                <a:cxn ang="0">
                  <a:pos x="8" y="14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6" y="1"/>
                </a:cxn>
                <a:cxn ang="0">
                  <a:pos x="122" y="3"/>
                </a:cxn>
                <a:cxn ang="0">
                  <a:pos x="103" y="8"/>
                </a:cxn>
                <a:cxn ang="0">
                  <a:pos x="79" y="12"/>
                </a:cxn>
                <a:cxn ang="0">
                  <a:pos x="58" y="18"/>
                </a:cxn>
                <a:cxn ang="0">
                  <a:pos x="37" y="25"/>
                </a:cxn>
                <a:cxn ang="0">
                  <a:pos x="22" y="33"/>
                </a:cxn>
                <a:cxn ang="0">
                  <a:pos x="15" y="40"/>
                </a:cxn>
                <a:cxn ang="0">
                  <a:pos x="14" y="41"/>
                </a:cxn>
                <a:cxn ang="0">
                  <a:pos x="12" y="42"/>
                </a:cxn>
                <a:cxn ang="0">
                  <a:pos x="9" y="46"/>
                </a:cxn>
                <a:cxn ang="0">
                  <a:pos x="6" y="49"/>
                </a:cxn>
                <a:cxn ang="0">
                  <a:pos x="2" y="54"/>
                </a:cxn>
                <a:cxn ang="0">
                  <a:pos x="0" y="58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6" y="71"/>
                </a:cxn>
                <a:cxn ang="0">
                  <a:pos x="13" y="75"/>
                </a:cxn>
                <a:cxn ang="0">
                  <a:pos x="24" y="77"/>
                </a:cxn>
                <a:cxn ang="0">
                  <a:pos x="39" y="78"/>
                </a:cxn>
                <a:cxn ang="0">
                  <a:pos x="60" y="78"/>
                </a:cxn>
                <a:cxn ang="0">
                  <a:pos x="85" y="76"/>
                </a:cxn>
                <a:cxn ang="0">
                  <a:pos x="117" y="71"/>
                </a:cxn>
                <a:cxn ang="0">
                  <a:pos x="155" y="65"/>
                </a:cxn>
                <a:cxn ang="0">
                  <a:pos x="161" y="62"/>
                </a:cxn>
                <a:cxn ang="0">
                  <a:pos x="175" y="55"/>
                </a:cxn>
                <a:cxn ang="0">
                  <a:pos x="191" y="43"/>
                </a:cxn>
                <a:cxn ang="0">
                  <a:pos x="205" y="31"/>
                </a:cxn>
                <a:cxn ang="0">
                  <a:pos x="212" y="18"/>
                </a:cxn>
                <a:cxn ang="0">
                  <a:pos x="207" y="8"/>
                </a:cxn>
                <a:cxn ang="0">
                  <a:pos x="184" y="1"/>
                </a:cxn>
                <a:cxn ang="0">
                  <a:pos x="141" y="0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/>
              <a:ahLst/>
              <a:cxnLst>
                <a:cxn ang="0">
                  <a:pos x="85" y="188"/>
                </a:cxn>
                <a:cxn ang="0">
                  <a:pos x="50" y="351"/>
                </a:cxn>
                <a:cxn ang="0">
                  <a:pos x="99" y="402"/>
                </a:cxn>
                <a:cxn ang="0">
                  <a:pos x="112" y="415"/>
                </a:cxn>
                <a:cxn ang="0">
                  <a:pos x="55" y="388"/>
                </a:cxn>
                <a:cxn ang="0">
                  <a:pos x="133" y="468"/>
                </a:cxn>
                <a:cxn ang="0">
                  <a:pos x="211" y="504"/>
                </a:cxn>
                <a:cxn ang="0">
                  <a:pos x="112" y="471"/>
                </a:cxn>
                <a:cxn ang="0">
                  <a:pos x="108" y="481"/>
                </a:cxn>
                <a:cxn ang="0">
                  <a:pos x="157" y="521"/>
                </a:cxn>
                <a:cxn ang="0">
                  <a:pos x="131" y="527"/>
                </a:cxn>
                <a:cxn ang="0">
                  <a:pos x="131" y="536"/>
                </a:cxn>
                <a:cxn ang="0">
                  <a:pos x="186" y="600"/>
                </a:cxn>
                <a:cxn ang="0">
                  <a:pos x="282" y="691"/>
                </a:cxn>
                <a:cxn ang="0">
                  <a:pos x="361" y="751"/>
                </a:cxn>
                <a:cxn ang="0">
                  <a:pos x="430" y="791"/>
                </a:cxn>
                <a:cxn ang="0">
                  <a:pos x="535" y="846"/>
                </a:cxn>
                <a:cxn ang="0">
                  <a:pos x="618" y="874"/>
                </a:cxn>
                <a:cxn ang="0">
                  <a:pos x="658" y="846"/>
                </a:cxn>
                <a:cxn ang="0">
                  <a:pos x="497" y="564"/>
                </a:cxn>
                <a:cxn ang="0">
                  <a:pos x="441" y="412"/>
                </a:cxn>
                <a:cxn ang="0">
                  <a:pos x="427" y="261"/>
                </a:cxn>
                <a:cxn ang="0">
                  <a:pos x="358" y="142"/>
                </a:cxn>
                <a:cxn ang="0">
                  <a:pos x="268" y="126"/>
                </a:cxn>
                <a:cxn ang="0">
                  <a:pos x="214" y="111"/>
                </a:cxn>
                <a:cxn ang="0">
                  <a:pos x="274" y="76"/>
                </a:cxn>
                <a:cxn ang="0">
                  <a:pos x="274" y="51"/>
                </a:cxn>
                <a:cxn ang="0">
                  <a:pos x="241" y="16"/>
                </a:cxn>
                <a:cxn ang="0">
                  <a:pos x="179" y="84"/>
                </a:cxn>
                <a:cxn ang="0">
                  <a:pos x="164" y="66"/>
                </a:cxn>
                <a:cxn ang="0">
                  <a:pos x="249" y="1"/>
                </a:cxn>
                <a:cxn ang="0">
                  <a:pos x="290" y="45"/>
                </a:cxn>
                <a:cxn ang="0">
                  <a:pos x="268" y="88"/>
                </a:cxn>
                <a:cxn ang="0">
                  <a:pos x="229" y="114"/>
                </a:cxn>
                <a:cxn ang="0">
                  <a:pos x="260" y="109"/>
                </a:cxn>
                <a:cxn ang="0">
                  <a:pos x="329" y="111"/>
                </a:cxn>
                <a:cxn ang="0">
                  <a:pos x="404" y="150"/>
                </a:cxn>
                <a:cxn ang="0">
                  <a:pos x="449" y="234"/>
                </a:cxn>
                <a:cxn ang="0">
                  <a:pos x="465" y="430"/>
                </a:cxn>
                <a:cxn ang="0">
                  <a:pos x="477" y="471"/>
                </a:cxn>
                <a:cxn ang="0">
                  <a:pos x="548" y="583"/>
                </a:cxn>
                <a:cxn ang="0">
                  <a:pos x="644" y="727"/>
                </a:cxn>
                <a:cxn ang="0">
                  <a:pos x="688" y="850"/>
                </a:cxn>
                <a:cxn ang="0">
                  <a:pos x="613" y="897"/>
                </a:cxn>
                <a:cxn ang="0">
                  <a:pos x="497" y="852"/>
                </a:cxn>
                <a:cxn ang="0">
                  <a:pos x="413" y="806"/>
                </a:cxn>
                <a:cxn ang="0">
                  <a:pos x="308" y="742"/>
                </a:cxn>
                <a:cxn ang="0">
                  <a:pos x="253" y="701"/>
                </a:cxn>
                <a:cxn ang="0">
                  <a:pos x="211" y="670"/>
                </a:cxn>
                <a:cxn ang="0">
                  <a:pos x="134" y="590"/>
                </a:cxn>
                <a:cxn ang="0">
                  <a:pos x="50" y="471"/>
                </a:cxn>
                <a:cxn ang="0">
                  <a:pos x="0" y="279"/>
                </a:cxn>
                <a:cxn ang="0">
                  <a:pos x="70" y="173"/>
                </a:cxn>
                <a:cxn ang="0">
                  <a:pos x="169" y="148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/>
              <a:ahLst/>
              <a:cxnLst>
                <a:cxn ang="0">
                  <a:pos x="29" y="31"/>
                </a:cxn>
                <a:cxn ang="0">
                  <a:pos x="28" y="40"/>
                </a:cxn>
                <a:cxn ang="0">
                  <a:pos x="24" y="62"/>
                </a:cxn>
                <a:cxn ang="0">
                  <a:pos x="21" y="86"/>
                </a:cxn>
                <a:cxn ang="0">
                  <a:pos x="20" y="100"/>
                </a:cxn>
                <a:cxn ang="0">
                  <a:pos x="0" y="98"/>
                </a:cxn>
                <a:cxn ang="0">
                  <a:pos x="3" y="81"/>
                </a:cxn>
                <a:cxn ang="0">
                  <a:pos x="7" y="48"/>
                </a:cxn>
                <a:cxn ang="0">
                  <a:pos x="16" y="13"/>
                </a:cxn>
                <a:cxn ang="0">
                  <a:pos x="29" y="0"/>
                </a:cxn>
                <a:cxn ang="0">
                  <a:pos x="29" y="3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/>
              <a:ahLst/>
              <a:cxnLst>
                <a:cxn ang="0">
                  <a:pos x="43" y="18"/>
                </a:cxn>
                <a:cxn ang="0">
                  <a:pos x="39" y="21"/>
                </a:cxn>
                <a:cxn ang="0">
                  <a:pos x="27" y="26"/>
                </a:cxn>
                <a:cxn ang="0">
                  <a:pos x="15" y="33"/>
                </a:cxn>
                <a:cxn ang="0">
                  <a:pos x="4" y="41"/>
                </a:cxn>
                <a:cxn ang="0">
                  <a:pos x="0" y="49"/>
                </a:cxn>
                <a:cxn ang="0">
                  <a:pos x="7" y="55"/>
                </a:cxn>
                <a:cxn ang="0">
                  <a:pos x="28" y="57"/>
                </a:cxn>
                <a:cxn ang="0">
                  <a:pos x="71" y="55"/>
                </a:cxn>
                <a:cxn ang="0">
                  <a:pos x="76" y="55"/>
                </a:cxn>
                <a:cxn ang="0">
                  <a:pos x="88" y="53"/>
                </a:cxn>
                <a:cxn ang="0">
                  <a:pos x="107" y="51"/>
                </a:cxn>
                <a:cxn ang="0">
                  <a:pos x="125" y="45"/>
                </a:cxn>
                <a:cxn ang="0">
                  <a:pos x="142" y="38"/>
                </a:cxn>
                <a:cxn ang="0">
                  <a:pos x="155" y="29"/>
                </a:cxn>
                <a:cxn ang="0">
                  <a:pos x="161" y="16"/>
                </a:cxn>
                <a:cxn ang="0">
                  <a:pos x="154" y="0"/>
                </a:cxn>
                <a:cxn ang="0">
                  <a:pos x="152" y="0"/>
                </a:cxn>
                <a:cxn ang="0">
                  <a:pos x="145" y="0"/>
                </a:cxn>
                <a:cxn ang="0">
                  <a:pos x="134" y="1"/>
                </a:cxn>
                <a:cxn ang="0">
                  <a:pos x="121" y="2"/>
                </a:cxn>
                <a:cxn ang="0">
                  <a:pos x="103" y="4"/>
                </a:cxn>
                <a:cxn ang="0">
                  <a:pos x="85" y="8"/>
                </a:cxn>
                <a:cxn ang="0">
                  <a:pos x="64" y="12"/>
                </a:cxn>
                <a:cxn ang="0">
                  <a:pos x="43" y="18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3"/>
                </a:cxn>
                <a:cxn ang="0">
                  <a:pos x="6" y="92"/>
                </a:cxn>
                <a:cxn ang="0">
                  <a:pos x="15" y="59"/>
                </a:cxn>
                <a:cxn ang="0">
                  <a:pos x="30" y="32"/>
                </a:cxn>
                <a:cxn ang="0">
                  <a:pos x="52" y="11"/>
                </a:cxn>
                <a:cxn ang="0">
                  <a:pos x="82" y="0"/>
                </a:cxn>
                <a:cxn ang="0">
                  <a:pos x="83" y="3"/>
                </a:cxn>
                <a:cxn ang="0">
                  <a:pos x="87" y="7"/>
                </a:cxn>
                <a:cxn ang="0">
                  <a:pos x="93" y="14"/>
                </a:cxn>
                <a:cxn ang="0">
                  <a:pos x="99" y="24"/>
                </a:cxn>
                <a:cxn ang="0">
                  <a:pos x="103" y="34"/>
                </a:cxn>
                <a:cxn ang="0">
                  <a:pos x="107" y="43"/>
                </a:cxn>
                <a:cxn ang="0">
                  <a:pos x="108" y="52"/>
                </a:cxn>
                <a:cxn ang="0">
                  <a:pos x="105" y="60"/>
                </a:cxn>
                <a:cxn ang="0">
                  <a:pos x="100" y="60"/>
                </a:cxn>
                <a:cxn ang="0">
                  <a:pos x="90" y="60"/>
                </a:cxn>
                <a:cxn ang="0">
                  <a:pos x="75" y="64"/>
                </a:cxn>
                <a:cxn ang="0">
                  <a:pos x="60" y="70"/>
                </a:cxn>
                <a:cxn ang="0">
                  <a:pos x="47" y="82"/>
                </a:cxn>
                <a:cxn ang="0">
                  <a:pos x="40" y="102"/>
                </a:cxn>
                <a:cxn ang="0">
                  <a:pos x="42" y="131"/>
                </a:cxn>
                <a:cxn ang="0">
                  <a:pos x="56" y="170"/>
                </a:cxn>
                <a:cxn ang="0">
                  <a:pos x="56" y="171"/>
                </a:cxn>
                <a:cxn ang="0">
                  <a:pos x="54" y="175"/>
                </a:cxn>
                <a:cxn ang="0">
                  <a:pos x="50" y="178"/>
                </a:cxn>
                <a:cxn ang="0">
                  <a:pos x="46" y="181"/>
                </a:cxn>
                <a:cxn ang="0">
                  <a:pos x="39" y="184"/>
                </a:cxn>
                <a:cxn ang="0">
                  <a:pos x="29" y="185"/>
                </a:cxn>
                <a:cxn ang="0">
                  <a:pos x="16" y="183"/>
                </a:cxn>
                <a:cxn ang="0">
                  <a:pos x="0" y="176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/>
              <a:ahLst/>
              <a:cxnLst>
                <a:cxn ang="0">
                  <a:pos x="351" y="18"/>
                </a:cxn>
                <a:cxn ang="0">
                  <a:pos x="340" y="15"/>
                </a:cxn>
                <a:cxn ang="0">
                  <a:pos x="321" y="10"/>
                </a:cxn>
                <a:cxn ang="0">
                  <a:pos x="295" y="5"/>
                </a:cxn>
                <a:cxn ang="0">
                  <a:pos x="264" y="1"/>
                </a:cxn>
                <a:cxn ang="0">
                  <a:pos x="230" y="0"/>
                </a:cxn>
                <a:cxn ang="0">
                  <a:pos x="197" y="2"/>
                </a:cxn>
                <a:cxn ang="0">
                  <a:pos x="166" y="10"/>
                </a:cxn>
                <a:cxn ang="0">
                  <a:pos x="149" y="17"/>
                </a:cxn>
                <a:cxn ang="0">
                  <a:pos x="131" y="22"/>
                </a:cxn>
                <a:cxn ang="0">
                  <a:pos x="102" y="32"/>
                </a:cxn>
                <a:cxn ang="0">
                  <a:pos x="69" y="48"/>
                </a:cxn>
                <a:cxn ang="0">
                  <a:pos x="37" y="73"/>
                </a:cxn>
                <a:cxn ang="0">
                  <a:pos x="12" y="106"/>
                </a:cxn>
                <a:cxn ang="0">
                  <a:pos x="0" y="150"/>
                </a:cxn>
                <a:cxn ang="0">
                  <a:pos x="9" y="204"/>
                </a:cxn>
                <a:cxn ang="0">
                  <a:pos x="23" y="240"/>
                </a:cxn>
                <a:cxn ang="0">
                  <a:pos x="29" y="266"/>
                </a:cxn>
                <a:cxn ang="0">
                  <a:pos x="46" y="315"/>
                </a:cxn>
                <a:cxn ang="0">
                  <a:pos x="79" y="379"/>
                </a:cxn>
                <a:cxn ang="0">
                  <a:pos x="135" y="457"/>
                </a:cxn>
                <a:cxn ang="0">
                  <a:pos x="217" y="541"/>
                </a:cxn>
                <a:cxn ang="0">
                  <a:pos x="333" y="626"/>
                </a:cxn>
                <a:cxn ang="0">
                  <a:pos x="486" y="709"/>
                </a:cxn>
                <a:cxn ang="0">
                  <a:pos x="583" y="747"/>
                </a:cxn>
                <a:cxn ang="0">
                  <a:pos x="605" y="740"/>
                </a:cxn>
                <a:cxn ang="0">
                  <a:pos x="627" y="721"/>
                </a:cxn>
                <a:cxn ang="0">
                  <a:pos x="627" y="683"/>
                </a:cxn>
                <a:cxn ang="0">
                  <a:pos x="608" y="651"/>
                </a:cxn>
                <a:cxn ang="0">
                  <a:pos x="593" y="628"/>
                </a:cxn>
                <a:cxn ang="0">
                  <a:pos x="567" y="587"/>
                </a:cxn>
                <a:cxn ang="0">
                  <a:pos x="534" y="534"/>
                </a:cxn>
                <a:cxn ang="0">
                  <a:pos x="499" y="475"/>
                </a:cxn>
                <a:cxn ang="0">
                  <a:pos x="465" y="418"/>
                </a:cxn>
                <a:cxn ang="0">
                  <a:pos x="439" y="368"/>
                </a:cxn>
                <a:cxn ang="0">
                  <a:pos x="423" y="331"/>
                </a:cxn>
                <a:cxn ang="0">
                  <a:pos x="420" y="309"/>
                </a:cxn>
                <a:cxn ang="0">
                  <a:pos x="416" y="241"/>
                </a:cxn>
                <a:cxn ang="0">
                  <a:pos x="401" y="142"/>
                </a:cxn>
                <a:cxn ang="0">
                  <a:pos x="373" y="4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6" y="68"/>
                </a:cxn>
                <a:cxn ang="0">
                  <a:pos x="153" y="73"/>
                </a:cxn>
                <a:cxn ang="0">
                  <a:pos x="67" y="72"/>
                </a:cxn>
                <a:cxn ang="0">
                  <a:pos x="61" y="88"/>
                </a:cxn>
                <a:cxn ang="0">
                  <a:pos x="144" y="131"/>
                </a:cxn>
                <a:cxn ang="0">
                  <a:pos x="147" y="134"/>
                </a:cxn>
                <a:cxn ang="0">
                  <a:pos x="76" y="133"/>
                </a:cxn>
                <a:cxn ang="0">
                  <a:pos x="78" y="149"/>
                </a:cxn>
                <a:cxn ang="0">
                  <a:pos x="175" y="203"/>
                </a:cxn>
                <a:cxn ang="0">
                  <a:pos x="197" y="210"/>
                </a:cxn>
                <a:cxn ang="0">
                  <a:pos x="119" y="206"/>
                </a:cxn>
                <a:cxn ang="0">
                  <a:pos x="109" y="217"/>
                </a:cxn>
                <a:cxn ang="0">
                  <a:pos x="220" y="260"/>
                </a:cxn>
                <a:cxn ang="0">
                  <a:pos x="237" y="272"/>
                </a:cxn>
                <a:cxn ang="0">
                  <a:pos x="165" y="281"/>
                </a:cxn>
                <a:cxn ang="0">
                  <a:pos x="175" y="294"/>
                </a:cxn>
                <a:cxn ang="0">
                  <a:pos x="287" y="332"/>
                </a:cxn>
                <a:cxn ang="0">
                  <a:pos x="283" y="336"/>
                </a:cxn>
                <a:cxn ang="0">
                  <a:pos x="177" y="330"/>
                </a:cxn>
                <a:cxn ang="0">
                  <a:pos x="162" y="327"/>
                </a:cxn>
                <a:cxn ang="0">
                  <a:pos x="193" y="344"/>
                </a:cxn>
                <a:cxn ang="0">
                  <a:pos x="251" y="364"/>
                </a:cxn>
                <a:cxn ang="0">
                  <a:pos x="340" y="375"/>
                </a:cxn>
                <a:cxn ang="0">
                  <a:pos x="339" y="387"/>
                </a:cxn>
                <a:cxn ang="0">
                  <a:pos x="243" y="391"/>
                </a:cxn>
                <a:cxn ang="0">
                  <a:pos x="219" y="387"/>
                </a:cxn>
                <a:cxn ang="0">
                  <a:pos x="245" y="404"/>
                </a:cxn>
                <a:cxn ang="0">
                  <a:pos x="297" y="422"/>
                </a:cxn>
                <a:cxn ang="0">
                  <a:pos x="381" y="428"/>
                </a:cxn>
                <a:cxn ang="0">
                  <a:pos x="387" y="436"/>
                </a:cxn>
                <a:cxn ang="0">
                  <a:pos x="325" y="451"/>
                </a:cxn>
                <a:cxn ang="0">
                  <a:pos x="335" y="474"/>
                </a:cxn>
                <a:cxn ang="0">
                  <a:pos x="441" y="511"/>
                </a:cxn>
                <a:cxn ang="0">
                  <a:pos x="447" y="513"/>
                </a:cxn>
                <a:cxn ang="0">
                  <a:pos x="374" y="519"/>
                </a:cxn>
                <a:cxn ang="0">
                  <a:pos x="390" y="530"/>
                </a:cxn>
                <a:cxn ang="0">
                  <a:pos x="457" y="556"/>
                </a:cxn>
                <a:cxn ang="0">
                  <a:pos x="455" y="558"/>
                </a:cxn>
                <a:cxn ang="0">
                  <a:pos x="423" y="561"/>
                </a:cxn>
                <a:cxn ang="0">
                  <a:pos x="400" y="549"/>
                </a:cxn>
                <a:cxn ang="0">
                  <a:pos x="337" y="513"/>
                </a:cxn>
                <a:cxn ang="0">
                  <a:pos x="251" y="454"/>
                </a:cxn>
                <a:cxn ang="0">
                  <a:pos x="163" y="376"/>
                </a:cxn>
                <a:cxn ang="0">
                  <a:pos x="125" y="327"/>
                </a:cxn>
                <a:cxn ang="0">
                  <a:pos x="66" y="228"/>
                </a:cxn>
                <a:cxn ang="0">
                  <a:pos x="10" y="106"/>
                </a:cxn>
                <a:cxn ang="0">
                  <a:pos x="8" y="13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36" y="2"/>
                </a:cxn>
                <a:cxn ang="0">
                  <a:pos x="124" y="4"/>
                </a:cxn>
                <a:cxn ang="0">
                  <a:pos x="103" y="8"/>
                </a:cxn>
                <a:cxn ang="0">
                  <a:pos x="81" y="13"/>
                </a:cxn>
                <a:cxn ang="0">
                  <a:pos x="58" y="20"/>
                </a:cxn>
                <a:cxn ang="0">
                  <a:pos x="37" y="27"/>
                </a:cxn>
                <a:cxn ang="0">
                  <a:pos x="21" y="34"/>
                </a:cxn>
                <a:cxn ang="0">
                  <a:pos x="14" y="41"/>
                </a:cxn>
                <a:cxn ang="0">
                  <a:pos x="13" y="42"/>
                </a:cxn>
                <a:cxn ang="0">
                  <a:pos x="11" y="43"/>
                </a:cxn>
                <a:cxn ang="0">
                  <a:pos x="8" y="46"/>
                </a:cxn>
                <a:cxn ang="0">
                  <a:pos x="5" y="50"/>
                </a:cxn>
                <a:cxn ang="0">
                  <a:pos x="3" y="55"/>
                </a:cxn>
                <a:cxn ang="0">
                  <a:pos x="0" y="59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73"/>
                </a:cxn>
                <a:cxn ang="0">
                  <a:pos x="13" y="76"/>
                </a:cxn>
                <a:cxn ang="0">
                  <a:pos x="25" y="79"/>
                </a:cxn>
                <a:cxn ang="0">
                  <a:pos x="41" y="80"/>
                </a:cxn>
                <a:cxn ang="0">
                  <a:pos x="61" y="80"/>
                </a:cxn>
                <a:cxn ang="0">
                  <a:pos x="87" y="78"/>
                </a:cxn>
                <a:cxn ang="0">
                  <a:pos x="119" y="73"/>
                </a:cxn>
                <a:cxn ang="0">
                  <a:pos x="158" y="67"/>
                </a:cxn>
                <a:cxn ang="0">
                  <a:pos x="164" y="64"/>
                </a:cxn>
                <a:cxn ang="0">
                  <a:pos x="178" y="56"/>
                </a:cxn>
                <a:cxn ang="0">
                  <a:pos x="194" y="45"/>
                </a:cxn>
                <a:cxn ang="0">
                  <a:pos x="208" y="31"/>
                </a:cxn>
                <a:cxn ang="0">
                  <a:pos x="215" y="20"/>
                </a:cxn>
                <a:cxn ang="0">
                  <a:pos x="209" y="8"/>
                </a:cxn>
                <a:cxn ang="0">
                  <a:pos x="187" y="2"/>
                </a:cxn>
                <a:cxn ang="0">
                  <a:pos x="142" y="0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/>
              <a:ahLst/>
              <a:cxnLst>
                <a:cxn ang="0">
                  <a:pos x="141" y="158"/>
                </a:cxn>
                <a:cxn ang="0">
                  <a:pos x="71" y="202"/>
                </a:cxn>
                <a:cxn ang="0">
                  <a:pos x="38" y="295"/>
                </a:cxn>
                <a:cxn ang="0">
                  <a:pos x="64" y="367"/>
                </a:cxn>
                <a:cxn ang="0">
                  <a:pos x="130" y="420"/>
                </a:cxn>
                <a:cxn ang="0">
                  <a:pos x="91" y="407"/>
                </a:cxn>
                <a:cxn ang="0">
                  <a:pos x="70" y="406"/>
                </a:cxn>
                <a:cxn ang="0">
                  <a:pos x="191" y="499"/>
                </a:cxn>
                <a:cxn ang="0">
                  <a:pos x="192" y="505"/>
                </a:cxn>
                <a:cxn ang="0">
                  <a:pos x="75" y="447"/>
                </a:cxn>
                <a:cxn ang="0">
                  <a:pos x="138" y="508"/>
                </a:cxn>
                <a:cxn ang="0">
                  <a:pos x="149" y="526"/>
                </a:cxn>
                <a:cxn ang="0">
                  <a:pos x="124" y="525"/>
                </a:cxn>
                <a:cxn ang="0">
                  <a:pos x="151" y="558"/>
                </a:cxn>
                <a:cxn ang="0">
                  <a:pos x="223" y="636"/>
                </a:cxn>
                <a:cxn ang="0">
                  <a:pos x="333" y="730"/>
                </a:cxn>
                <a:cxn ang="0">
                  <a:pos x="386" y="764"/>
                </a:cxn>
                <a:cxn ang="0">
                  <a:pos x="472" y="814"/>
                </a:cxn>
                <a:cxn ang="0">
                  <a:pos x="578" y="864"/>
                </a:cxn>
                <a:cxn ang="0">
                  <a:pos x="633" y="872"/>
                </a:cxn>
                <a:cxn ang="0">
                  <a:pos x="661" y="808"/>
                </a:cxn>
                <a:cxn ang="0">
                  <a:pos x="472" y="520"/>
                </a:cxn>
                <a:cxn ang="0">
                  <a:pos x="445" y="360"/>
                </a:cxn>
                <a:cxn ang="0">
                  <a:pos x="404" y="187"/>
                </a:cxn>
                <a:cxn ang="0">
                  <a:pos x="337" y="137"/>
                </a:cxn>
                <a:cxn ang="0">
                  <a:pos x="211" y="133"/>
                </a:cxn>
                <a:cxn ang="0">
                  <a:pos x="227" y="90"/>
                </a:cxn>
                <a:cxn ang="0">
                  <a:pos x="278" y="73"/>
                </a:cxn>
                <a:cxn ang="0">
                  <a:pos x="265" y="30"/>
                </a:cxn>
                <a:cxn ang="0">
                  <a:pos x="221" y="25"/>
                </a:cxn>
                <a:cxn ang="0">
                  <a:pos x="168" y="119"/>
                </a:cxn>
                <a:cxn ang="0">
                  <a:pos x="187" y="25"/>
                </a:cxn>
                <a:cxn ang="0">
                  <a:pos x="268" y="9"/>
                </a:cxn>
                <a:cxn ang="0">
                  <a:pos x="291" y="91"/>
                </a:cxn>
                <a:cxn ang="0">
                  <a:pos x="250" y="92"/>
                </a:cxn>
                <a:cxn ang="0">
                  <a:pos x="236" y="114"/>
                </a:cxn>
                <a:cxn ang="0">
                  <a:pos x="287" y="108"/>
                </a:cxn>
                <a:cxn ang="0">
                  <a:pos x="363" y="121"/>
                </a:cxn>
                <a:cxn ang="0">
                  <a:pos x="422" y="171"/>
                </a:cxn>
                <a:cxn ang="0">
                  <a:pos x="468" y="316"/>
                </a:cxn>
                <a:cxn ang="0">
                  <a:pos x="473" y="453"/>
                </a:cxn>
                <a:cxn ang="0">
                  <a:pos x="495" y="502"/>
                </a:cxn>
                <a:cxn ang="0">
                  <a:pos x="583" y="628"/>
                </a:cxn>
                <a:cxn ang="0">
                  <a:pos x="685" y="805"/>
                </a:cxn>
                <a:cxn ang="0">
                  <a:pos x="678" y="875"/>
                </a:cxn>
                <a:cxn ang="0">
                  <a:pos x="516" y="862"/>
                </a:cxn>
                <a:cxn ang="0">
                  <a:pos x="471" y="838"/>
                </a:cxn>
                <a:cxn ang="0">
                  <a:pos x="374" y="783"/>
                </a:cxn>
                <a:cxn ang="0">
                  <a:pos x="276" y="717"/>
                </a:cxn>
                <a:cxn ang="0">
                  <a:pos x="245" y="695"/>
                </a:cxn>
                <a:cxn ang="0">
                  <a:pos x="186" y="646"/>
                </a:cxn>
                <a:cxn ang="0">
                  <a:pos x="96" y="541"/>
                </a:cxn>
                <a:cxn ang="0">
                  <a:pos x="24" y="414"/>
                </a:cxn>
                <a:cxn ang="0">
                  <a:pos x="37" y="202"/>
                </a:cxn>
                <a:cxn ang="0">
                  <a:pos x="114" y="14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/>
              <a:ahLst/>
              <a:cxnLst>
                <a:cxn ang="0">
                  <a:pos x="30" y="31"/>
                </a:cxn>
                <a:cxn ang="0">
                  <a:pos x="29" y="41"/>
                </a:cxn>
                <a:cxn ang="0">
                  <a:pos x="26" y="63"/>
                </a:cxn>
                <a:cxn ang="0">
                  <a:pos x="21" y="87"/>
                </a:cxn>
                <a:cxn ang="0">
                  <a:pos x="20" y="101"/>
                </a:cxn>
                <a:cxn ang="0">
                  <a:pos x="0" y="98"/>
                </a:cxn>
                <a:cxn ang="0">
                  <a:pos x="3" y="83"/>
                </a:cxn>
                <a:cxn ang="0">
                  <a:pos x="7" y="49"/>
                </a:cxn>
                <a:cxn ang="0">
                  <a:pos x="17" y="15"/>
                </a:cxn>
                <a:cxn ang="0">
                  <a:pos x="30" y="0"/>
                </a:cxn>
                <a:cxn ang="0">
                  <a:pos x="30" y="3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/>
              <a:ahLst/>
              <a:cxnLst>
                <a:cxn ang="0">
                  <a:pos x="44" y="17"/>
                </a:cxn>
                <a:cxn ang="0">
                  <a:pos x="39" y="19"/>
                </a:cxn>
                <a:cxn ang="0">
                  <a:pos x="28" y="25"/>
                </a:cxn>
                <a:cxn ang="0">
                  <a:pos x="15" y="32"/>
                </a:cxn>
                <a:cxn ang="0">
                  <a:pos x="5" y="40"/>
                </a:cxn>
                <a:cxn ang="0">
                  <a:pos x="0" y="48"/>
                </a:cxn>
                <a:cxn ang="0">
                  <a:pos x="7" y="54"/>
                </a:cxn>
                <a:cxn ang="0">
                  <a:pos x="29" y="56"/>
                </a:cxn>
                <a:cxn ang="0">
                  <a:pos x="71" y="54"/>
                </a:cxn>
                <a:cxn ang="0">
                  <a:pos x="76" y="54"/>
                </a:cxn>
                <a:cxn ang="0">
                  <a:pos x="90" y="52"/>
                </a:cxn>
                <a:cxn ang="0">
                  <a:pos x="107" y="49"/>
                </a:cxn>
                <a:cxn ang="0">
                  <a:pos x="127" y="44"/>
                </a:cxn>
                <a:cxn ang="0">
                  <a:pos x="144" y="37"/>
                </a:cxn>
                <a:cxn ang="0">
                  <a:pos x="158" y="27"/>
                </a:cxn>
                <a:cxn ang="0">
                  <a:pos x="162" y="16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47" y="0"/>
                </a:cxn>
                <a:cxn ang="0">
                  <a:pos x="136" y="1"/>
                </a:cxn>
                <a:cxn ang="0">
                  <a:pos x="122" y="2"/>
                </a:cxn>
                <a:cxn ang="0">
                  <a:pos x="105" y="4"/>
                </a:cxn>
                <a:cxn ang="0">
                  <a:pos x="86" y="7"/>
                </a:cxn>
                <a:cxn ang="0">
                  <a:pos x="66" y="11"/>
                </a:cxn>
                <a:cxn ang="0">
                  <a:pos x="44" y="17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2"/>
                </a:cxn>
                <a:cxn ang="0">
                  <a:pos x="7" y="91"/>
                </a:cxn>
                <a:cxn ang="0">
                  <a:pos x="16" y="59"/>
                </a:cxn>
                <a:cxn ang="0">
                  <a:pos x="31" y="31"/>
                </a:cxn>
                <a:cxn ang="0">
                  <a:pos x="54" y="11"/>
                </a:cxn>
                <a:cxn ang="0">
                  <a:pos x="85" y="0"/>
                </a:cxn>
                <a:cxn ang="0">
                  <a:pos x="86" y="3"/>
                </a:cxn>
                <a:cxn ang="0">
                  <a:pos x="91" y="7"/>
                </a:cxn>
                <a:cxn ang="0">
                  <a:pos x="97" y="14"/>
                </a:cxn>
                <a:cxn ang="0">
                  <a:pos x="103" y="23"/>
                </a:cxn>
                <a:cxn ang="0">
                  <a:pos x="107" y="34"/>
                </a:cxn>
                <a:cxn ang="0">
                  <a:pos x="111" y="44"/>
                </a:cxn>
                <a:cxn ang="0">
                  <a:pos x="112" y="52"/>
                </a:cxn>
                <a:cxn ang="0">
                  <a:pos x="108" y="60"/>
                </a:cxn>
                <a:cxn ang="0">
                  <a:pos x="104" y="60"/>
                </a:cxn>
                <a:cxn ang="0">
                  <a:pos x="92" y="60"/>
                </a:cxn>
                <a:cxn ang="0">
                  <a:pos x="77" y="62"/>
                </a:cxn>
                <a:cxn ang="0">
                  <a:pos x="62" y="69"/>
                </a:cxn>
                <a:cxn ang="0">
                  <a:pos x="50" y="82"/>
                </a:cxn>
                <a:cxn ang="0">
                  <a:pos x="43" y="102"/>
                </a:cxn>
                <a:cxn ang="0">
                  <a:pos x="45" y="131"/>
                </a:cxn>
                <a:cxn ang="0">
                  <a:pos x="59" y="171"/>
                </a:cxn>
                <a:cxn ang="0">
                  <a:pos x="59" y="172"/>
                </a:cxn>
                <a:cxn ang="0">
                  <a:pos x="56" y="174"/>
                </a:cxn>
                <a:cxn ang="0">
                  <a:pos x="53" y="179"/>
                </a:cxn>
                <a:cxn ang="0">
                  <a:pos x="48" y="181"/>
                </a:cxn>
                <a:cxn ang="0">
                  <a:pos x="40" y="185"/>
                </a:cxn>
                <a:cxn ang="0">
                  <a:pos x="30" y="185"/>
                </a:cxn>
                <a:cxn ang="0">
                  <a:pos x="17" y="182"/>
                </a:cxn>
                <a:cxn ang="0">
                  <a:pos x="0" y="17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/>
              <a:ahLst/>
              <a:cxnLst>
                <a:cxn ang="0">
                  <a:pos x="516" y="226"/>
                </a:cxn>
                <a:cxn ang="0">
                  <a:pos x="502" y="190"/>
                </a:cxn>
                <a:cxn ang="0">
                  <a:pos x="476" y="136"/>
                </a:cxn>
                <a:cxn ang="0">
                  <a:pos x="434" y="85"/>
                </a:cxn>
                <a:cxn ang="0">
                  <a:pos x="405" y="66"/>
                </a:cxn>
                <a:cxn ang="0">
                  <a:pos x="393" y="54"/>
                </a:cxn>
                <a:cxn ang="0">
                  <a:pos x="368" y="36"/>
                </a:cxn>
                <a:cxn ang="0">
                  <a:pos x="336" y="17"/>
                </a:cxn>
                <a:cxn ang="0">
                  <a:pos x="298" y="3"/>
                </a:cxn>
                <a:cxn ang="0">
                  <a:pos x="257" y="1"/>
                </a:cxn>
                <a:cxn ang="0">
                  <a:pos x="214" y="16"/>
                </a:cxn>
                <a:cxn ang="0">
                  <a:pos x="174" y="53"/>
                </a:cxn>
                <a:cxn ang="0">
                  <a:pos x="153" y="85"/>
                </a:cxn>
                <a:cxn ang="0">
                  <a:pos x="133" y="105"/>
                </a:cxn>
                <a:cxn ang="0">
                  <a:pos x="102" y="145"/>
                </a:cxn>
                <a:cxn ang="0">
                  <a:pos x="66" y="209"/>
                </a:cxn>
                <a:cxn ang="0">
                  <a:pos x="32" y="296"/>
                </a:cxn>
                <a:cxn ang="0">
                  <a:pos x="7" y="412"/>
                </a:cxn>
                <a:cxn ang="0">
                  <a:pos x="0" y="556"/>
                </a:cxn>
                <a:cxn ang="0">
                  <a:pos x="15" y="730"/>
                </a:cxn>
                <a:cxn ang="0">
                  <a:pos x="37" y="832"/>
                </a:cxn>
                <a:cxn ang="0">
                  <a:pos x="55" y="847"/>
                </a:cxn>
                <a:cxn ang="0">
                  <a:pos x="85" y="855"/>
                </a:cxn>
                <a:cxn ang="0">
                  <a:pos x="116" y="834"/>
                </a:cxn>
                <a:cxn ang="0">
                  <a:pos x="136" y="790"/>
                </a:cxn>
                <a:cxn ang="0">
                  <a:pos x="176" y="701"/>
                </a:cxn>
                <a:cxn ang="0">
                  <a:pos x="234" y="579"/>
                </a:cxn>
                <a:cxn ang="0">
                  <a:pos x="289" y="478"/>
                </a:cxn>
                <a:cxn ang="0">
                  <a:pos x="310" y="454"/>
                </a:cxn>
                <a:cxn ang="0">
                  <a:pos x="326" y="443"/>
                </a:cxn>
                <a:cxn ang="0">
                  <a:pos x="352" y="421"/>
                </a:cxn>
                <a:cxn ang="0">
                  <a:pos x="387" y="392"/>
                </a:cxn>
                <a:cxn ang="0">
                  <a:pos x="425" y="359"/>
                </a:cxn>
                <a:cxn ang="0">
                  <a:pos x="461" y="322"/>
                </a:cxn>
                <a:cxn ang="0">
                  <a:pos x="492" y="285"/>
                </a:cxn>
                <a:cxn ang="0">
                  <a:pos x="511" y="249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/>
              <a:ahLst/>
              <a:cxnLst>
                <a:cxn ang="0">
                  <a:pos x="249" y="18"/>
                </a:cxn>
                <a:cxn ang="0">
                  <a:pos x="241" y="78"/>
                </a:cxn>
                <a:cxn ang="0">
                  <a:pos x="290" y="159"/>
                </a:cxn>
                <a:cxn ang="0">
                  <a:pos x="269" y="148"/>
                </a:cxn>
                <a:cxn ang="0">
                  <a:pos x="233" y="103"/>
                </a:cxn>
                <a:cxn ang="0">
                  <a:pos x="215" y="51"/>
                </a:cxn>
                <a:cxn ang="0">
                  <a:pos x="202" y="106"/>
                </a:cxn>
                <a:cxn ang="0">
                  <a:pos x="214" y="174"/>
                </a:cxn>
                <a:cxn ang="0">
                  <a:pos x="223" y="185"/>
                </a:cxn>
                <a:cxn ang="0">
                  <a:pos x="191" y="156"/>
                </a:cxn>
                <a:cxn ang="0">
                  <a:pos x="174" y="95"/>
                </a:cxn>
                <a:cxn ang="0">
                  <a:pos x="162" y="131"/>
                </a:cxn>
                <a:cxn ang="0">
                  <a:pos x="161" y="211"/>
                </a:cxn>
                <a:cxn ang="0">
                  <a:pos x="190" y="267"/>
                </a:cxn>
                <a:cxn ang="0">
                  <a:pos x="169" y="253"/>
                </a:cxn>
                <a:cxn ang="0">
                  <a:pos x="138" y="194"/>
                </a:cxn>
                <a:cxn ang="0">
                  <a:pos x="127" y="175"/>
                </a:cxn>
                <a:cxn ang="0">
                  <a:pos x="129" y="245"/>
                </a:cxn>
                <a:cxn ang="0">
                  <a:pos x="169" y="343"/>
                </a:cxn>
                <a:cxn ang="0">
                  <a:pos x="147" y="332"/>
                </a:cxn>
                <a:cxn ang="0">
                  <a:pos x="109" y="295"/>
                </a:cxn>
                <a:cxn ang="0">
                  <a:pos x="93" y="259"/>
                </a:cxn>
                <a:cxn ang="0">
                  <a:pos x="93" y="317"/>
                </a:cxn>
                <a:cxn ang="0">
                  <a:pos x="122" y="407"/>
                </a:cxn>
                <a:cxn ang="0">
                  <a:pos x="131" y="422"/>
                </a:cxn>
                <a:cxn ang="0">
                  <a:pos x="89" y="363"/>
                </a:cxn>
                <a:cxn ang="0">
                  <a:pos x="60" y="291"/>
                </a:cxn>
                <a:cxn ang="0">
                  <a:pos x="60" y="325"/>
                </a:cxn>
                <a:cxn ang="0">
                  <a:pos x="85" y="413"/>
                </a:cxn>
                <a:cxn ang="0">
                  <a:pos x="130" y="495"/>
                </a:cxn>
                <a:cxn ang="0">
                  <a:pos x="93" y="468"/>
                </a:cxn>
                <a:cxn ang="0">
                  <a:pos x="51" y="403"/>
                </a:cxn>
                <a:cxn ang="0">
                  <a:pos x="41" y="386"/>
                </a:cxn>
                <a:cxn ang="0">
                  <a:pos x="49" y="449"/>
                </a:cxn>
                <a:cxn ang="0">
                  <a:pos x="112" y="559"/>
                </a:cxn>
                <a:cxn ang="0">
                  <a:pos x="92" y="547"/>
                </a:cxn>
                <a:cxn ang="0">
                  <a:pos x="55" y="517"/>
                </a:cxn>
                <a:cxn ang="0">
                  <a:pos x="37" y="494"/>
                </a:cxn>
                <a:cxn ang="0">
                  <a:pos x="31" y="548"/>
                </a:cxn>
                <a:cxn ang="0">
                  <a:pos x="60" y="635"/>
                </a:cxn>
                <a:cxn ang="0">
                  <a:pos x="74" y="653"/>
                </a:cxn>
                <a:cxn ang="0">
                  <a:pos x="37" y="612"/>
                </a:cxn>
                <a:cxn ang="0">
                  <a:pos x="14" y="570"/>
                </a:cxn>
                <a:cxn ang="0">
                  <a:pos x="26" y="659"/>
                </a:cxn>
                <a:cxn ang="0">
                  <a:pos x="23" y="667"/>
                </a:cxn>
                <a:cxn ang="0">
                  <a:pos x="6" y="630"/>
                </a:cxn>
                <a:cxn ang="0">
                  <a:pos x="0" y="525"/>
                </a:cxn>
                <a:cxn ang="0">
                  <a:pos x="13" y="357"/>
                </a:cxn>
                <a:cxn ang="0">
                  <a:pos x="32" y="284"/>
                </a:cxn>
                <a:cxn ang="0">
                  <a:pos x="61" y="222"/>
                </a:cxn>
                <a:cxn ang="0">
                  <a:pos x="106" y="136"/>
                </a:cxn>
                <a:cxn ang="0">
                  <a:pos x="161" y="53"/>
                </a:cxn>
                <a:cxn ang="0">
                  <a:pos x="219" y="3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/>
              <a:ahLst/>
              <a:cxnLst>
                <a:cxn ang="0">
                  <a:pos x="135" y="84"/>
                </a:cxn>
                <a:cxn ang="0">
                  <a:pos x="132" y="80"/>
                </a:cxn>
                <a:cxn ang="0">
                  <a:pos x="121" y="70"/>
                </a:cxn>
                <a:cxn ang="0">
                  <a:pos x="107" y="57"/>
                </a:cxn>
                <a:cxn ang="0">
                  <a:pos x="90" y="41"/>
                </a:cxn>
                <a:cxn ang="0">
                  <a:pos x="72" y="26"/>
                </a:cxn>
                <a:cxn ang="0">
                  <a:pos x="54" y="13"/>
                </a:cxn>
                <a:cxn ang="0">
                  <a:pos x="41" y="5"/>
                </a:cxn>
                <a:cxn ang="0">
                  <a:pos x="30" y="3"/>
                </a:cxn>
                <a:cxn ang="0">
                  <a:pos x="27" y="2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13" y="43"/>
                </a:cxn>
                <a:cxn ang="0">
                  <a:pos x="41" y="79"/>
                </a:cxn>
                <a:cxn ang="0">
                  <a:pos x="89" y="131"/>
                </a:cxn>
                <a:cxn ang="0">
                  <a:pos x="95" y="134"/>
                </a:cxn>
                <a:cxn ang="0">
                  <a:pos x="108" y="141"/>
                </a:cxn>
                <a:cxn ang="0">
                  <a:pos x="127" y="148"/>
                </a:cxn>
                <a:cxn ang="0">
                  <a:pos x="145" y="154"/>
                </a:cxn>
                <a:cxn ang="0">
                  <a:pos x="159" y="153"/>
                </a:cxn>
                <a:cxn ang="0">
                  <a:pos x="165" y="143"/>
                </a:cxn>
                <a:cxn ang="0">
                  <a:pos x="158" y="120"/>
                </a:cxn>
                <a:cxn ang="0">
                  <a:pos x="135" y="84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/>
              <a:ahLst/>
              <a:cxnLst>
                <a:cxn ang="0">
                  <a:pos x="407" y="74"/>
                </a:cxn>
                <a:cxn ang="0">
                  <a:pos x="356" y="44"/>
                </a:cxn>
                <a:cxn ang="0">
                  <a:pos x="283" y="32"/>
                </a:cxn>
                <a:cxn ang="0">
                  <a:pos x="205" y="74"/>
                </a:cxn>
                <a:cxn ang="0">
                  <a:pos x="169" y="164"/>
                </a:cxn>
                <a:cxn ang="0">
                  <a:pos x="159" y="149"/>
                </a:cxn>
                <a:cxn ang="0">
                  <a:pos x="143" y="170"/>
                </a:cxn>
                <a:cxn ang="0">
                  <a:pos x="137" y="293"/>
                </a:cxn>
                <a:cxn ang="0">
                  <a:pos x="139" y="309"/>
                </a:cxn>
                <a:cxn ang="0">
                  <a:pos x="119" y="215"/>
                </a:cxn>
                <a:cxn ang="0">
                  <a:pos x="99" y="256"/>
                </a:cxn>
                <a:cxn ang="0">
                  <a:pos x="79" y="263"/>
                </a:cxn>
                <a:cxn ang="0">
                  <a:pos x="60" y="311"/>
                </a:cxn>
                <a:cxn ang="0">
                  <a:pos x="24" y="510"/>
                </a:cxn>
                <a:cxn ang="0">
                  <a:pos x="25" y="639"/>
                </a:cxn>
                <a:cxn ang="0">
                  <a:pos x="50" y="823"/>
                </a:cxn>
                <a:cxn ang="0">
                  <a:pos x="74" y="872"/>
                </a:cxn>
                <a:cxn ang="0">
                  <a:pos x="123" y="873"/>
                </a:cxn>
                <a:cxn ang="0">
                  <a:pos x="253" y="591"/>
                </a:cxn>
                <a:cxn ang="0">
                  <a:pos x="320" y="484"/>
                </a:cxn>
                <a:cxn ang="0">
                  <a:pos x="416" y="413"/>
                </a:cxn>
                <a:cxn ang="0">
                  <a:pos x="518" y="298"/>
                </a:cxn>
                <a:cxn ang="0">
                  <a:pos x="527" y="228"/>
                </a:cxn>
                <a:cxn ang="0">
                  <a:pos x="493" y="155"/>
                </a:cxn>
                <a:cxn ang="0">
                  <a:pos x="465" y="106"/>
                </a:cxn>
                <a:cxn ang="0">
                  <a:pos x="514" y="105"/>
                </a:cxn>
                <a:cxn ang="0">
                  <a:pos x="542" y="133"/>
                </a:cxn>
                <a:cxn ang="0">
                  <a:pos x="565" y="111"/>
                </a:cxn>
                <a:cxn ang="0">
                  <a:pos x="570" y="74"/>
                </a:cxn>
                <a:cxn ang="0">
                  <a:pos x="508" y="53"/>
                </a:cxn>
                <a:cxn ang="0">
                  <a:pos x="451" y="58"/>
                </a:cxn>
                <a:cxn ang="0">
                  <a:pos x="531" y="32"/>
                </a:cxn>
                <a:cxn ang="0">
                  <a:pos x="590" y="81"/>
                </a:cxn>
                <a:cxn ang="0">
                  <a:pos x="577" y="136"/>
                </a:cxn>
                <a:cxn ang="0">
                  <a:pos x="533" y="151"/>
                </a:cxn>
                <a:cxn ang="0">
                  <a:pos x="500" y="117"/>
                </a:cxn>
                <a:cxn ang="0">
                  <a:pos x="496" y="130"/>
                </a:cxn>
                <a:cxn ang="0">
                  <a:pos x="549" y="228"/>
                </a:cxn>
                <a:cxn ang="0">
                  <a:pos x="541" y="304"/>
                </a:cxn>
                <a:cxn ang="0">
                  <a:pos x="523" y="338"/>
                </a:cxn>
                <a:cxn ang="0">
                  <a:pos x="479" y="394"/>
                </a:cxn>
                <a:cxn ang="0">
                  <a:pos x="408" y="454"/>
                </a:cxn>
                <a:cxn ang="0">
                  <a:pos x="342" y="494"/>
                </a:cxn>
                <a:cxn ang="0">
                  <a:pos x="321" y="519"/>
                </a:cxn>
                <a:cxn ang="0">
                  <a:pos x="281" y="605"/>
                </a:cxn>
                <a:cxn ang="0">
                  <a:pos x="236" y="721"/>
                </a:cxn>
                <a:cxn ang="0">
                  <a:pos x="159" y="879"/>
                </a:cxn>
                <a:cxn ang="0">
                  <a:pos x="112" y="911"/>
                </a:cxn>
                <a:cxn ang="0">
                  <a:pos x="40" y="872"/>
                </a:cxn>
                <a:cxn ang="0">
                  <a:pos x="5" y="655"/>
                </a:cxn>
                <a:cxn ang="0">
                  <a:pos x="3" y="450"/>
                </a:cxn>
                <a:cxn ang="0">
                  <a:pos x="31" y="300"/>
                </a:cxn>
                <a:cxn ang="0">
                  <a:pos x="84" y="163"/>
                </a:cxn>
                <a:cxn ang="0">
                  <a:pos x="117" y="110"/>
                </a:cxn>
                <a:cxn ang="0">
                  <a:pos x="179" y="43"/>
                </a:cxn>
                <a:cxn ang="0">
                  <a:pos x="257" y="2"/>
                </a:cxn>
                <a:cxn ang="0">
                  <a:pos x="321" y="10"/>
                </a:cxn>
                <a:cxn ang="0">
                  <a:pos x="407" y="52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/>
              <a:ahLst/>
              <a:cxnLst>
                <a:cxn ang="0">
                  <a:pos x="74" y="23"/>
                </a:cxn>
                <a:cxn ang="0">
                  <a:pos x="71" y="24"/>
                </a:cxn>
                <a:cxn ang="0">
                  <a:pos x="64" y="26"/>
                </a:cxn>
                <a:cxn ang="0">
                  <a:pos x="55" y="31"/>
                </a:cxn>
                <a:cxn ang="0">
                  <a:pos x="45" y="36"/>
                </a:cxn>
                <a:cxn ang="0">
                  <a:pos x="33" y="40"/>
                </a:cxn>
                <a:cxn ang="0">
                  <a:pos x="23" y="45"/>
                </a:cxn>
                <a:cxn ang="0">
                  <a:pos x="15" y="49"/>
                </a:cxn>
                <a:cxn ang="0">
                  <a:pos x="10" y="52"/>
                </a:cxn>
                <a:cxn ang="0">
                  <a:pos x="0" y="32"/>
                </a:cxn>
                <a:cxn ang="0">
                  <a:pos x="3" y="30"/>
                </a:cxn>
                <a:cxn ang="0">
                  <a:pos x="14" y="25"/>
                </a:cxn>
                <a:cxn ang="0">
                  <a:pos x="29" y="18"/>
                </a:cxn>
                <a:cxn ang="0">
                  <a:pos x="46" y="11"/>
                </a:cxn>
                <a:cxn ang="0">
                  <a:pos x="64" y="4"/>
                </a:cxn>
                <a:cxn ang="0">
                  <a:pos x="80" y="1"/>
                </a:cxn>
                <a:cxn ang="0">
                  <a:pos x="93" y="0"/>
                </a:cxn>
                <a:cxn ang="0">
                  <a:pos x="100" y="4"/>
                </a:cxn>
                <a:cxn ang="0">
                  <a:pos x="74" y="23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/>
              <a:ahLst/>
              <a:cxnLst>
                <a:cxn ang="0">
                  <a:pos x="51" y="20"/>
                </a:cxn>
                <a:cxn ang="0">
                  <a:pos x="47" y="18"/>
                </a:cxn>
                <a:cxn ang="0">
                  <a:pos x="37" y="11"/>
                </a:cxn>
                <a:cxn ang="0">
                  <a:pos x="23" y="4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8"/>
                </a:cxn>
                <a:cxn ang="0">
                  <a:pos x="10" y="27"/>
                </a:cxn>
                <a:cxn ang="0">
                  <a:pos x="34" y="60"/>
                </a:cxn>
                <a:cxn ang="0">
                  <a:pos x="38" y="63"/>
                </a:cxn>
                <a:cxn ang="0">
                  <a:pos x="46" y="73"/>
                </a:cxn>
                <a:cxn ang="0">
                  <a:pos x="58" y="86"/>
                </a:cxn>
                <a:cxn ang="0">
                  <a:pos x="73" y="100"/>
                </a:cxn>
                <a:cxn ang="0">
                  <a:pos x="88" y="110"/>
                </a:cxn>
                <a:cxn ang="0">
                  <a:pos x="104" y="116"/>
                </a:cxn>
                <a:cxn ang="0">
                  <a:pos x="117" y="113"/>
                </a:cxn>
                <a:cxn ang="0">
                  <a:pos x="127" y="99"/>
                </a:cxn>
                <a:cxn ang="0">
                  <a:pos x="126" y="96"/>
                </a:cxn>
                <a:cxn ang="0">
                  <a:pos x="122" y="92"/>
                </a:cxn>
                <a:cxn ang="0">
                  <a:pos x="115" y="84"/>
                </a:cxn>
                <a:cxn ang="0">
                  <a:pos x="107" y="73"/>
                </a:cxn>
                <a:cxn ang="0">
                  <a:pos x="95" y="61"/>
                </a:cxn>
                <a:cxn ang="0">
                  <a:pos x="83" y="48"/>
                </a:cxn>
                <a:cxn ang="0">
                  <a:pos x="68" y="34"/>
                </a:cxn>
                <a:cxn ang="0">
                  <a:pos x="51" y="20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" y="55"/>
                </a:cxn>
                <a:cxn ang="0">
                  <a:pos x="6" y="51"/>
                </a:cxn>
                <a:cxn ang="0">
                  <a:pos x="13" y="47"/>
                </a:cxn>
                <a:cxn ang="0">
                  <a:pos x="22" y="41"/>
                </a:cxn>
                <a:cxn ang="0">
                  <a:pos x="33" y="34"/>
                </a:cxn>
                <a:cxn ang="0">
                  <a:pos x="45" y="27"/>
                </a:cxn>
                <a:cxn ang="0">
                  <a:pos x="60" y="20"/>
                </a:cxn>
                <a:cxn ang="0">
                  <a:pos x="75" y="13"/>
                </a:cxn>
                <a:cxn ang="0">
                  <a:pos x="90" y="8"/>
                </a:cxn>
                <a:cxn ang="0">
                  <a:pos x="106" y="3"/>
                </a:cxn>
                <a:cxn ang="0">
                  <a:pos x="122" y="1"/>
                </a:cxn>
                <a:cxn ang="0">
                  <a:pos x="139" y="0"/>
                </a:cxn>
                <a:cxn ang="0">
                  <a:pos x="154" y="2"/>
                </a:cxn>
                <a:cxn ang="0">
                  <a:pos x="169" y="6"/>
                </a:cxn>
                <a:cxn ang="0">
                  <a:pos x="182" y="15"/>
                </a:cxn>
                <a:cxn ang="0">
                  <a:pos x="194" y="27"/>
                </a:cxn>
                <a:cxn ang="0">
                  <a:pos x="193" y="30"/>
                </a:cxn>
                <a:cxn ang="0">
                  <a:pos x="192" y="35"/>
                </a:cxn>
                <a:cxn ang="0">
                  <a:pos x="188" y="45"/>
                </a:cxn>
                <a:cxn ang="0">
                  <a:pos x="183" y="54"/>
                </a:cxn>
                <a:cxn ang="0">
                  <a:pos x="179" y="63"/>
                </a:cxn>
                <a:cxn ang="0">
                  <a:pos x="172" y="71"/>
                </a:cxn>
                <a:cxn ang="0">
                  <a:pos x="164" y="77"/>
                </a:cxn>
                <a:cxn ang="0">
                  <a:pos x="156" y="79"/>
                </a:cxn>
                <a:cxn ang="0">
                  <a:pos x="154" y="76"/>
                </a:cxn>
                <a:cxn ang="0">
                  <a:pos x="147" y="66"/>
                </a:cxn>
                <a:cxn ang="0">
                  <a:pos x="136" y="56"/>
                </a:cxn>
                <a:cxn ang="0">
                  <a:pos x="122" y="47"/>
                </a:cxn>
                <a:cxn ang="0">
                  <a:pos x="105" y="43"/>
                </a:cxn>
                <a:cxn ang="0">
                  <a:pos x="84" y="48"/>
                </a:cxn>
                <a:cxn ang="0">
                  <a:pos x="61" y="65"/>
                </a:cxn>
                <a:cxn ang="0">
                  <a:pos x="36" y="99"/>
                </a:cxn>
                <a:cxn ang="0">
                  <a:pos x="35" y="99"/>
                </a:cxn>
                <a:cxn ang="0">
                  <a:pos x="31" y="99"/>
                </a:cxn>
                <a:cxn ang="0">
                  <a:pos x="27" y="98"/>
                </a:cxn>
                <a:cxn ang="0">
                  <a:pos x="21" y="95"/>
                </a:cxn>
                <a:cxn ang="0">
                  <a:pos x="15" y="91"/>
                </a:cxn>
                <a:cxn ang="0">
                  <a:pos x="10" y="83"/>
                </a:cxn>
                <a:cxn ang="0">
                  <a:pos x="4" y="72"/>
                </a:cxn>
                <a:cxn ang="0">
                  <a:pos x="0" y="56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86" y="0"/>
                </a:cxn>
                <a:cxn ang="0">
                  <a:pos x="266" y="1"/>
                </a:cxn>
                <a:cxn ang="0">
                  <a:pos x="239" y="3"/>
                </a:cxn>
                <a:cxn ang="0">
                  <a:pos x="209" y="8"/>
                </a:cxn>
                <a:cxn ang="0">
                  <a:pos x="177" y="17"/>
                </a:cxn>
                <a:cxn ang="0">
                  <a:pos x="145" y="29"/>
                </a:cxn>
                <a:cxn ang="0">
                  <a:pos x="117" y="46"/>
                </a:cxn>
                <a:cxn ang="0">
                  <a:pos x="103" y="57"/>
                </a:cxn>
                <a:cxn ang="0">
                  <a:pos x="88" y="67"/>
                </a:cxn>
                <a:cxn ang="0">
                  <a:pos x="64" y="85"/>
                </a:cxn>
                <a:cxn ang="0">
                  <a:pos x="38" y="110"/>
                </a:cxn>
                <a:cxn ang="0">
                  <a:pos x="15" y="144"/>
                </a:cxn>
                <a:cxn ang="0">
                  <a:pos x="1" y="183"/>
                </a:cxn>
                <a:cxn ang="0">
                  <a:pos x="4" y="227"/>
                </a:cxn>
                <a:cxn ang="0">
                  <a:pos x="30" y="277"/>
                </a:cxn>
                <a:cxn ang="0">
                  <a:pos x="54" y="305"/>
                </a:cxn>
                <a:cxn ang="0">
                  <a:pos x="68" y="328"/>
                </a:cxn>
                <a:cxn ang="0">
                  <a:pos x="97" y="370"/>
                </a:cxn>
                <a:cxn ang="0">
                  <a:pos x="149" y="423"/>
                </a:cxn>
                <a:cxn ang="0">
                  <a:pos x="224" y="479"/>
                </a:cxn>
                <a:cxn ang="0">
                  <a:pos x="329" y="536"/>
                </a:cxn>
                <a:cxn ang="0">
                  <a:pos x="465" y="583"/>
                </a:cxn>
                <a:cxn ang="0">
                  <a:pos x="636" y="616"/>
                </a:cxn>
                <a:cxn ang="0">
                  <a:pos x="740" y="622"/>
                </a:cxn>
                <a:cxn ang="0">
                  <a:pos x="760" y="609"/>
                </a:cxn>
                <a:cxn ang="0">
                  <a:pos x="776" y="583"/>
                </a:cxn>
                <a:cxn ang="0">
                  <a:pos x="763" y="547"/>
                </a:cxn>
                <a:cxn ang="0">
                  <a:pos x="736" y="523"/>
                </a:cxn>
                <a:cxn ang="0">
                  <a:pos x="714" y="505"/>
                </a:cxn>
                <a:cxn ang="0">
                  <a:pos x="677" y="473"/>
                </a:cxn>
                <a:cxn ang="0">
                  <a:pos x="628" y="432"/>
                </a:cxn>
                <a:cxn ang="0">
                  <a:pos x="578" y="387"/>
                </a:cxn>
                <a:cxn ang="0">
                  <a:pos x="528" y="341"/>
                </a:cxn>
                <a:cxn ang="0">
                  <a:pos x="487" y="301"/>
                </a:cxn>
                <a:cxn ang="0">
                  <a:pos x="459" y="270"/>
                </a:cxn>
                <a:cxn ang="0">
                  <a:pos x="450" y="250"/>
                </a:cxn>
                <a:cxn ang="0">
                  <a:pos x="425" y="188"/>
                </a:cxn>
                <a:cxn ang="0">
                  <a:pos x="382" y="99"/>
                </a:cxn>
                <a:cxn ang="0">
                  <a:pos x="328" y="22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139" y="30"/>
                </a:cxn>
                <a:cxn ang="0">
                  <a:pos x="157" y="29"/>
                </a:cxn>
                <a:cxn ang="0">
                  <a:pos x="75" y="54"/>
                </a:cxn>
                <a:cxn ang="0">
                  <a:pos x="74" y="72"/>
                </a:cxn>
                <a:cxn ang="0">
                  <a:pos x="166" y="88"/>
                </a:cxn>
                <a:cxn ang="0">
                  <a:pos x="169" y="90"/>
                </a:cxn>
                <a:cxn ang="0">
                  <a:pos x="101" y="111"/>
                </a:cxn>
                <a:cxn ang="0">
                  <a:pos x="109" y="127"/>
                </a:cxn>
                <a:cxn ang="0">
                  <a:pos x="218" y="146"/>
                </a:cxn>
                <a:cxn ang="0">
                  <a:pos x="240" y="148"/>
                </a:cxn>
                <a:cxn ang="0">
                  <a:pos x="164" y="167"/>
                </a:cxn>
                <a:cxn ang="0">
                  <a:pos x="135" y="171"/>
                </a:cxn>
                <a:cxn ang="0">
                  <a:pos x="170" y="183"/>
                </a:cxn>
                <a:cxn ang="0">
                  <a:pos x="226" y="193"/>
                </a:cxn>
                <a:cxn ang="0">
                  <a:pos x="296" y="185"/>
                </a:cxn>
                <a:cxn ang="0">
                  <a:pos x="298" y="196"/>
                </a:cxn>
                <a:cxn ang="0">
                  <a:pos x="231" y="227"/>
                </a:cxn>
                <a:cxn ang="0">
                  <a:pos x="218" y="230"/>
                </a:cxn>
                <a:cxn ang="0">
                  <a:pos x="257" y="241"/>
                </a:cxn>
                <a:cxn ang="0">
                  <a:pos x="314" y="247"/>
                </a:cxn>
                <a:cxn ang="0">
                  <a:pos x="381" y="235"/>
                </a:cxn>
                <a:cxn ang="0">
                  <a:pos x="363" y="244"/>
                </a:cxn>
                <a:cxn ang="0">
                  <a:pos x="259" y="270"/>
                </a:cxn>
                <a:cxn ang="0">
                  <a:pos x="243" y="272"/>
                </a:cxn>
                <a:cxn ang="0">
                  <a:pos x="279" y="279"/>
                </a:cxn>
                <a:cxn ang="0">
                  <a:pos x="340" y="281"/>
                </a:cxn>
                <a:cxn ang="0">
                  <a:pos x="428" y="264"/>
                </a:cxn>
                <a:cxn ang="0">
                  <a:pos x="431" y="276"/>
                </a:cxn>
                <a:cxn ang="0">
                  <a:pos x="341" y="309"/>
                </a:cxn>
                <a:cxn ang="0">
                  <a:pos x="317" y="311"/>
                </a:cxn>
                <a:cxn ang="0">
                  <a:pos x="345" y="321"/>
                </a:cxn>
                <a:cxn ang="0">
                  <a:pos x="401" y="322"/>
                </a:cxn>
                <a:cxn ang="0">
                  <a:pos x="481" y="302"/>
                </a:cxn>
                <a:cxn ang="0">
                  <a:pos x="491" y="309"/>
                </a:cxn>
                <a:cxn ang="0">
                  <a:pos x="436" y="341"/>
                </a:cxn>
                <a:cxn ang="0">
                  <a:pos x="453" y="361"/>
                </a:cxn>
                <a:cxn ang="0">
                  <a:pos x="565" y="363"/>
                </a:cxn>
                <a:cxn ang="0">
                  <a:pos x="572" y="363"/>
                </a:cxn>
                <a:cxn ang="0">
                  <a:pos x="502" y="392"/>
                </a:cxn>
                <a:cxn ang="0">
                  <a:pos x="522" y="398"/>
                </a:cxn>
                <a:cxn ang="0">
                  <a:pos x="595" y="401"/>
                </a:cxn>
                <a:cxn ang="0">
                  <a:pos x="593" y="405"/>
                </a:cxn>
                <a:cxn ang="0">
                  <a:pos x="561" y="417"/>
                </a:cxn>
                <a:cxn ang="0">
                  <a:pos x="536" y="413"/>
                </a:cxn>
                <a:cxn ang="0">
                  <a:pos x="466" y="398"/>
                </a:cxn>
                <a:cxn ang="0">
                  <a:pos x="366" y="368"/>
                </a:cxn>
                <a:cxn ang="0">
                  <a:pos x="259" y="318"/>
                </a:cxn>
                <a:cxn ang="0">
                  <a:pos x="207" y="283"/>
                </a:cxn>
                <a:cxn ang="0">
                  <a:pos x="121" y="206"/>
                </a:cxn>
                <a:cxn ang="0">
                  <a:pos x="32" y="106"/>
                </a:cxn>
                <a:cxn ang="0">
                  <a:pos x="1" y="16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/>
              <a:ahLst/>
              <a:cxnLst>
                <a:cxn ang="0">
                  <a:pos x="115" y="12"/>
                </a:cxn>
                <a:cxn ang="0">
                  <a:pos x="111" y="14"/>
                </a:cxn>
                <a:cxn ang="0">
                  <a:pos x="98" y="21"/>
                </a:cxn>
                <a:cxn ang="0">
                  <a:pos x="82" y="30"/>
                </a:cxn>
                <a:cxn ang="0">
                  <a:pos x="62" y="42"/>
                </a:cxn>
                <a:cxn ang="0">
                  <a:pos x="42" y="54"/>
                </a:cxn>
                <a:cxn ang="0">
                  <a:pos x="25" y="67"/>
                </a:cxn>
                <a:cxn ang="0">
                  <a:pos x="13" y="79"/>
                </a:cxn>
                <a:cxn ang="0">
                  <a:pos x="8" y="88"/>
                </a:cxn>
                <a:cxn ang="0">
                  <a:pos x="7" y="89"/>
                </a:cxn>
                <a:cxn ang="0">
                  <a:pos x="6" y="91"/>
                </a:cxn>
                <a:cxn ang="0">
                  <a:pos x="5" y="95"/>
                </a:cxn>
                <a:cxn ang="0">
                  <a:pos x="2" y="99"/>
                </a:cxn>
                <a:cxn ang="0">
                  <a:pos x="1" y="105"/>
                </a:cxn>
                <a:cxn ang="0">
                  <a:pos x="0" y="110"/>
                </a:cxn>
                <a:cxn ang="0">
                  <a:pos x="1" y="114"/>
                </a:cxn>
                <a:cxn ang="0">
                  <a:pos x="5" y="118"/>
                </a:cxn>
                <a:cxn ang="0">
                  <a:pos x="9" y="121"/>
                </a:cxn>
                <a:cxn ang="0">
                  <a:pos x="17" y="121"/>
                </a:cxn>
                <a:cxn ang="0">
                  <a:pos x="29" y="120"/>
                </a:cxn>
                <a:cxn ang="0">
                  <a:pos x="44" y="117"/>
                </a:cxn>
                <a:cxn ang="0">
                  <a:pos x="62" y="110"/>
                </a:cxn>
                <a:cxn ang="0">
                  <a:pos x="86" y="99"/>
                </a:cxn>
                <a:cxn ang="0">
                  <a:pos x="115" y="87"/>
                </a:cxn>
                <a:cxn ang="0">
                  <a:pos x="150" y="68"/>
                </a:cxn>
                <a:cxn ang="0">
                  <a:pos x="154" y="64"/>
                </a:cxn>
                <a:cxn ang="0">
                  <a:pos x="165" y="52"/>
                </a:cxn>
                <a:cxn ang="0">
                  <a:pos x="176" y="37"/>
                </a:cxn>
                <a:cxn ang="0">
                  <a:pos x="187" y="22"/>
                </a:cxn>
                <a:cxn ang="0">
                  <a:pos x="189" y="8"/>
                </a:cxn>
                <a:cxn ang="0">
                  <a:pos x="181" y="0"/>
                </a:cxn>
                <a:cxn ang="0">
                  <a:pos x="158" y="0"/>
                </a:cxn>
                <a:cxn ang="0">
                  <a:pos x="115" y="12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/>
              <a:ahLst/>
              <a:cxnLst>
                <a:cxn ang="0">
                  <a:pos x="56" y="226"/>
                </a:cxn>
                <a:cxn ang="0">
                  <a:pos x="75" y="389"/>
                </a:cxn>
                <a:cxn ang="0">
                  <a:pos x="132" y="423"/>
                </a:cxn>
                <a:cxn ang="0">
                  <a:pos x="149" y="432"/>
                </a:cxn>
                <a:cxn ang="0">
                  <a:pos x="90" y="423"/>
                </a:cxn>
                <a:cxn ang="0">
                  <a:pos x="120" y="444"/>
                </a:cxn>
                <a:cxn ang="0">
                  <a:pos x="188" y="478"/>
                </a:cxn>
                <a:cxn ang="0">
                  <a:pos x="262" y="489"/>
                </a:cxn>
                <a:cxn ang="0">
                  <a:pos x="252" y="497"/>
                </a:cxn>
                <a:cxn ang="0">
                  <a:pos x="122" y="474"/>
                </a:cxn>
                <a:cxn ang="0">
                  <a:pos x="202" y="516"/>
                </a:cxn>
                <a:cxn ang="0">
                  <a:pos x="204" y="538"/>
                </a:cxn>
                <a:cxn ang="0">
                  <a:pos x="216" y="553"/>
                </a:cxn>
                <a:cxn ang="0">
                  <a:pos x="298" y="602"/>
                </a:cxn>
                <a:cxn ang="0">
                  <a:pos x="425" y="659"/>
                </a:cxn>
                <a:cxn ang="0">
                  <a:pos x="502" y="682"/>
                </a:cxn>
                <a:cxn ang="0">
                  <a:pos x="592" y="703"/>
                </a:cxn>
                <a:cxn ang="0">
                  <a:pos x="709" y="720"/>
                </a:cxn>
                <a:cxn ang="0">
                  <a:pos x="779" y="718"/>
                </a:cxn>
                <a:cxn ang="0">
                  <a:pos x="801" y="664"/>
                </a:cxn>
                <a:cxn ang="0">
                  <a:pos x="547" y="446"/>
                </a:cxn>
                <a:cxn ang="0">
                  <a:pos x="454" y="286"/>
                </a:cxn>
                <a:cxn ang="0">
                  <a:pos x="382" y="158"/>
                </a:cxn>
                <a:cxn ang="0">
                  <a:pos x="293" y="102"/>
                </a:cxn>
                <a:cxn ang="0">
                  <a:pos x="184" y="123"/>
                </a:cxn>
                <a:cxn ang="0">
                  <a:pos x="155" y="103"/>
                </a:cxn>
                <a:cxn ang="0">
                  <a:pos x="205" y="63"/>
                </a:cxn>
                <a:cxn ang="0">
                  <a:pos x="189" y="31"/>
                </a:cxn>
                <a:cxn ang="0">
                  <a:pos x="144" y="23"/>
                </a:cxn>
                <a:cxn ang="0">
                  <a:pos x="115" y="138"/>
                </a:cxn>
                <a:cxn ang="0">
                  <a:pos x="94" y="65"/>
                </a:cxn>
                <a:cxn ang="0">
                  <a:pos x="167" y="2"/>
                </a:cxn>
                <a:cxn ang="0">
                  <a:pos x="223" y="49"/>
                </a:cxn>
                <a:cxn ang="0">
                  <a:pos x="191" y="85"/>
                </a:cxn>
                <a:cxn ang="0">
                  <a:pos x="171" y="114"/>
                </a:cxn>
                <a:cxn ang="0">
                  <a:pos x="209" y="95"/>
                </a:cxn>
                <a:cxn ang="0">
                  <a:pos x="282" y="80"/>
                </a:cxn>
                <a:cxn ang="0">
                  <a:pos x="366" y="106"/>
                </a:cxn>
                <a:cxn ang="0">
                  <a:pos x="439" y="191"/>
                </a:cxn>
                <a:cxn ang="0">
                  <a:pos x="497" y="349"/>
                </a:cxn>
                <a:cxn ang="0">
                  <a:pos x="526" y="386"/>
                </a:cxn>
                <a:cxn ang="0">
                  <a:pos x="656" y="489"/>
                </a:cxn>
                <a:cxn ang="0">
                  <a:pos x="702" y="525"/>
                </a:cxn>
                <a:cxn ang="0">
                  <a:pos x="789" y="603"/>
                </a:cxn>
                <a:cxn ang="0">
                  <a:pos x="836" y="665"/>
                </a:cxn>
                <a:cxn ang="0">
                  <a:pos x="835" y="686"/>
                </a:cxn>
                <a:cxn ang="0">
                  <a:pos x="816" y="725"/>
                </a:cxn>
                <a:cxn ang="0">
                  <a:pos x="733" y="746"/>
                </a:cxn>
                <a:cxn ang="0">
                  <a:pos x="653" y="735"/>
                </a:cxn>
                <a:cxn ang="0">
                  <a:pos x="558" y="717"/>
                </a:cxn>
                <a:cxn ang="0">
                  <a:pos x="439" y="689"/>
                </a:cxn>
                <a:cxn ang="0">
                  <a:pos x="374" y="667"/>
                </a:cxn>
                <a:cxn ang="0">
                  <a:pos x="325" y="649"/>
                </a:cxn>
                <a:cxn ang="0">
                  <a:pos x="226" y="595"/>
                </a:cxn>
                <a:cxn ang="0">
                  <a:pos x="109" y="505"/>
                </a:cxn>
                <a:cxn ang="0">
                  <a:pos x="2" y="337"/>
                </a:cxn>
                <a:cxn ang="0">
                  <a:pos x="38" y="216"/>
                </a:cxn>
                <a:cxn ang="0">
                  <a:pos x="123" y="162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/>
              <a:ahLst/>
              <a:cxnLst>
                <a:cxn ang="0">
                  <a:pos x="16" y="30"/>
                </a:cxn>
                <a:cxn ang="0">
                  <a:pos x="18" y="40"/>
                </a:cxn>
                <a:cxn ang="0">
                  <a:pos x="21" y="61"/>
                </a:cxn>
                <a:cxn ang="0">
                  <a:pos x="26" y="83"/>
                </a:cxn>
                <a:cxn ang="0">
                  <a:pos x="28" y="97"/>
                </a:cxn>
                <a:cxn ang="0">
                  <a:pos x="8" y="102"/>
                </a:cxn>
                <a:cxn ang="0">
                  <a:pos x="5" y="87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0" y="0"/>
                </a:cxn>
                <a:cxn ang="0">
                  <a:pos x="16" y="30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/>
              <a:ahLst/>
              <a:cxnLst>
                <a:cxn ang="0">
                  <a:pos x="34" y="47"/>
                </a:cxn>
                <a:cxn ang="0">
                  <a:pos x="30" y="51"/>
                </a:cxn>
                <a:cxn ang="0">
                  <a:pos x="21" y="60"/>
                </a:cxn>
                <a:cxn ang="0">
                  <a:pos x="11" y="70"/>
                </a:cxn>
                <a:cxn ang="0">
                  <a:pos x="3" y="82"/>
                </a:cxn>
                <a:cxn ang="0">
                  <a:pos x="0" y="91"/>
                </a:cxn>
                <a:cxn ang="0">
                  <a:pos x="8" y="94"/>
                </a:cxn>
                <a:cxn ang="0">
                  <a:pos x="30" y="90"/>
                </a:cxn>
                <a:cxn ang="0">
                  <a:pos x="68" y="76"/>
                </a:cxn>
                <a:cxn ang="0">
                  <a:pos x="73" y="74"/>
                </a:cxn>
                <a:cxn ang="0">
                  <a:pos x="86" y="69"/>
                </a:cxn>
                <a:cxn ang="0">
                  <a:pos x="102" y="61"/>
                </a:cxn>
                <a:cxn ang="0">
                  <a:pos x="119" y="51"/>
                </a:cxn>
                <a:cxn ang="0">
                  <a:pos x="134" y="39"/>
                </a:cxn>
                <a:cxn ang="0">
                  <a:pos x="143" y="26"/>
                </a:cxn>
                <a:cxn ang="0">
                  <a:pos x="144" y="13"/>
                </a:cxn>
                <a:cxn ang="0">
                  <a:pos x="134" y="0"/>
                </a:cxn>
                <a:cxn ang="0">
                  <a:pos x="132" y="1"/>
                </a:cxn>
                <a:cxn ang="0">
                  <a:pos x="125" y="3"/>
                </a:cxn>
                <a:cxn ang="0">
                  <a:pos x="116" y="7"/>
                </a:cxn>
                <a:cxn ang="0">
                  <a:pos x="102" y="11"/>
                </a:cxn>
                <a:cxn ang="0">
                  <a:pos x="87" y="18"/>
                </a:cxn>
                <a:cxn ang="0">
                  <a:pos x="69" y="26"/>
                </a:cxn>
                <a:cxn ang="0">
                  <a:pos x="52" y="36"/>
                </a:cxn>
                <a:cxn ang="0">
                  <a:pos x="34" y="47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/>
              <a:ahLst/>
              <a:cxnLst>
                <a:cxn ang="0">
                  <a:pos x="21" y="190"/>
                </a:cxn>
                <a:cxn ang="0">
                  <a:pos x="19" y="183"/>
                </a:cxn>
                <a:cxn ang="0">
                  <a:pos x="13" y="165"/>
                </a:cxn>
                <a:cxn ang="0">
                  <a:pos x="6" y="140"/>
                </a:cxn>
                <a:cxn ang="0">
                  <a:pos x="1" y="109"/>
                </a:cxn>
                <a:cxn ang="0">
                  <a:pos x="0" y="77"/>
                </a:cxn>
                <a:cxn ang="0">
                  <a:pos x="6" y="45"/>
                </a:cxn>
                <a:cxn ang="0">
                  <a:pos x="20" y="19"/>
                </a:cxn>
                <a:cxn ang="0">
                  <a:pos x="46" y="0"/>
                </a:cxn>
                <a:cxn ang="0">
                  <a:pos x="48" y="2"/>
                </a:cxn>
                <a:cxn ang="0">
                  <a:pos x="54" y="5"/>
                </a:cxn>
                <a:cxn ang="0">
                  <a:pos x="61" y="11"/>
                </a:cxn>
                <a:cxn ang="0">
                  <a:pos x="70" y="18"/>
                </a:cxn>
                <a:cxn ang="0">
                  <a:pos x="78" y="26"/>
                </a:cxn>
                <a:cxn ang="0">
                  <a:pos x="85" y="34"/>
                </a:cxn>
                <a:cxn ang="0">
                  <a:pos x="89" y="43"/>
                </a:cxn>
                <a:cxn ang="0">
                  <a:pos x="89" y="51"/>
                </a:cxn>
                <a:cxn ang="0">
                  <a:pos x="84" y="52"/>
                </a:cxn>
                <a:cxn ang="0">
                  <a:pos x="74" y="56"/>
                </a:cxn>
                <a:cxn ang="0">
                  <a:pos x="61" y="63"/>
                </a:cxn>
                <a:cxn ang="0">
                  <a:pos x="48" y="74"/>
                </a:cxn>
                <a:cxn ang="0">
                  <a:pos x="39" y="89"/>
                </a:cxn>
                <a:cxn ang="0">
                  <a:pos x="38" y="109"/>
                </a:cxn>
                <a:cxn ang="0">
                  <a:pos x="48" y="134"/>
                </a:cxn>
                <a:cxn ang="0">
                  <a:pos x="73" y="166"/>
                </a:cxn>
                <a:cxn ang="0">
                  <a:pos x="73" y="168"/>
                </a:cxn>
                <a:cxn ang="0">
                  <a:pos x="72" y="171"/>
                </a:cxn>
                <a:cxn ang="0">
                  <a:pos x="69" y="176"/>
                </a:cxn>
                <a:cxn ang="0">
                  <a:pos x="66" y="180"/>
                </a:cxn>
                <a:cxn ang="0">
                  <a:pos x="60" y="185"/>
                </a:cxn>
                <a:cxn ang="0">
                  <a:pos x="51" y="188"/>
                </a:cxn>
                <a:cxn ang="0">
                  <a:pos x="38" y="191"/>
                </a:cxn>
                <a:cxn ang="0">
                  <a:pos x="21" y="190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/>
              <a:ahLst/>
              <a:cxnLst>
                <a:cxn ang="0">
                  <a:pos x="151" y="3"/>
                </a:cxn>
                <a:cxn ang="0">
                  <a:pos x="120" y="26"/>
                </a:cxn>
                <a:cxn ang="0">
                  <a:pos x="76" y="69"/>
                </a:cxn>
                <a:cxn ang="0">
                  <a:pos x="38" y="124"/>
                </a:cxn>
                <a:cxn ang="0">
                  <a:pos x="28" y="157"/>
                </a:cxn>
                <a:cxn ang="0">
                  <a:pos x="21" y="174"/>
                </a:cxn>
                <a:cxn ang="0">
                  <a:pos x="11" y="202"/>
                </a:cxn>
                <a:cxn ang="0">
                  <a:pos x="3" y="239"/>
                </a:cxn>
                <a:cxn ang="0">
                  <a:pos x="2" y="280"/>
                </a:cxn>
                <a:cxn ang="0">
                  <a:pos x="12" y="320"/>
                </a:cxn>
                <a:cxn ang="0">
                  <a:pos x="38" y="356"/>
                </a:cxn>
                <a:cxn ang="0">
                  <a:pos x="88" y="383"/>
                </a:cxn>
                <a:cxn ang="0">
                  <a:pos x="125" y="395"/>
                </a:cxn>
                <a:cxn ang="0">
                  <a:pos x="149" y="407"/>
                </a:cxn>
                <a:cxn ang="0">
                  <a:pos x="197" y="424"/>
                </a:cxn>
                <a:cxn ang="0">
                  <a:pos x="269" y="439"/>
                </a:cxn>
                <a:cxn ang="0">
                  <a:pos x="363" y="445"/>
                </a:cxn>
                <a:cxn ang="0">
                  <a:pos x="481" y="433"/>
                </a:cxn>
                <a:cxn ang="0">
                  <a:pos x="619" y="397"/>
                </a:cxn>
                <a:cxn ang="0">
                  <a:pos x="779" y="329"/>
                </a:cxn>
                <a:cxn ang="0">
                  <a:pos x="869" y="277"/>
                </a:cxn>
                <a:cxn ang="0">
                  <a:pos x="877" y="255"/>
                </a:cxn>
                <a:cxn ang="0">
                  <a:pos x="877" y="224"/>
                </a:cxn>
                <a:cxn ang="0">
                  <a:pos x="846" y="201"/>
                </a:cxn>
                <a:cxn ang="0">
                  <a:pos x="810" y="197"/>
                </a:cxn>
                <a:cxn ang="0">
                  <a:pos x="781" y="193"/>
                </a:cxn>
                <a:cxn ang="0">
                  <a:pos x="733" y="187"/>
                </a:cxn>
                <a:cxn ang="0">
                  <a:pos x="672" y="181"/>
                </a:cxn>
                <a:cxn ang="0">
                  <a:pos x="604" y="171"/>
                </a:cxn>
                <a:cxn ang="0">
                  <a:pos x="538" y="161"/>
                </a:cxn>
                <a:cxn ang="0">
                  <a:pos x="483" y="149"/>
                </a:cxn>
                <a:cxn ang="0">
                  <a:pos x="443" y="139"/>
                </a:cxn>
                <a:cxn ang="0">
                  <a:pos x="430" y="132"/>
                </a:cxn>
                <a:cxn ang="0">
                  <a:pos x="415" y="121"/>
                </a:cxn>
                <a:cxn ang="0">
                  <a:pos x="386" y="100"/>
                </a:cxn>
                <a:cxn ang="0">
                  <a:pos x="349" y="76"/>
                </a:cxn>
                <a:cxn ang="0">
                  <a:pos x="306" y="50"/>
                </a:cxn>
                <a:cxn ang="0">
                  <a:pos x="260" y="26"/>
                </a:cxn>
                <a:cxn ang="0">
                  <a:pos x="215" y="9"/>
                </a:cxn>
                <a:cxn ang="0">
                  <a:pos x="174" y="0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/>
              <a:ahLst/>
              <a:cxnLst>
                <a:cxn ang="0">
                  <a:pos x="16" y="84"/>
                </a:cxn>
                <a:cxn ang="0">
                  <a:pos x="78" y="71"/>
                </a:cxn>
                <a:cxn ang="0">
                  <a:pos x="142" y="0"/>
                </a:cxn>
                <a:cxn ang="0">
                  <a:pos x="137" y="23"/>
                </a:cxn>
                <a:cxn ang="0">
                  <a:pos x="105" y="71"/>
                </a:cxn>
                <a:cxn ang="0">
                  <a:pos x="59" y="104"/>
                </a:cxn>
                <a:cxn ang="0">
                  <a:pos x="115" y="100"/>
                </a:cxn>
                <a:cxn ang="0">
                  <a:pos x="177" y="67"/>
                </a:cxn>
                <a:cxn ang="0">
                  <a:pos x="186" y="55"/>
                </a:cxn>
                <a:cxn ang="0">
                  <a:pos x="167" y="95"/>
                </a:cxn>
                <a:cxn ang="0">
                  <a:pos x="113" y="130"/>
                </a:cxn>
                <a:cxn ang="0">
                  <a:pos x="151" y="130"/>
                </a:cxn>
                <a:cxn ang="0">
                  <a:pos x="229" y="106"/>
                </a:cxn>
                <a:cxn ang="0">
                  <a:pos x="274" y="62"/>
                </a:cxn>
                <a:cxn ang="0">
                  <a:pos x="267" y="86"/>
                </a:cxn>
                <a:cxn ang="0">
                  <a:pos x="220" y="134"/>
                </a:cxn>
                <a:cxn ang="0">
                  <a:pos x="205" y="152"/>
                </a:cxn>
                <a:cxn ang="0">
                  <a:pos x="272" y="128"/>
                </a:cxn>
                <a:cxn ang="0">
                  <a:pos x="354" y="59"/>
                </a:cxn>
                <a:cxn ang="0">
                  <a:pos x="349" y="83"/>
                </a:cxn>
                <a:cxn ang="0">
                  <a:pos x="325" y="131"/>
                </a:cxn>
                <a:cxn ang="0">
                  <a:pos x="296" y="158"/>
                </a:cxn>
                <a:cxn ang="0">
                  <a:pos x="351" y="139"/>
                </a:cxn>
                <a:cxn ang="0">
                  <a:pos x="426" y="84"/>
                </a:cxn>
                <a:cxn ang="0">
                  <a:pos x="438" y="71"/>
                </a:cxn>
                <a:cxn ang="0">
                  <a:pos x="395" y="129"/>
                </a:cxn>
                <a:cxn ang="0">
                  <a:pos x="336" y="179"/>
                </a:cxn>
                <a:cxn ang="0">
                  <a:pos x="368" y="168"/>
                </a:cxn>
                <a:cxn ang="0">
                  <a:pos x="445" y="118"/>
                </a:cxn>
                <a:cxn ang="0">
                  <a:pos x="508" y="51"/>
                </a:cxn>
                <a:cxn ang="0">
                  <a:pos x="493" y="95"/>
                </a:cxn>
                <a:cxn ang="0">
                  <a:pos x="446" y="154"/>
                </a:cxn>
                <a:cxn ang="0">
                  <a:pos x="432" y="168"/>
                </a:cxn>
                <a:cxn ang="0">
                  <a:pos x="488" y="142"/>
                </a:cxn>
                <a:cxn ang="0">
                  <a:pos x="573" y="50"/>
                </a:cxn>
                <a:cxn ang="0">
                  <a:pos x="568" y="71"/>
                </a:cxn>
                <a:cxn ang="0">
                  <a:pos x="552" y="115"/>
                </a:cxn>
                <a:cxn ang="0">
                  <a:pos x="536" y="141"/>
                </a:cxn>
                <a:cxn ang="0">
                  <a:pos x="587" y="129"/>
                </a:cxn>
                <a:cxn ang="0">
                  <a:pos x="659" y="75"/>
                </a:cxn>
                <a:cxn ang="0">
                  <a:pos x="672" y="56"/>
                </a:cxn>
                <a:cxn ang="0">
                  <a:pos x="645" y="105"/>
                </a:cxn>
                <a:cxn ang="0">
                  <a:pos x="614" y="139"/>
                </a:cxn>
                <a:cxn ang="0">
                  <a:pos x="643" y="127"/>
                </a:cxn>
                <a:cxn ang="0">
                  <a:pos x="692" y="99"/>
                </a:cxn>
                <a:cxn ang="0">
                  <a:pos x="708" y="88"/>
                </a:cxn>
                <a:cxn ang="0">
                  <a:pos x="678" y="126"/>
                </a:cxn>
                <a:cxn ang="0">
                  <a:pos x="661" y="133"/>
                </a:cxn>
                <a:cxn ang="0">
                  <a:pos x="616" y="151"/>
                </a:cxn>
                <a:cxn ang="0">
                  <a:pos x="551" y="174"/>
                </a:cxn>
                <a:cxn ang="0">
                  <a:pos x="470" y="195"/>
                </a:cxn>
                <a:cxn ang="0">
                  <a:pos x="384" y="208"/>
                </a:cxn>
                <a:cxn ang="0">
                  <a:pos x="339" y="208"/>
                </a:cxn>
                <a:cxn ang="0">
                  <a:pos x="270" y="199"/>
                </a:cxn>
                <a:cxn ang="0">
                  <a:pos x="173" y="183"/>
                </a:cxn>
                <a:cxn ang="0">
                  <a:pos x="76" y="157"/>
                </a:cxn>
                <a:cxn ang="0">
                  <a:pos x="12" y="116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/>
              <a:ahLst/>
              <a:cxnLst>
                <a:cxn ang="0">
                  <a:pos x="49" y="48"/>
                </a:cxn>
                <a:cxn ang="0">
                  <a:pos x="47" y="53"/>
                </a:cxn>
                <a:cxn ang="0">
                  <a:pos x="40" y="65"/>
                </a:cxn>
                <a:cxn ang="0">
                  <a:pos x="31" y="83"/>
                </a:cxn>
                <a:cxn ang="0">
                  <a:pos x="21" y="103"/>
                </a:cxn>
                <a:cxn ang="0">
                  <a:pos x="11" y="125"/>
                </a:cxn>
                <a:cxn ang="0">
                  <a:pos x="3" y="145"/>
                </a:cxn>
                <a:cxn ang="0">
                  <a:pos x="0" y="161"/>
                </a:cxn>
                <a:cxn ang="0">
                  <a:pos x="1" y="171"/>
                </a:cxn>
                <a:cxn ang="0">
                  <a:pos x="1" y="176"/>
                </a:cxn>
                <a:cxn ang="0">
                  <a:pos x="2" y="185"/>
                </a:cxn>
                <a:cxn ang="0">
                  <a:pos x="7" y="194"/>
                </a:cxn>
                <a:cxn ang="0">
                  <a:pos x="15" y="199"/>
                </a:cxn>
                <a:cxn ang="0">
                  <a:pos x="28" y="194"/>
                </a:cxn>
                <a:cxn ang="0">
                  <a:pos x="47" y="176"/>
                </a:cxn>
                <a:cxn ang="0">
                  <a:pos x="75" y="138"/>
                </a:cxn>
                <a:cxn ang="0">
                  <a:pos x="111" y="76"/>
                </a:cxn>
                <a:cxn ang="0">
                  <a:pos x="112" y="70"/>
                </a:cxn>
                <a:cxn ang="0">
                  <a:pos x="114" y="54"/>
                </a:cxn>
                <a:cxn ang="0">
                  <a:pos x="115" y="34"/>
                </a:cxn>
                <a:cxn ang="0">
                  <a:pos x="115" y="15"/>
                </a:cxn>
                <a:cxn ang="0">
                  <a:pos x="109" y="2"/>
                </a:cxn>
                <a:cxn ang="0">
                  <a:pos x="98" y="0"/>
                </a:cxn>
                <a:cxn ang="0">
                  <a:pos x="78" y="13"/>
                </a:cxn>
                <a:cxn ang="0">
                  <a:pos x="49" y="48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/>
              <a:ahLst/>
              <a:cxnLst>
                <a:cxn ang="0">
                  <a:pos x="65" y="276"/>
                </a:cxn>
                <a:cxn ang="0">
                  <a:pos x="169" y="404"/>
                </a:cxn>
                <a:cxn ang="0">
                  <a:pos x="239" y="398"/>
                </a:cxn>
                <a:cxn ang="0">
                  <a:pos x="258" y="396"/>
                </a:cxn>
                <a:cxn ang="0">
                  <a:pos x="199" y="422"/>
                </a:cxn>
                <a:cxn ang="0">
                  <a:pos x="236" y="422"/>
                </a:cxn>
                <a:cxn ang="0">
                  <a:pos x="313" y="413"/>
                </a:cxn>
                <a:cxn ang="0">
                  <a:pos x="384" y="380"/>
                </a:cxn>
                <a:cxn ang="0">
                  <a:pos x="379" y="392"/>
                </a:cxn>
                <a:cxn ang="0">
                  <a:pos x="258" y="447"/>
                </a:cxn>
                <a:cxn ang="0">
                  <a:pos x="349" y="437"/>
                </a:cxn>
                <a:cxn ang="0">
                  <a:pos x="362" y="455"/>
                </a:cxn>
                <a:cxn ang="0">
                  <a:pos x="381" y="460"/>
                </a:cxn>
                <a:cxn ang="0">
                  <a:pos x="476" y="456"/>
                </a:cxn>
                <a:cxn ang="0">
                  <a:pos x="612" y="434"/>
                </a:cxn>
                <a:cxn ang="0">
                  <a:pos x="688" y="410"/>
                </a:cxn>
                <a:cxn ang="0">
                  <a:pos x="773" y="376"/>
                </a:cxn>
                <a:cxn ang="0">
                  <a:pos x="879" y="326"/>
                </a:cxn>
                <a:cxn ang="0">
                  <a:pos x="935" y="285"/>
                </a:cxn>
                <a:cxn ang="0">
                  <a:pos x="925" y="228"/>
                </a:cxn>
                <a:cxn ang="0">
                  <a:pos x="628" y="189"/>
                </a:cxn>
                <a:cxn ang="0">
                  <a:pos x="567" y="183"/>
                </a:cxn>
                <a:cxn ang="0">
                  <a:pos x="482" y="148"/>
                </a:cxn>
                <a:cxn ang="0">
                  <a:pos x="423" y="101"/>
                </a:cxn>
                <a:cxn ang="0">
                  <a:pos x="355" y="61"/>
                </a:cxn>
                <a:cxn ang="0">
                  <a:pos x="262" y="25"/>
                </a:cxn>
                <a:cxn ang="0">
                  <a:pos x="201" y="32"/>
                </a:cxn>
                <a:cxn ang="0">
                  <a:pos x="131" y="93"/>
                </a:cxn>
                <a:cxn ang="0">
                  <a:pos x="85" y="126"/>
                </a:cxn>
                <a:cxn ang="0">
                  <a:pos x="98" y="57"/>
                </a:cxn>
                <a:cxn ang="0">
                  <a:pos x="77" y="40"/>
                </a:cxn>
                <a:cxn ang="0">
                  <a:pos x="29" y="44"/>
                </a:cxn>
                <a:cxn ang="0">
                  <a:pos x="42" y="136"/>
                </a:cxn>
                <a:cxn ang="0">
                  <a:pos x="20" y="138"/>
                </a:cxn>
                <a:cxn ang="0">
                  <a:pos x="23" y="26"/>
                </a:cxn>
                <a:cxn ang="0">
                  <a:pos x="96" y="20"/>
                </a:cxn>
                <a:cxn ang="0">
                  <a:pos x="103" y="67"/>
                </a:cxn>
                <a:cxn ang="0">
                  <a:pos x="97" y="116"/>
                </a:cxn>
                <a:cxn ang="0">
                  <a:pos x="158" y="35"/>
                </a:cxn>
                <a:cxn ang="0">
                  <a:pos x="260" y="0"/>
                </a:cxn>
                <a:cxn ang="0">
                  <a:pos x="313" y="13"/>
                </a:cxn>
                <a:cxn ang="0">
                  <a:pos x="402" y="55"/>
                </a:cxn>
                <a:cxn ang="0">
                  <a:pos x="487" y="126"/>
                </a:cxn>
                <a:cxn ang="0">
                  <a:pos x="512" y="139"/>
                </a:cxn>
                <a:cxn ang="0">
                  <a:pos x="527" y="145"/>
                </a:cxn>
                <a:cxn ang="0">
                  <a:pos x="565" y="151"/>
                </a:cxn>
                <a:cxn ang="0">
                  <a:pos x="642" y="159"/>
                </a:cxn>
                <a:cxn ang="0">
                  <a:pos x="719" y="163"/>
                </a:cxn>
                <a:cxn ang="0">
                  <a:pos x="811" y="173"/>
                </a:cxn>
                <a:cxn ang="0">
                  <a:pos x="919" y="193"/>
                </a:cxn>
                <a:cxn ang="0">
                  <a:pos x="958" y="219"/>
                </a:cxn>
                <a:cxn ang="0">
                  <a:pos x="949" y="308"/>
                </a:cxn>
                <a:cxn ang="0">
                  <a:pos x="841" y="372"/>
                </a:cxn>
                <a:cxn ang="0">
                  <a:pos x="753" y="407"/>
                </a:cxn>
                <a:cxn ang="0">
                  <a:pos x="639" y="449"/>
                </a:cxn>
                <a:cxn ang="0">
                  <a:pos x="574" y="467"/>
                </a:cxn>
                <a:cxn ang="0">
                  <a:pos x="523" y="480"/>
                </a:cxn>
                <a:cxn ang="0">
                  <a:pos x="410" y="489"/>
                </a:cxn>
                <a:cxn ang="0">
                  <a:pos x="271" y="481"/>
                </a:cxn>
                <a:cxn ang="0">
                  <a:pos x="202" y="464"/>
                </a:cxn>
                <a:cxn ang="0">
                  <a:pos x="99" y="414"/>
                </a:cxn>
                <a:cxn ang="0">
                  <a:pos x="44" y="322"/>
                </a:cxn>
                <a:cxn ang="0">
                  <a:pos x="51" y="229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29" y="23"/>
                </a:cxn>
                <a:cxn ang="0">
                  <a:pos x="33" y="28"/>
                </a:cxn>
                <a:cxn ang="0">
                  <a:pos x="39" y="36"/>
                </a:cxn>
                <a:cxn ang="0">
                  <a:pos x="47" y="44"/>
                </a:cxn>
                <a:cxn ang="0">
                  <a:pos x="55" y="53"/>
                </a:cxn>
                <a:cxn ang="0">
                  <a:pos x="63" y="61"/>
                </a:cxn>
                <a:cxn ang="0">
                  <a:pos x="70" y="68"/>
                </a:cxn>
                <a:cxn ang="0">
                  <a:pos x="74" y="72"/>
                </a:cxn>
                <a:cxn ang="0">
                  <a:pos x="59" y="86"/>
                </a:cxn>
                <a:cxn ang="0">
                  <a:pos x="55" y="82"/>
                </a:cxn>
                <a:cxn ang="0">
                  <a:pos x="47" y="74"/>
                </a:cxn>
                <a:cxn ang="0">
                  <a:pos x="37" y="63"/>
                </a:cxn>
                <a:cxn ang="0">
                  <a:pos x="24" y="49"/>
                </a:cxn>
                <a:cxn ang="0">
                  <a:pos x="13" y="35"/>
                </a:cxn>
                <a:cxn ang="0">
                  <a:pos x="3" y="20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26" y="21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/>
              <a:ahLst/>
              <a:cxnLst>
                <a:cxn ang="0">
                  <a:pos x="6" y="98"/>
                </a:cxn>
                <a:cxn ang="0">
                  <a:pos x="5" y="103"/>
                </a:cxn>
                <a:cxn ang="0">
                  <a:pos x="2" y="115"/>
                </a:cxn>
                <a:cxn ang="0">
                  <a:pos x="0" y="130"/>
                </a:cxn>
                <a:cxn ang="0">
                  <a:pos x="0" y="144"/>
                </a:cxn>
                <a:cxn ang="0">
                  <a:pos x="2" y="153"/>
                </a:cxn>
                <a:cxn ang="0">
                  <a:pos x="11" y="151"/>
                </a:cxn>
                <a:cxn ang="0">
                  <a:pos x="28" y="136"/>
                </a:cxn>
                <a:cxn ang="0">
                  <a:pos x="52" y="103"/>
                </a:cxn>
                <a:cxn ang="0">
                  <a:pos x="54" y="98"/>
                </a:cxn>
                <a:cxn ang="0">
                  <a:pos x="62" y="88"/>
                </a:cxn>
                <a:cxn ang="0">
                  <a:pos x="70" y="71"/>
                </a:cxn>
                <a:cxn ang="0">
                  <a:pos x="79" y="53"/>
                </a:cxn>
                <a:cxn ang="0">
                  <a:pos x="85" y="33"/>
                </a:cxn>
                <a:cxn ang="0">
                  <a:pos x="86" y="17"/>
                </a:cxn>
                <a:cxn ang="0">
                  <a:pos x="79" y="6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44" y="28"/>
                </a:cxn>
                <a:cxn ang="0">
                  <a:pos x="34" y="43"/>
                </a:cxn>
                <a:cxn ang="0">
                  <a:pos x="25" y="59"/>
                </a:cxn>
                <a:cxn ang="0">
                  <a:pos x="15" y="77"/>
                </a:cxn>
                <a:cxn ang="0">
                  <a:pos x="6" y="98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/>
              <a:ahLst/>
              <a:cxnLst>
                <a:cxn ang="0">
                  <a:pos x="97" y="175"/>
                </a:cxn>
                <a:cxn ang="0">
                  <a:pos x="91" y="171"/>
                </a:cxn>
                <a:cxn ang="0">
                  <a:pos x="76" y="159"/>
                </a:cxn>
                <a:cxn ang="0">
                  <a:pos x="56" y="141"/>
                </a:cxn>
                <a:cxn ang="0">
                  <a:pos x="35" y="118"/>
                </a:cxn>
                <a:cxn ang="0">
                  <a:pos x="15" y="91"/>
                </a:cxn>
                <a:cxn ang="0">
                  <a:pos x="3" y="61"/>
                </a:cxn>
                <a:cxn ang="0">
                  <a:pos x="0" y="31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2" y="7"/>
                </a:cxn>
                <a:cxn ang="0">
                  <a:pos x="70" y="13"/>
                </a:cxn>
                <a:cxn ang="0">
                  <a:pos x="75" y="21"/>
                </a:cxn>
                <a:cxn ang="0">
                  <a:pos x="72" y="24"/>
                </a:cxn>
                <a:cxn ang="0">
                  <a:pos x="66" y="34"/>
                </a:cxn>
                <a:cxn ang="0">
                  <a:pos x="58" y="46"/>
                </a:cxn>
                <a:cxn ang="0">
                  <a:pos x="53" y="62"/>
                </a:cxn>
                <a:cxn ang="0">
                  <a:pos x="56" y="81"/>
                </a:cxn>
                <a:cxn ang="0">
                  <a:pos x="66" y="98"/>
                </a:cxn>
                <a:cxn ang="0">
                  <a:pos x="89" y="114"/>
                </a:cxn>
                <a:cxn ang="0">
                  <a:pos x="128" y="128"/>
                </a:cxn>
                <a:cxn ang="0">
                  <a:pos x="129" y="129"/>
                </a:cxn>
                <a:cxn ang="0">
                  <a:pos x="130" y="133"/>
                </a:cxn>
                <a:cxn ang="0">
                  <a:pos x="130" y="137"/>
                </a:cxn>
                <a:cxn ang="0">
                  <a:pos x="130" y="144"/>
                </a:cxn>
                <a:cxn ang="0">
                  <a:pos x="128" y="151"/>
                </a:cxn>
                <a:cxn ang="0">
                  <a:pos x="122" y="159"/>
                </a:cxn>
                <a:cxn ang="0">
                  <a:pos x="112" y="167"/>
                </a:cxn>
                <a:cxn ang="0">
                  <a:pos x="97" y="17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4" y="4"/>
                </a:cxn>
                <a:cxn ang="0">
                  <a:pos x="22" y="6"/>
                </a:cxn>
                <a:cxn ang="0">
                  <a:pos x="31" y="9"/>
                </a:cxn>
                <a:cxn ang="0">
                  <a:pos x="43" y="14"/>
                </a:cxn>
                <a:cxn ang="0">
                  <a:pos x="56" y="20"/>
                </a:cxn>
                <a:cxn ang="0">
                  <a:pos x="71" y="27"/>
                </a:cxn>
                <a:cxn ang="0">
                  <a:pos x="87" y="35"/>
                </a:cxn>
                <a:cxn ang="0">
                  <a:pos x="104" y="45"/>
                </a:cxn>
                <a:cxn ang="0">
                  <a:pos x="124" y="58"/>
                </a:cxn>
                <a:cxn ang="0">
                  <a:pos x="144" y="73"/>
                </a:cxn>
                <a:cxn ang="0">
                  <a:pos x="166" y="89"/>
                </a:cxn>
                <a:cxn ang="0">
                  <a:pos x="189" y="107"/>
                </a:cxn>
                <a:cxn ang="0">
                  <a:pos x="215" y="129"/>
                </a:cxn>
                <a:cxn ang="0">
                  <a:pos x="216" y="129"/>
                </a:cxn>
                <a:cxn ang="0">
                  <a:pos x="217" y="132"/>
                </a:cxn>
                <a:cxn ang="0">
                  <a:pos x="221" y="134"/>
                </a:cxn>
                <a:cxn ang="0">
                  <a:pos x="226" y="136"/>
                </a:cxn>
                <a:cxn ang="0">
                  <a:pos x="233" y="140"/>
                </a:cxn>
                <a:cxn ang="0">
                  <a:pos x="242" y="143"/>
                </a:cxn>
                <a:cxn ang="0">
                  <a:pos x="253" y="148"/>
                </a:cxn>
                <a:cxn ang="0">
                  <a:pos x="265" y="151"/>
                </a:cxn>
                <a:cxn ang="0">
                  <a:pos x="280" y="156"/>
                </a:cxn>
                <a:cxn ang="0">
                  <a:pos x="297" y="159"/>
                </a:cxn>
                <a:cxn ang="0">
                  <a:pos x="317" y="163"/>
                </a:cxn>
                <a:cxn ang="0">
                  <a:pos x="339" y="165"/>
                </a:cxn>
                <a:cxn ang="0">
                  <a:pos x="363" y="166"/>
                </a:cxn>
                <a:cxn ang="0">
                  <a:pos x="390" y="167"/>
                </a:cxn>
                <a:cxn ang="0">
                  <a:pos x="420" y="167"/>
                </a:cxn>
                <a:cxn ang="0">
                  <a:pos x="452" y="166"/>
                </a:cxn>
                <a:cxn ang="0">
                  <a:pos x="450" y="166"/>
                </a:cxn>
                <a:cxn ang="0">
                  <a:pos x="443" y="169"/>
                </a:cxn>
                <a:cxn ang="0">
                  <a:pos x="431" y="170"/>
                </a:cxn>
                <a:cxn ang="0">
                  <a:pos x="417" y="172"/>
                </a:cxn>
                <a:cxn ang="0">
                  <a:pos x="399" y="174"/>
                </a:cxn>
                <a:cxn ang="0">
                  <a:pos x="379" y="177"/>
                </a:cxn>
                <a:cxn ang="0">
                  <a:pos x="356" y="179"/>
                </a:cxn>
                <a:cxn ang="0">
                  <a:pos x="333" y="180"/>
                </a:cxn>
                <a:cxn ang="0">
                  <a:pos x="308" y="180"/>
                </a:cxn>
                <a:cxn ang="0">
                  <a:pos x="281" y="179"/>
                </a:cxn>
                <a:cxn ang="0">
                  <a:pos x="256" y="175"/>
                </a:cxn>
                <a:cxn ang="0">
                  <a:pos x="231" y="171"/>
                </a:cxn>
                <a:cxn ang="0">
                  <a:pos x="205" y="164"/>
                </a:cxn>
                <a:cxn ang="0">
                  <a:pos x="182" y="156"/>
                </a:cxn>
                <a:cxn ang="0">
                  <a:pos x="160" y="144"/>
                </a:cxn>
                <a:cxn ang="0">
                  <a:pos x="141" y="129"/>
                </a:cxn>
                <a:cxn ang="0">
                  <a:pos x="142" y="128"/>
                </a:cxn>
                <a:cxn ang="0">
                  <a:pos x="143" y="122"/>
                </a:cxn>
                <a:cxn ang="0">
                  <a:pos x="141" y="114"/>
                </a:cxn>
                <a:cxn ang="0">
                  <a:pos x="135" y="102"/>
                </a:cxn>
                <a:cxn ang="0">
                  <a:pos x="120" y="84"/>
                </a:cxn>
                <a:cxn ang="0">
                  <a:pos x="95" y="61"/>
                </a:cxn>
                <a:cxn ang="0">
                  <a:pos x="56" y="34"/>
                </a:cxn>
                <a:cxn ang="0">
                  <a:pos x="0" y="0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9" y="4"/>
                </a:cxn>
                <a:cxn ang="0">
                  <a:pos x="67" y="15"/>
                </a:cxn>
                <a:cxn ang="0">
                  <a:pos x="77" y="36"/>
                </a:cxn>
                <a:cxn ang="0">
                  <a:pos x="89" y="64"/>
                </a:cxn>
                <a:cxn ang="0">
                  <a:pos x="99" y="100"/>
                </a:cxn>
                <a:cxn ang="0">
                  <a:pos x="107" y="145"/>
                </a:cxn>
                <a:cxn ang="0">
                  <a:pos x="112" y="198"/>
                </a:cxn>
                <a:cxn ang="0">
                  <a:pos x="111" y="260"/>
                </a:cxn>
                <a:cxn ang="0">
                  <a:pos x="110" y="253"/>
                </a:cxn>
                <a:cxn ang="0">
                  <a:pos x="106" y="232"/>
                </a:cxn>
                <a:cxn ang="0">
                  <a:pos x="100" y="203"/>
                </a:cxn>
                <a:cxn ang="0">
                  <a:pos x="90" y="169"/>
                </a:cxn>
                <a:cxn ang="0">
                  <a:pos x="76" y="133"/>
                </a:cxn>
                <a:cxn ang="0">
                  <a:pos x="57" y="98"/>
                </a:cxn>
                <a:cxn ang="0">
                  <a:pos x="31" y="70"/>
                </a:cxn>
                <a:cxn ang="0">
                  <a:pos x="0" y="50"/>
                </a:cxn>
                <a:cxn ang="0">
                  <a:pos x="1" y="50"/>
                </a:cxn>
                <a:cxn ang="0">
                  <a:pos x="6" y="48"/>
                </a:cxn>
                <a:cxn ang="0">
                  <a:pos x="12" y="45"/>
                </a:cxn>
                <a:cxn ang="0">
                  <a:pos x="20" y="41"/>
                </a:cxn>
                <a:cxn ang="0">
                  <a:pos x="29" y="34"/>
                </a:cxn>
                <a:cxn ang="0">
                  <a:pos x="38" y="26"/>
                </a:cxn>
                <a:cxn ang="0">
                  <a:pos x="47" y="14"/>
                </a:cxn>
                <a:cxn ang="0">
                  <a:pos x="57" y="0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9" y="3"/>
                </a:cxn>
                <a:cxn ang="0">
                  <a:pos x="70" y="9"/>
                </a:cxn>
                <a:cxn ang="0">
                  <a:pos x="85" y="23"/>
                </a:cxn>
                <a:cxn ang="0">
                  <a:pos x="104" y="44"/>
                </a:cxn>
                <a:cxn ang="0">
                  <a:pos x="123" y="72"/>
                </a:cxn>
                <a:cxn ang="0">
                  <a:pos x="143" y="109"/>
                </a:cxn>
                <a:cxn ang="0">
                  <a:pos x="159" y="156"/>
                </a:cxn>
                <a:cxn ang="0">
                  <a:pos x="172" y="212"/>
                </a:cxn>
                <a:cxn ang="0">
                  <a:pos x="174" y="216"/>
                </a:cxn>
                <a:cxn ang="0">
                  <a:pos x="179" y="225"/>
                </a:cxn>
                <a:cxn ang="0">
                  <a:pos x="187" y="238"/>
                </a:cxn>
                <a:cxn ang="0">
                  <a:pos x="196" y="254"/>
                </a:cxn>
                <a:cxn ang="0">
                  <a:pos x="206" y="270"/>
                </a:cxn>
                <a:cxn ang="0">
                  <a:pos x="218" y="285"/>
                </a:cxn>
                <a:cxn ang="0">
                  <a:pos x="228" y="297"/>
                </a:cxn>
                <a:cxn ang="0">
                  <a:pos x="239" y="305"/>
                </a:cxn>
                <a:cxn ang="0">
                  <a:pos x="232" y="300"/>
                </a:cxn>
                <a:cxn ang="0">
                  <a:pos x="213" y="287"/>
                </a:cxn>
                <a:cxn ang="0">
                  <a:pos x="187" y="267"/>
                </a:cxn>
                <a:cxn ang="0">
                  <a:pos x="156" y="239"/>
                </a:cxn>
                <a:cxn ang="0">
                  <a:pos x="123" y="205"/>
                </a:cxn>
                <a:cxn ang="0">
                  <a:pos x="96" y="166"/>
                </a:cxn>
                <a:cxn ang="0">
                  <a:pos x="73" y="124"/>
                </a:cxn>
                <a:cxn ang="0">
                  <a:pos x="61" y="77"/>
                </a:cxn>
                <a:cxn ang="0">
                  <a:pos x="59" y="76"/>
                </a:cxn>
                <a:cxn ang="0">
                  <a:pos x="54" y="74"/>
                </a:cxn>
                <a:cxn ang="0">
                  <a:pos x="46" y="71"/>
                </a:cxn>
                <a:cxn ang="0">
                  <a:pos x="37" y="66"/>
                </a:cxn>
                <a:cxn ang="0">
                  <a:pos x="27" y="62"/>
                </a:cxn>
                <a:cxn ang="0">
                  <a:pos x="17" y="59"/>
                </a:cxn>
                <a:cxn ang="0">
                  <a:pos x="8" y="58"/>
                </a:cxn>
                <a:cxn ang="0">
                  <a:pos x="0" y="59"/>
                </a:cxn>
                <a:cxn ang="0">
                  <a:pos x="3" y="59"/>
                </a:cxn>
                <a:cxn ang="0">
                  <a:pos x="7" y="57"/>
                </a:cxn>
                <a:cxn ang="0">
                  <a:pos x="15" y="53"/>
                </a:cxn>
                <a:cxn ang="0">
                  <a:pos x="24" y="47"/>
                </a:cxn>
                <a:cxn ang="0">
                  <a:pos x="34" y="41"/>
                </a:cxn>
                <a:cxn ang="0">
                  <a:pos x="43" y="30"/>
                </a:cxn>
                <a:cxn ang="0">
                  <a:pos x="50" y="16"/>
                </a:cxn>
                <a:cxn ang="0">
                  <a:pos x="55" y="0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6" y="8"/>
                </a:cxn>
                <a:cxn ang="0">
                  <a:pos x="32" y="17"/>
                </a:cxn>
                <a:cxn ang="0">
                  <a:pos x="50" y="30"/>
                </a:cxn>
                <a:cxn ang="0">
                  <a:pos x="64" y="44"/>
                </a:cxn>
                <a:cxn ang="0">
                  <a:pos x="73" y="59"/>
                </a:cxn>
                <a:cxn ang="0">
                  <a:pos x="74" y="76"/>
                </a:cxn>
                <a:cxn ang="0">
                  <a:pos x="62" y="92"/>
                </a:cxn>
                <a:cxn ang="0">
                  <a:pos x="61" y="90"/>
                </a:cxn>
                <a:cxn ang="0">
                  <a:pos x="58" y="83"/>
                </a:cxn>
                <a:cxn ang="0">
                  <a:pos x="52" y="73"/>
                </a:cxn>
                <a:cxn ang="0">
                  <a:pos x="45" y="60"/>
                </a:cxn>
                <a:cxn ang="0">
                  <a:pos x="36" y="45"/>
                </a:cxn>
                <a:cxn ang="0">
                  <a:pos x="26" y="3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6" y="3"/>
                </a:cxn>
                <a:cxn ang="0">
                  <a:pos x="133" y="8"/>
                </a:cxn>
                <a:cxn ang="0">
                  <a:pos x="144" y="20"/>
                </a:cxn>
                <a:cxn ang="0">
                  <a:pos x="157" y="38"/>
                </a:cxn>
                <a:cxn ang="0">
                  <a:pos x="169" y="64"/>
                </a:cxn>
                <a:cxn ang="0">
                  <a:pos x="181" y="97"/>
                </a:cxn>
                <a:cxn ang="0">
                  <a:pos x="190" y="141"/>
                </a:cxn>
                <a:cxn ang="0">
                  <a:pos x="195" y="195"/>
                </a:cxn>
                <a:cxn ang="0">
                  <a:pos x="195" y="193"/>
                </a:cxn>
                <a:cxn ang="0">
                  <a:pos x="193" y="188"/>
                </a:cxn>
                <a:cxn ang="0">
                  <a:pos x="190" y="180"/>
                </a:cxn>
                <a:cxn ang="0">
                  <a:pos x="187" y="170"/>
                </a:cxn>
                <a:cxn ang="0">
                  <a:pos x="181" y="158"/>
                </a:cxn>
                <a:cxn ang="0">
                  <a:pos x="175" y="146"/>
                </a:cxn>
                <a:cxn ang="0">
                  <a:pos x="167" y="132"/>
                </a:cxn>
                <a:cxn ang="0">
                  <a:pos x="157" y="119"/>
                </a:cxn>
                <a:cxn ang="0">
                  <a:pos x="145" y="106"/>
                </a:cxn>
                <a:cxn ang="0">
                  <a:pos x="131" y="94"/>
                </a:cxn>
                <a:cxn ang="0">
                  <a:pos x="115" y="84"/>
                </a:cxn>
                <a:cxn ang="0">
                  <a:pos x="97" y="76"/>
                </a:cxn>
                <a:cxn ang="0">
                  <a:pos x="76" y="72"/>
                </a:cxn>
                <a:cxn ang="0">
                  <a:pos x="54" y="69"/>
                </a:cxn>
                <a:cxn ang="0">
                  <a:pos x="28" y="72"/>
                </a:cxn>
                <a:cxn ang="0">
                  <a:pos x="0" y="79"/>
                </a:cxn>
                <a:cxn ang="0">
                  <a:pos x="4" y="78"/>
                </a:cxn>
                <a:cxn ang="0">
                  <a:pos x="14" y="75"/>
                </a:cxn>
                <a:cxn ang="0">
                  <a:pos x="29" y="69"/>
                </a:cxn>
                <a:cxn ang="0">
                  <a:pos x="47" y="63"/>
                </a:cxn>
                <a:cxn ang="0">
                  <a:pos x="67" y="52"/>
                </a:cxn>
                <a:cxn ang="0">
                  <a:pos x="88" y="38"/>
                </a:cxn>
                <a:cxn ang="0">
                  <a:pos x="106" y="21"/>
                </a:cxn>
                <a:cxn ang="0">
                  <a:pos x="122" y="0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5" y="0"/>
                </a:cxn>
                <a:cxn ang="0">
                  <a:pos x="98" y="3"/>
                </a:cxn>
                <a:cxn ang="0">
                  <a:pos x="102" y="10"/>
                </a:cxn>
                <a:cxn ang="0">
                  <a:pos x="102" y="21"/>
                </a:cxn>
                <a:cxn ang="0">
                  <a:pos x="95" y="41"/>
                </a:cxn>
                <a:cxn ang="0">
                  <a:pos x="80" y="71"/>
                </a:cxn>
                <a:cxn ang="0">
                  <a:pos x="54" y="111"/>
                </a:cxn>
                <a:cxn ang="0">
                  <a:pos x="14" y="167"/>
                </a:cxn>
                <a:cxn ang="0">
                  <a:pos x="16" y="162"/>
                </a:cxn>
                <a:cxn ang="0">
                  <a:pos x="23" y="149"/>
                </a:cxn>
                <a:cxn ang="0">
                  <a:pos x="30" y="131"/>
                </a:cxn>
                <a:cxn ang="0">
                  <a:pos x="37" y="107"/>
                </a:cxn>
                <a:cxn ang="0">
                  <a:pos x="39" y="81"/>
                </a:cxn>
                <a:cxn ang="0">
                  <a:pos x="36" y="55"/>
                </a:cxn>
                <a:cxn ang="0">
                  <a:pos x="23" y="29"/>
                </a:cxn>
                <a:cxn ang="0">
                  <a:pos x="0" y="6"/>
                </a:cxn>
                <a:cxn ang="0">
                  <a:pos x="5" y="10"/>
                </a:cxn>
                <a:cxn ang="0">
                  <a:pos x="15" y="18"/>
                </a:cxn>
                <a:cxn ang="0">
                  <a:pos x="31" y="27"/>
                </a:cxn>
                <a:cxn ang="0">
                  <a:pos x="49" y="35"/>
                </a:cxn>
                <a:cxn ang="0">
                  <a:pos x="66" y="40"/>
                </a:cxn>
                <a:cxn ang="0">
                  <a:pos x="81" y="37"/>
                </a:cxn>
                <a:cxn ang="0">
                  <a:pos x="90" y="25"/>
                </a:cxn>
                <a:cxn ang="0">
                  <a:pos x="92" y="0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026" name="Picture 2" descr="C:\Users\Monjauze\AppData\Local\Microsoft\Windows\Temporary Internet Files\Content.IE5\5A8L37OT\MCj029048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0278">
            <a:off x="6987217" y="1592407"/>
            <a:ext cx="747152" cy="1413626"/>
          </a:xfrm>
          <a:prstGeom prst="rect">
            <a:avLst/>
          </a:prstGeom>
          <a:noFill/>
        </p:spPr>
      </p:pic>
      <p:pic>
        <p:nvPicPr>
          <p:cNvPr id="78" name="Picture 3" descr="C:\Users\Monjauze\AppData\Local\Microsoft\Windows\Temporary Internet Files\Content.IE5\TLBXTVM2\MPj043272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2838035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0" name="Espace réservé de la date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1B36E-D8A1-4749-9383-7E0B6DF91933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1" name="Espace réservé du numéro de diapositive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2" name="Espace réservé du pied de page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7" name="Picture 4" descr="C:\Users\Monjauze\AppData\Local\Microsoft\Windows\Temporary Internet Files\Content.IE5\5A8L37OT\MPj02161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643446"/>
            <a:ext cx="2264559" cy="15097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580-3099-408A-BF00-C7638FC5702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929198"/>
            <a:ext cx="2088908" cy="1928802"/>
          </a:xfrm>
          <a:prstGeom prst="rect">
            <a:avLst/>
          </a:prstGeom>
          <a:noFill/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>
                <a:solidFill>
                  <a:srgbClr val="C00000"/>
                </a:solidFill>
              </a:rPr>
              <a:pPr/>
              <a:t>mars 09</a:t>
            </a:fld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Cuisine aromatique</a:t>
            </a:r>
            <a:endParaRPr lang="fr-F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496</TotalTime>
  <Words>109</Words>
  <Application>Microsoft Office PowerPoint</Application>
  <PresentationFormat>Affichage à l'écran (4:3)</PresentationFormat>
  <Paragraphs>63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mélangés</vt:lpstr>
      <vt:lpstr>Les herbes aromatiques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20</cp:revision>
  <dcterms:created xsi:type="dcterms:W3CDTF">2008-11-22T09:51:37Z</dcterms:created>
  <dcterms:modified xsi:type="dcterms:W3CDTF">2009-03-23T15:58:06Z</dcterms:modified>
</cp:coreProperties>
</file>