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6"/>
  </p:notesMasterIdLst>
  <p:handoutMasterIdLst>
    <p:handoutMasterId r:id="rId7"/>
  </p:handoutMasterIdLst>
  <p:sldIdLst>
    <p:sldId id="257" r:id="rId2"/>
    <p:sldId id="261" r:id="rId3"/>
    <p:sldId id="259" r:id="rId4"/>
    <p:sldId id="262" r:id="rId5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Ktrin" initials="MSOffic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621" autoAdjust="0"/>
    <p:restoredTop sz="95104" autoAdjust="0"/>
  </p:normalViewPr>
  <p:slideViewPr>
    <p:cSldViewPr showGuides="1">
      <p:cViewPr>
        <p:scale>
          <a:sx n="80" d="100"/>
          <a:sy n="80" d="100"/>
        </p:scale>
        <p:origin x="-144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76672-8DC5-4794-952D-442D38405F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43F1-FA5F-4C74-A3E4-655B442700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/>
              <a:t>J. Durand - Mark</a:t>
            </a:r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23"/>
            <a:ext cx="6705600" cy="308659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endParaRPr lang="fr-FR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93C84-8B05-4B7B-B8E6-05E580EFE7C0}" type="datetime1">
              <a:rPr lang="fr-FR" smtClean="0"/>
              <a:pPr/>
              <a:t>22/12/2008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18345-2E28-4778-8056-153798C08101}" type="datetime1">
              <a:rPr lang="fr-FR" smtClean="0"/>
              <a:pPr/>
              <a:t>22/12/2008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3D46C-F3B8-4CF9-9532-858CEC6A56AB}" type="datetime1">
              <a:rPr lang="fr-FR" smtClean="0"/>
              <a:pPr/>
              <a:t>22/12/2008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B21A-4FD0-40A8-9822-EE38B04C9CC4}" type="datetime1">
              <a:rPr lang="fr-FR" smtClean="0"/>
              <a:pPr/>
              <a:t>22/12/2008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1683D-C33A-4FC7-8A37-E6D8AB1E30BF}" type="datetime1">
              <a:rPr lang="fr-FR" smtClean="0"/>
              <a:pPr/>
              <a:t>22/12/2008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207BF-9F5A-44A5-8F0E-54128BD566CC}" type="datetime1">
              <a:rPr lang="fr-FR" smtClean="0"/>
              <a:pPr/>
              <a:t>22/12/2008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9AD54-8E11-4BB5-86CC-5AF40E359F3D}" type="datetime1">
              <a:rPr lang="fr-FR" smtClean="0"/>
              <a:pPr/>
              <a:t>22/12/2008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9D266-E02F-4789-B562-C118CEBC2651}" type="datetime1">
              <a:rPr lang="fr-FR" smtClean="0"/>
              <a:pPr/>
              <a:t>22/12/2008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C896B-BDE8-4346-AF5B-DDB9118AC1A2}" type="datetime1">
              <a:rPr lang="fr-FR" smtClean="0"/>
              <a:pPr/>
              <a:t>22/12/2008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82859-DD70-4C87-8D15-3EFE713CE051}" type="datetime1">
              <a:rPr lang="fr-FR" smtClean="0"/>
              <a:pPr/>
              <a:t>22/12/2008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0D086-9767-4035-A60C-207DC9BB8CCE}" type="datetime1">
              <a:rPr lang="fr-FR" smtClean="0"/>
              <a:pPr/>
              <a:t>22/12/2008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81DA73-A91A-4EAC-BF96-360A58CBA6A3}" type="datetime1">
              <a:rPr lang="fr-FR" smtClean="0"/>
              <a:pPr/>
              <a:t>22/12/2008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Opération  arômes du Sud 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Parfums </a:t>
            </a:r>
            <a:r>
              <a:rPr lang="fr-FR" smtClean="0"/>
              <a:t>An Diamo</a:t>
            </a:r>
            <a:endParaRPr lang="fr-FR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Pourquoi «Arômes du Sud»</a:t>
            </a:r>
          </a:p>
          <a:p>
            <a:r>
              <a:rPr lang="fr-FR" dirty="0" smtClean="0"/>
              <a:t>Un challenge</a:t>
            </a:r>
          </a:p>
          <a:p>
            <a:r>
              <a:rPr lang="fr-FR" smtClean="0"/>
              <a:t>Notre  </a:t>
            </a:r>
            <a:r>
              <a:rPr lang="fr-FR" dirty="0" smtClean="0"/>
              <a:t>équipe</a:t>
            </a:r>
          </a:p>
          <a:p>
            <a:r>
              <a:rPr lang="fr-FR" dirty="0" smtClean="0"/>
              <a:t>La gamme «Arômes du Sud»</a:t>
            </a:r>
          </a:p>
          <a:p>
            <a:r>
              <a:rPr lang="fr-FR" dirty="0" smtClean="0"/>
              <a:t>Nos produits</a:t>
            </a:r>
          </a:p>
          <a:p>
            <a:r>
              <a:rPr lang="fr-FR" dirty="0" smtClean="0"/>
              <a:t>De 2005 à 2008</a:t>
            </a:r>
          </a:p>
          <a:p>
            <a:r>
              <a:rPr lang="fr-FR" dirty="0" smtClean="0"/>
              <a:t>Prospective sur un an</a:t>
            </a:r>
          </a:p>
          <a:p>
            <a:r>
              <a:rPr lang="fr-FR" dirty="0" smtClean="0"/>
              <a:t>Les ressources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challenge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Objectif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Pourquoi «Arômes du Sud»</a:t>
            </a: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 smtClean="0"/>
              <a:t>Positionner «Arômes du Sud» parmi les incontournables de l’été 2009</a:t>
            </a:r>
          </a:p>
          <a:p>
            <a:r>
              <a:rPr lang="fr-FR" dirty="0" smtClean="0"/>
              <a:t>Garder la filiation  « je suis An Diamo depuis…1930 »</a:t>
            </a:r>
            <a:endParaRPr lang="fr-FR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Le Sud </a:t>
            </a:r>
          </a:p>
          <a:p>
            <a:pPr lvl="1"/>
            <a:r>
              <a:rPr lang="fr-FR" dirty="0" smtClean="0"/>
              <a:t>Note exotique, épicée </a:t>
            </a:r>
          </a:p>
          <a:p>
            <a:pPr lvl="1"/>
            <a:r>
              <a:rPr lang="fr-FR" dirty="0" smtClean="0"/>
              <a:t>Des couleurs chaudes contrastées</a:t>
            </a:r>
          </a:p>
          <a:p>
            <a:r>
              <a:rPr lang="fr-FR" dirty="0" smtClean="0"/>
              <a:t>Le vent parfumé, </a:t>
            </a:r>
          </a:p>
          <a:p>
            <a:pPr lvl="1"/>
            <a:r>
              <a:rPr lang="fr-FR" dirty="0" smtClean="0"/>
              <a:t>Tonus, fraicheur, il rend fou</a:t>
            </a:r>
          </a:p>
          <a:p>
            <a:r>
              <a:rPr lang="fr-FR" dirty="0" smtClean="0"/>
              <a:t>Images fondu-enchainé  de paysages et quelques visages  </a:t>
            </a:r>
            <a:endParaRPr lang="fr-FR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54829" t="7550" r="31039" b="82617"/>
          <a:stretch>
            <a:fillRect/>
          </a:stretch>
        </p:blipFill>
        <p:spPr bwMode="auto">
          <a:xfrm>
            <a:off x="2571736" y="6858000"/>
            <a:ext cx="1568461" cy="92869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Notre équipe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3 Créateurs</a:t>
            </a:r>
          </a:p>
          <a:p>
            <a:r>
              <a:rPr lang="fr-FR" sz="2400" dirty="0" smtClean="0"/>
              <a:t>3 préparateurs</a:t>
            </a:r>
          </a:p>
          <a:p>
            <a:r>
              <a:rPr lang="fr-FR" sz="2400" dirty="0" smtClean="0"/>
              <a:t>3 </a:t>
            </a:r>
            <a:r>
              <a:rPr lang="fr-FR" sz="2400" dirty="0" err="1" smtClean="0"/>
              <a:t>MarComs</a:t>
            </a:r>
            <a:endParaRPr lang="fr-FR" sz="2400" dirty="0" smtClean="0"/>
          </a:p>
          <a:p>
            <a:r>
              <a:rPr lang="fr-FR" sz="2400" dirty="0" smtClean="0"/>
              <a:t>5 Acheteurs</a:t>
            </a:r>
          </a:p>
          <a:p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2145</TotalTime>
  <Words>102</Words>
  <Application>Microsoft Office PowerPoint</Application>
  <PresentationFormat>Affichage à l'écran (4:3)</PresentationFormat>
  <Paragraphs>28</Paragraphs>
  <Slides>4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Débit</vt:lpstr>
      <vt:lpstr>Opération  arômes du Sud </vt:lpstr>
      <vt:lpstr>Présentation</vt:lpstr>
      <vt:lpstr>un challenge</vt:lpstr>
      <vt:lpstr>Notre équipe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 « Vent du Sud »</dc:title>
  <dc:creator>KAMjz</dc:creator>
  <cp:lastModifiedBy>KAMjz</cp:lastModifiedBy>
  <cp:revision>68</cp:revision>
  <dcterms:created xsi:type="dcterms:W3CDTF">2008-10-08T15:55:26Z</dcterms:created>
  <dcterms:modified xsi:type="dcterms:W3CDTF">2008-12-22T22:04:36Z</dcterms:modified>
</cp:coreProperties>
</file>