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7" r:id="rId3"/>
    <p:sldId id="278" r:id="rId4"/>
    <p:sldId id="263" r:id="rId5"/>
    <p:sldId id="264" r:id="rId6"/>
    <p:sldId id="265" r:id="rId7"/>
    <p:sldId id="269" r:id="rId8"/>
    <p:sldId id="273" r:id="rId9"/>
    <p:sldId id="275" r:id="rId10"/>
  </p:sldIdLst>
  <p:sldSz cx="9144000" cy="6858000" type="screen4x3"/>
  <p:notesSz cx="6858000" cy="9144000"/>
  <p:custShowLst>
    <p:custShow name="Clients" id="0">
      <p:sldLst>
        <p:sld r:id="rId2"/>
        <p:sld r:id="rId9"/>
        <p:sld r:id="rId5"/>
        <p:sld r:id="rId4"/>
        <p:sld r:id="rId8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1587" autoAdjust="0"/>
    <p:restoredTop sz="95142" autoAdjust="0"/>
  </p:normalViewPr>
  <p:slideViewPr>
    <p:cSldViewPr showGuides="1">
      <p:cViewPr varScale="1">
        <p:scale>
          <a:sx n="61" d="100"/>
          <a:sy n="61" d="100"/>
        </p:scale>
        <p:origin x="-4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0" d="100"/>
          <a:sy n="60" d="100"/>
        </p:scale>
        <p:origin x="-172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2005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2006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2008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gapWidth val="124"/>
        <c:gapDepth val="66"/>
        <c:shape val="box"/>
        <c:axId val="68758912"/>
        <c:axId val="68777088"/>
        <c:axId val="0"/>
      </c:bar3DChart>
      <c:catAx>
        <c:axId val="68758912"/>
        <c:scaling>
          <c:orientation val="minMax"/>
        </c:scaling>
        <c:axPos val="b"/>
        <c:majorGridlines/>
        <c:tickLblPos val="nextTo"/>
        <c:crossAx val="68777088"/>
        <c:crosses val="autoZero"/>
        <c:auto val="1"/>
        <c:lblAlgn val="ctr"/>
        <c:lblOffset val="100"/>
      </c:catAx>
      <c:valAx>
        <c:axId val="68777088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</c:title>
        <c:numFmt formatCode="General" sourceLinked="1"/>
        <c:tickLblPos val="nextTo"/>
        <c:crossAx val="6875891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fr-FR"/>
    </a:p>
  </c:txPr>
  <c:externalData r:id="rId4"/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7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1" action="ppaction://hlinksldjump"/>
            </a:rPr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2" action="ppaction://hlinksldjump"/>
            </a:rPr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3" action="ppaction://hlinksldjump"/>
            </a:rPr>
            <a:t>De 2005 à 2008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4" action="ppaction://hlinksldjump"/>
            </a:rPr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5" action="ppaction://hlinksldjump"/>
            </a:rPr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6" action="ppaction://hlinksldjump"/>
            </a:rPr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7" action="ppaction://hlinksldjump"/>
            </a:rPr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 custLinFactNeighborX="1282" custLinFactNeighborY="-1759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/>
      <dgm:spPr/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105" y="422267"/>
          <a:ext cx="2786083" cy="1071571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9431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ct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2822583" y="8715404"/>
            <a:ext cx="1212834" cy="428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58279"/>
            <a:ext cx="2214554" cy="2841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286519" y="8786841"/>
            <a:ext cx="569893" cy="3555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367"/>
            <a:ext cx="5029200" cy="411546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="1" baseline="0" dirty="0" smtClean="0">
                <a:solidFill>
                  <a:srgbClr val="000000"/>
                </a:solidFill>
                <a:latin typeface="Century Gothic"/>
              </a:rPr>
              <a:t>	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0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4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7000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4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3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4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3" y="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" name="Forme libre 65"/>
          <p:cNvSpPr>
            <a:spLocks/>
          </p:cNvSpPr>
          <p:nvPr userDrawn="1"/>
        </p:nvSpPr>
        <p:spPr bwMode="auto">
          <a:xfrm>
            <a:off x="0" y="0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3" y="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65" name="Bouton d'action : Accueil 64">
            <a:hlinkClick r:id="rId14" action="ppaction://hlinksldjump" highlightClick="1"/>
          </p:cNvPr>
          <p:cNvSpPr/>
          <p:nvPr userDrawn="1"/>
        </p:nvSpPr>
        <p:spPr>
          <a:xfrm>
            <a:off x="8929685" y="6643686"/>
            <a:ext cx="214315" cy="214314"/>
          </a:xfrm>
          <a:prstGeom prst="actionButtonHome">
            <a:avLst/>
          </a:prstGeom>
          <a:blipFill>
            <a:blip r:embed="rId1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6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7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ata2\Tsoft%202007\PowerPoint%202007\Exercices%20et%20cas%20pratiques\An%20Diamo%2024-03-09\Waldszenen.wma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video" Target="file:///D:\Data2\Tsoft%202007\PowerPoint%202007\Tsoft\Exercices-CasPratiques\An%20Diamo%2025-12-08\Dunes.wmv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807237" y="3919627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506033" y="3205689"/>
            <a:ext cx="5337355" cy="9329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50" name="Waldszenen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67794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2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  <p:bldLst>
      <p:bldP spid="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714480" y="1785926"/>
          <a:ext cx="63436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ransition spd="slow" advTm="12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«Vents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An-Diamo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fondu-enchainé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Dune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28661" y="4286257"/>
            <a:ext cx="2786083" cy="2089562"/>
          </a:xfrm>
          <a:prstGeom prst="rect">
            <a:avLst/>
          </a:prstGeom>
        </p:spPr>
      </p:pic>
    </p:spTree>
  </p:cSld>
  <p:clrMapOvr>
    <a:masterClrMapping/>
  </p:clrMapOvr>
  <p:transition spd="slow" advClick="0" advTm="19001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1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214423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4FE0-D152-4163-80B4-F0E3D7523638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12345" y="6492879"/>
            <a:ext cx="2119315" cy="365125"/>
          </a:xfrm>
        </p:spPr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5944633" y="115829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9"/>
          <a:srcRect r="12525"/>
          <a:stretch>
            <a:fillRect/>
          </a:stretch>
        </p:blipFill>
        <p:spPr>
          <a:xfrm>
            <a:off x="642909" y="3643318"/>
            <a:ext cx="1620000" cy="1587391"/>
          </a:xfrm>
          <a:prstGeom prst="rect">
            <a:avLst/>
          </a:prstGeom>
        </p:spPr>
      </p:pic>
    </p:spTree>
  </p:cSld>
  <p:clrMapOvr>
    <a:masterClrMapping/>
  </p:clrMapOvr>
  <p:transition spd="slow" advClick="0" advTm="2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51"/>
          <a:ext cx="8472519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ransition spd="slow" advClick="0" advTm="38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2005 à 2008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29042" y="2714620"/>
          <a:ext cx="6612044" cy="31802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2005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2006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2007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2008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Cosmétiques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480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650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780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S</a:t>
                      </a:r>
                      <a:r>
                        <a:rPr lang="fr-FR" sz="1800" b="1" smtClean="0"/>
                        <a:t>oins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120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250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450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Parfums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190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320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370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Résultats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540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960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1 300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1 600</a:t>
                      </a:r>
                      <a:endParaRPr lang="fr-FR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ransition spd="slow" advClick="0" advTm="1015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19176" y="2847977"/>
          <a:ext cx="7288213" cy="2847975"/>
        </p:xfrm>
        <a:graphic>
          <a:graphicData uri="http://schemas.openxmlformats.org/presentationml/2006/ole">
            <p:oleObj spid="_x0000_s32770" name="Feuille de calcul" r:id="rId4" imgW="5276880" imgH="2019390" progId="Excel.Sheet.12">
              <p:embed/>
            </p:oleObj>
          </a:graphicData>
        </a:graphic>
      </p:graphicFrame>
    </p:spTree>
  </p:cSld>
  <p:clrMapOvr>
    <a:masterClrMapping/>
  </p:clrMapOvr>
  <p:transition spd="slow" advClick="0" advTm="1009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935167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ransition spd="slow" advClick="0" advTm="17208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1" y="385762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7" y="385762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9" y="135729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 advClick="0" advTm="20952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 desert">
  <a:themeElements>
    <a:clrScheme name="Déser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481011"/>
      </a:hlink>
      <a:folHlink>
        <a:srgbClr val="C58C00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 desert</Template>
  <TotalTime>5825</TotalTime>
  <Words>218</Words>
  <Application>Microsoft Office PowerPoint</Application>
  <PresentationFormat>Affichage à l'écran (4:3)</PresentationFormat>
  <Paragraphs>102</Paragraphs>
  <Slides>9</Slides>
  <Notes>9</Notes>
  <HiddenSlides>2</HiddenSlides>
  <MMClips>2</MMClips>
  <ScaleCrop>false</ScaleCrop>
  <HeadingPairs>
    <vt:vector size="8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2" baseType="lpstr">
      <vt:lpstr>th 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2005 à 2008</vt:lpstr>
      <vt:lpstr>Premiers Chiffres</vt:lpstr>
      <vt:lpstr>Résultats en image</vt:lpstr>
      <vt:lpstr>Comparaison</vt:lpstr>
      <vt:lpstr>Clients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133</cp:revision>
  <dcterms:created xsi:type="dcterms:W3CDTF">2008-10-08T15:55:26Z</dcterms:created>
  <dcterms:modified xsi:type="dcterms:W3CDTF">2009-05-13T15:20:41Z</dcterms:modified>
</cp:coreProperties>
</file>