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commentAuthors.xml" ContentType="application/vnd.openxmlformats-officedocument.presentationml.commentAuthors+xml"/>
  <Override PartName="/ppt/diagrams/layout3.xml" ContentType="application/vnd.openxmlformats-officedocument.drawingml.diagramLayout+xml"/>
  <Override PartName="/ppt/notesSlides/notesSlide9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colors3.xml" ContentType="application/vnd.openxmlformats-officedocument.drawingml.diagramColor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Default Extension="vml" ContentType="application/vnd.openxmlformats-officedocument.vmlDrawing"/>
  <Override PartName="/ppt/notesSlides/notesSlide8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2" r:id="rId1"/>
    <p:sldMasterId id="2147483745" r:id="rId2"/>
  </p:sldMasterIdLst>
  <p:notesMasterIdLst>
    <p:notesMasterId r:id="rId12"/>
  </p:notesMasterIdLst>
  <p:handoutMasterIdLst>
    <p:handoutMasterId r:id="rId13"/>
  </p:handoutMasterIdLst>
  <p:sldIdLst>
    <p:sldId id="257" r:id="rId3"/>
    <p:sldId id="277" r:id="rId4"/>
    <p:sldId id="278" r:id="rId5"/>
    <p:sldId id="263" r:id="rId6"/>
    <p:sldId id="264" r:id="rId7"/>
    <p:sldId id="265" r:id="rId8"/>
    <p:sldId id="269" r:id="rId9"/>
    <p:sldId id="273" r:id="rId10"/>
    <p:sldId id="275" r:id="rId11"/>
  </p:sldIdLst>
  <p:sldSz cx="9144000" cy="6858000" type="screen4x3"/>
  <p:notesSz cx="9144000" cy="6858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 Ktrin" initials="MSOffice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Style à thème 1 - Accentuation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FD4443E-F989-4FC4-A0C8-D5A2AF1F390B}" styleName="Style foncé 1 - Accentuation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06799F8-075E-4A3A-A7F6-7FBC6576F1A4}" styleName="Style à thème 2 - Accentuation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2838BEF-8BB2-4498-84A7-C5851F593DF1}" styleName="Style moyen 4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FD0F851-EC5A-4D38-B0AD-8093EC10F338}" styleName="Style léger 1 - Accentuation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8810" autoAdjust="0"/>
    <p:restoredTop sz="96559" autoAdjust="0"/>
  </p:normalViewPr>
  <p:slideViewPr>
    <p:cSldViewPr showGuides="1">
      <p:cViewPr varScale="1">
        <p:scale>
          <a:sx n="62" d="100"/>
          <a:sy n="62" d="100"/>
        </p:scale>
        <p:origin x="-39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53" d="100"/>
          <a:sy n="53" d="100"/>
        </p:scale>
        <p:origin x="-1992" y="-102"/>
      </p:cViewPr>
      <p:guideLst>
        <p:guide orient="horz" pos="2160"/>
        <p:guide pos="288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Feuille_Microsoft_Office_Excel2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Office_Excel3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Office_Excel4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26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Feuil1!$B$1</c:f>
              <c:strCache>
                <c:ptCount val="1"/>
                <c:pt idx="0">
                  <c:v>2005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</c:spPr>
          <c:cat>
            <c:strRef>
              <c:f>Feuil1!$A$2:$A$4</c:f>
              <c:strCache>
                <c:ptCount val="3"/>
                <c:pt idx="0">
                  <c:v>Cosmétiques</c:v>
                </c:pt>
                <c:pt idx="1">
                  <c:v>Soins</c:v>
                </c:pt>
                <c:pt idx="2">
                  <c:v>Parfums</c:v>
                </c:pt>
              </c:strCache>
            </c:strRef>
          </c:cat>
          <c:val>
            <c:numRef>
              <c:f>Feuil1!$B$2:$B$4</c:f>
              <c:numCache>
                <c:formatCode>General</c:formatCode>
                <c:ptCount val="3"/>
                <c:pt idx="0">
                  <c:v>230</c:v>
                </c:pt>
                <c:pt idx="1">
                  <c:v>120</c:v>
                </c:pt>
                <c:pt idx="2">
                  <c:v>190</c:v>
                </c:pt>
              </c:numCache>
            </c:numRef>
          </c:val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2006</c:v>
                </c:pt>
              </c:strCache>
            </c:strRef>
          </c:tx>
          <c:spPr>
            <a:blipFill>
              <a:blip xmlns:r="http://schemas.openxmlformats.org/officeDocument/2006/relationships" r:embed="rId2"/>
              <a:tile tx="0" ty="0" sx="100000" sy="100000" flip="none" algn="tl"/>
            </a:blipFill>
            <a:ln>
              <a:solidFill>
                <a:schemeClr val="accent4">
                  <a:lumMod val="75000"/>
                </a:schemeClr>
              </a:solidFill>
            </a:ln>
          </c:spPr>
          <c:cat>
            <c:strRef>
              <c:f>Feuil1!$A$2:$A$4</c:f>
              <c:strCache>
                <c:ptCount val="3"/>
                <c:pt idx="0">
                  <c:v>Cosmétiques</c:v>
                </c:pt>
                <c:pt idx="1">
                  <c:v>Soins</c:v>
                </c:pt>
                <c:pt idx="2">
                  <c:v>Parfums</c:v>
                </c:pt>
              </c:strCache>
            </c:strRef>
          </c:cat>
          <c:val>
            <c:numRef>
              <c:f>Feuil1!$C$2:$C$4</c:f>
              <c:numCache>
                <c:formatCode>General</c:formatCode>
                <c:ptCount val="3"/>
                <c:pt idx="0">
                  <c:v>480</c:v>
                </c:pt>
                <c:pt idx="1">
                  <c:v>250</c:v>
                </c:pt>
                <c:pt idx="2">
                  <c:v>230</c:v>
                </c:pt>
              </c:numCache>
            </c:numRef>
          </c:val>
        </c:ser>
        <c:ser>
          <c:idx val="2"/>
          <c:order val="2"/>
          <c:tx>
            <c:strRef>
              <c:f>Feuil1!$D$1</c:f>
              <c:strCache>
                <c:ptCount val="1"/>
                <c:pt idx="0">
                  <c:v>2007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</c:spPr>
          <c:cat>
            <c:strRef>
              <c:f>Feuil1!$A$2:$A$4</c:f>
              <c:strCache>
                <c:ptCount val="3"/>
                <c:pt idx="0">
                  <c:v>Cosmétiques</c:v>
                </c:pt>
                <c:pt idx="1">
                  <c:v>Soins</c:v>
                </c:pt>
                <c:pt idx="2">
                  <c:v>Parfums</c:v>
                </c:pt>
              </c:strCache>
            </c:strRef>
          </c:cat>
          <c:val>
            <c:numRef>
              <c:f>Feuil1!$D$2:$D$4</c:f>
              <c:numCache>
                <c:formatCode>General</c:formatCode>
                <c:ptCount val="3"/>
                <c:pt idx="0">
                  <c:v>650</c:v>
                </c:pt>
                <c:pt idx="1">
                  <c:v>330</c:v>
                </c:pt>
                <c:pt idx="2">
                  <c:v>320</c:v>
                </c:pt>
              </c:numCache>
            </c:numRef>
          </c:val>
        </c:ser>
        <c:ser>
          <c:idx val="3"/>
          <c:order val="3"/>
          <c:tx>
            <c:strRef>
              <c:f>Feuil1!$E$1</c:f>
              <c:strCache>
                <c:ptCount val="1"/>
                <c:pt idx="0">
                  <c:v>2008</c:v>
                </c:pt>
              </c:strCache>
            </c:strRef>
          </c:tx>
          <c:spPr>
            <a:gradFill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c:spPr>
          <c:cat>
            <c:strRef>
              <c:f>Feuil1!$A$2:$A$4</c:f>
              <c:strCache>
                <c:ptCount val="3"/>
                <c:pt idx="0">
                  <c:v>Cosmétiques</c:v>
                </c:pt>
                <c:pt idx="1">
                  <c:v>Soins</c:v>
                </c:pt>
                <c:pt idx="2">
                  <c:v>Parfums</c:v>
                </c:pt>
              </c:strCache>
            </c:strRef>
          </c:cat>
          <c:val>
            <c:numRef>
              <c:f>Feuil1!$E$2:$E$4</c:f>
              <c:numCache>
                <c:formatCode>General</c:formatCode>
                <c:ptCount val="3"/>
                <c:pt idx="0">
                  <c:v>780</c:v>
                </c:pt>
                <c:pt idx="1">
                  <c:v>450</c:v>
                </c:pt>
                <c:pt idx="2">
                  <c:v>370</c:v>
                </c:pt>
              </c:numCache>
            </c:numRef>
          </c:val>
        </c:ser>
        <c:gapWidth val="124"/>
        <c:gapDepth val="66"/>
        <c:shape val="box"/>
        <c:axId val="93251456"/>
        <c:axId val="93252992"/>
        <c:axId val="0"/>
      </c:bar3DChart>
      <c:catAx>
        <c:axId val="93251456"/>
        <c:scaling>
          <c:orientation val="minMax"/>
        </c:scaling>
        <c:axPos val="b"/>
        <c:majorGridlines/>
        <c:tickLblPos val="nextTo"/>
        <c:crossAx val="93252992"/>
        <c:crosses val="autoZero"/>
        <c:auto val="1"/>
        <c:lblAlgn val="ctr"/>
        <c:lblOffset val="100"/>
      </c:catAx>
      <c:valAx>
        <c:axId val="93252992"/>
        <c:scaling>
          <c:orientation val="minMax"/>
        </c:scaling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fr-FR"/>
                  <a:t>En K€</a:t>
                </a:r>
              </a:p>
            </c:rich>
          </c:tx>
          <c:layout>
            <c:manualLayout>
              <c:xMode val="edge"/>
              <c:yMode val="edge"/>
              <c:x val="0"/>
              <c:y val="0.90939430273176258"/>
            </c:manualLayout>
          </c:layout>
        </c:title>
        <c:numFmt formatCode="General" sourceLinked="1"/>
        <c:tickLblPos val="nextTo"/>
        <c:crossAx val="93251456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fr-FR"/>
    </a:p>
  </c:txPr>
  <c:externalData r:id="rId4"/>
  <c:userShapes r:id="rId5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title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Foehn</c:v>
                </c:pt>
              </c:strCache>
            </c:strRef>
          </c:tx>
          <c:cat>
            <c:strRef>
              <c:f>Feuil1!$A$2:$A$5</c:f>
              <c:strCache>
                <c:ptCount val="4"/>
                <c:pt idx="0">
                  <c:v>Paris</c:v>
                </c:pt>
                <c:pt idx="1">
                  <c:v>Lyon</c:v>
                </c:pt>
                <c:pt idx="2">
                  <c:v>Bordeaux</c:v>
                </c:pt>
                <c:pt idx="3">
                  <c:v>Strasbourg</c:v>
                </c:pt>
              </c:strCache>
            </c:strRef>
          </c:cat>
          <c:val>
            <c:numRef>
              <c:f>Feuil1!$B$2:$B$5</c:f>
              <c:numCache>
                <c:formatCode>#,##0\ "€";[Red]\-#,##0\ "€"</c:formatCode>
                <c:ptCount val="4"/>
                <c:pt idx="0">
                  <c:v>310</c:v>
                </c:pt>
                <c:pt idx="1">
                  <c:v>250</c:v>
                </c:pt>
                <c:pt idx="2">
                  <c:v>410</c:v>
                </c:pt>
                <c:pt idx="3">
                  <c:v>290</c:v>
                </c:pt>
              </c:numCache>
            </c:numRef>
          </c:val>
        </c:ser>
      </c:pie3DChart>
    </c:plotArea>
    <c:legend>
      <c:legendPos val="r"/>
      <c:txPr>
        <a:bodyPr/>
        <a:lstStyle/>
        <a:p>
          <a:pPr>
            <a:defRPr sz="1050"/>
          </a:pPr>
          <a:endParaRPr lang="fr-FR"/>
        </a:p>
      </c:txPr>
    </c:legend>
    <c:plotVisOnly val="1"/>
  </c:chart>
  <c:txPr>
    <a:bodyPr/>
    <a:lstStyle/>
    <a:p>
      <a:pPr>
        <a:defRPr sz="1800"/>
      </a:pPr>
      <a:endParaRPr lang="fr-FR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title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Sirocco</c:v>
                </c:pt>
              </c:strCache>
            </c:strRef>
          </c:tx>
          <c:cat>
            <c:strRef>
              <c:f>Feuil1!$A$2:$A$5</c:f>
              <c:strCache>
                <c:ptCount val="4"/>
                <c:pt idx="0">
                  <c:v>Paris</c:v>
                </c:pt>
                <c:pt idx="1">
                  <c:v>Lyon</c:v>
                </c:pt>
                <c:pt idx="2">
                  <c:v>Bordeaux</c:v>
                </c:pt>
                <c:pt idx="3">
                  <c:v>Strasbourg</c:v>
                </c:pt>
              </c:strCache>
            </c:strRef>
          </c:cat>
          <c:val>
            <c:numRef>
              <c:f>Feuil1!$B$2:$B$5</c:f>
              <c:numCache>
                <c:formatCode>#,##0\ "€";[Red]\-#,##0\ "€"</c:formatCode>
                <c:ptCount val="4"/>
                <c:pt idx="0">
                  <c:v>210</c:v>
                </c:pt>
                <c:pt idx="1">
                  <c:v>200</c:v>
                </c:pt>
                <c:pt idx="2">
                  <c:v>280</c:v>
                </c:pt>
                <c:pt idx="3">
                  <c:v>450</c:v>
                </c:pt>
              </c:numCache>
            </c:numRef>
          </c:val>
        </c:ser>
      </c:pie3DChart>
    </c:plotArea>
    <c:legend>
      <c:legendPos val="r"/>
      <c:txPr>
        <a:bodyPr/>
        <a:lstStyle/>
        <a:p>
          <a:pPr>
            <a:defRPr sz="1050"/>
          </a:pPr>
          <a:endParaRPr lang="fr-FR"/>
        </a:p>
      </c:txPr>
    </c:legend>
    <c:plotVisOnly val="1"/>
  </c:chart>
  <c:txPr>
    <a:bodyPr/>
    <a:lstStyle/>
    <a:p>
      <a:pPr>
        <a:defRPr sz="1800"/>
      </a:pPr>
      <a:endParaRPr lang="fr-FR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title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Tramontane</c:v>
                </c:pt>
              </c:strCache>
            </c:strRef>
          </c:tx>
          <c:cat>
            <c:strRef>
              <c:f>Feuil1!$A$2:$A$5</c:f>
              <c:strCache>
                <c:ptCount val="4"/>
                <c:pt idx="0">
                  <c:v>Paris</c:v>
                </c:pt>
                <c:pt idx="1">
                  <c:v>Lyon</c:v>
                </c:pt>
                <c:pt idx="2">
                  <c:v>Bordeaux</c:v>
                </c:pt>
                <c:pt idx="3">
                  <c:v>Strasbourg</c:v>
                </c:pt>
              </c:strCache>
            </c:strRef>
          </c:cat>
          <c:val>
            <c:numRef>
              <c:f>Feuil1!$B$2:$B$5</c:f>
              <c:numCache>
                <c:formatCode>_-* #,##0\ [$€]_-;\-* #,##0\ [$€]_-;_-* "-"??\ [$€]_-;_-@_-</c:formatCode>
                <c:ptCount val="4"/>
                <c:pt idx="0">
                  <c:v>190</c:v>
                </c:pt>
                <c:pt idx="1">
                  <c:v>320</c:v>
                </c:pt>
                <c:pt idx="2">
                  <c:v>310</c:v>
                </c:pt>
                <c:pt idx="3">
                  <c:v>180</c:v>
                </c:pt>
              </c:numCache>
            </c:numRef>
          </c:val>
        </c:ser>
      </c:pie3DChart>
    </c:plotArea>
    <c:legend>
      <c:legendPos val="r"/>
      <c:txPr>
        <a:bodyPr/>
        <a:lstStyle/>
        <a:p>
          <a:pPr>
            <a:defRPr sz="1050"/>
          </a:pPr>
          <a:endParaRPr lang="fr-FR"/>
        </a:p>
      </c:txPr>
    </c:legend>
    <c:plotVisOnly val="1"/>
  </c:chart>
  <c:txPr>
    <a:bodyPr/>
    <a:lstStyle/>
    <a:p>
      <a:pPr>
        <a:defRPr sz="1800"/>
      </a:pPr>
      <a:endParaRPr lang="fr-FR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FD5227-A78F-46AA-8880-506D333A83E5}" type="doc">
      <dgm:prSet loTypeId="urn:microsoft.com/office/officeart/2005/8/layout/pyramid2" loCatId="pyramid" qsTypeId="urn:microsoft.com/office/officeart/2005/8/quickstyle/3d7" qsCatId="3D" csTypeId="urn:microsoft.com/office/officeart/2005/8/colors/colorful5" csCatId="colorful" phldr="1"/>
      <dgm:spPr/>
      <dgm:t>
        <a:bodyPr/>
        <a:lstStyle/>
        <a:p>
          <a:endParaRPr lang="fr-FR"/>
        </a:p>
      </dgm:t>
    </dgm:pt>
    <dgm:pt modelId="{DA84C413-1014-4E3B-A07D-A08324EE4CB2}">
      <dgm:prSet/>
      <dgm:spPr/>
      <dgm:t>
        <a:bodyPr/>
        <a:lstStyle/>
        <a:p>
          <a:pPr rtl="0"/>
          <a:r>
            <a:rPr lang="fr-FR" smtClean="0"/>
            <a:t>Un challenge</a:t>
          </a:r>
          <a:endParaRPr lang="fr-FR" dirty="0"/>
        </a:p>
      </dgm:t>
    </dgm:pt>
    <dgm:pt modelId="{13A8BB43-B1F3-47E5-A4E5-9F5073DC0A06}" type="parTrans" cxnId="{A12E16AD-F09B-49C1-8C9A-A4E57CE3D58A}">
      <dgm:prSet/>
      <dgm:spPr/>
      <dgm:t>
        <a:bodyPr/>
        <a:lstStyle/>
        <a:p>
          <a:endParaRPr lang="fr-FR"/>
        </a:p>
      </dgm:t>
    </dgm:pt>
    <dgm:pt modelId="{86437B12-5AE6-4F52-A262-D79924AAAF6E}" type="sibTrans" cxnId="{A12E16AD-F09B-49C1-8C9A-A4E57CE3D58A}">
      <dgm:prSet/>
      <dgm:spPr/>
      <dgm:t>
        <a:bodyPr/>
        <a:lstStyle/>
        <a:p>
          <a:endParaRPr lang="fr-FR"/>
        </a:p>
      </dgm:t>
    </dgm:pt>
    <dgm:pt modelId="{B843E7B8-3222-4B40-90F6-040AF654AFD6}">
      <dgm:prSet/>
      <dgm:spPr/>
      <dgm:t>
        <a:bodyPr/>
        <a:lstStyle/>
        <a:p>
          <a:pPr rtl="0"/>
          <a:r>
            <a:rPr lang="fr-FR" dirty="0" smtClean="0"/>
            <a:t>Notre équipe</a:t>
          </a:r>
          <a:endParaRPr lang="fr-FR" dirty="0"/>
        </a:p>
      </dgm:t>
    </dgm:pt>
    <dgm:pt modelId="{8CFAB64A-31F0-4611-BF77-1E1E63C5CBE8}" type="parTrans" cxnId="{57CD993A-9C80-43CC-AEB4-B3941A331DD5}">
      <dgm:prSet/>
      <dgm:spPr/>
      <dgm:t>
        <a:bodyPr/>
        <a:lstStyle/>
        <a:p>
          <a:endParaRPr lang="fr-FR"/>
        </a:p>
      </dgm:t>
    </dgm:pt>
    <dgm:pt modelId="{7A16F437-5E35-4FE5-B469-58CF13C38775}" type="sibTrans" cxnId="{57CD993A-9C80-43CC-AEB4-B3941A331DD5}">
      <dgm:prSet/>
      <dgm:spPr/>
      <dgm:t>
        <a:bodyPr/>
        <a:lstStyle/>
        <a:p>
          <a:endParaRPr lang="fr-FR"/>
        </a:p>
      </dgm:t>
    </dgm:pt>
    <dgm:pt modelId="{68EF0907-32FA-44DA-AC09-78500FF3C97E}">
      <dgm:prSet/>
      <dgm:spPr/>
      <dgm:t>
        <a:bodyPr/>
        <a:lstStyle/>
        <a:p>
          <a:pPr rtl="0"/>
          <a:r>
            <a:rPr lang="fr-FR" dirty="0" smtClean="0"/>
            <a:t>De 2005 à 2008</a:t>
          </a:r>
          <a:endParaRPr lang="fr-FR" dirty="0"/>
        </a:p>
      </dgm:t>
    </dgm:pt>
    <dgm:pt modelId="{F85CC92F-9204-45B8-AD76-AFD352429CCE}" type="parTrans" cxnId="{7C22D02A-9844-40BF-89D0-42C728276F48}">
      <dgm:prSet/>
      <dgm:spPr/>
      <dgm:t>
        <a:bodyPr/>
        <a:lstStyle/>
        <a:p>
          <a:endParaRPr lang="fr-FR"/>
        </a:p>
      </dgm:t>
    </dgm:pt>
    <dgm:pt modelId="{36791561-7D53-4427-9212-6A3C719C134E}" type="sibTrans" cxnId="{7C22D02A-9844-40BF-89D0-42C728276F48}">
      <dgm:prSet/>
      <dgm:spPr/>
      <dgm:t>
        <a:bodyPr/>
        <a:lstStyle/>
        <a:p>
          <a:endParaRPr lang="fr-FR"/>
        </a:p>
      </dgm:t>
    </dgm:pt>
    <dgm:pt modelId="{8B1A8162-8BE5-4B40-ABA3-6CA139955C2D}">
      <dgm:prSet/>
      <dgm:spPr/>
      <dgm:t>
        <a:bodyPr/>
        <a:lstStyle/>
        <a:p>
          <a:pPr rtl="0"/>
          <a:r>
            <a:rPr lang="fr-FR" dirty="0" smtClean="0"/>
            <a:t>Premiers chiffres</a:t>
          </a:r>
          <a:endParaRPr lang="fr-FR" dirty="0"/>
        </a:p>
      </dgm:t>
    </dgm:pt>
    <dgm:pt modelId="{715FBF09-55B1-4AD5-B853-C83DF38EA847}" type="parTrans" cxnId="{827454ED-C62A-4C5B-AE5E-65130375E9B3}">
      <dgm:prSet/>
      <dgm:spPr/>
      <dgm:t>
        <a:bodyPr/>
        <a:lstStyle/>
        <a:p>
          <a:endParaRPr lang="fr-FR"/>
        </a:p>
      </dgm:t>
    </dgm:pt>
    <dgm:pt modelId="{D5DEEECD-940A-49BF-B43D-B7C6FDAB24AB}" type="sibTrans" cxnId="{827454ED-C62A-4C5B-AE5E-65130375E9B3}">
      <dgm:prSet/>
      <dgm:spPr/>
      <dgm:t>
        <a:bodyPr/>
        <a:lstStyle/>
        <a:p>
          <a:endParaRPr lang="fr-FR"/>
        </a:p>
      </dgm:t>
    </dgm:pt>
    <dgm:pt modelId="{FE2DA4C4-9D32-4033-B2F1-6E65736610F1}">
      <dgm:prSet/>
      <dgm:spPr/>
      <dgm:t>
        <a:bodyPr/>
        <a:lstStyle/>
        <a:p>
          <a:pPr rtl="0"/>
          <a:r>
            <a:rPr lang="fr-FR" dirty="0" smtClean="0"/>
            <a:t>Résultats en image</a:t>
          </a:r>
          <a:endParaRPr lang="fr-FR" dirty="0"/>
        </a:p>
      </dgm:t>
    </dgm:pt>
    <dgm:pt modelId="{C05C1534-6DFB-4C46-921D-E0ACF877DF01}" type="parTrans" cxnId="{C380758F-D460-4E64-9FB9-778460158FC0}">
      <dgm:prSet/>
      <dgm:spPr/>
      <dgm:t>
        <a:bodyPr/>
        <a:lstStyle/>
        <a:p>
          <a:endParaRPr lang="fr-FR"/>
        </a:p>
      </dgm:t>
    </dgm:pt>
    <dgm:pt modelId="{0DEAB1F3-E82C-41E2-85F9-E08B3B5CEF59}" type="sibTrans" cxnId="{C380758F-D460-4E64-9FB9-778460158FC0}">
      <dgm:prSet/>
      <dgm:spPr/>
      <dgm:t>
        <a:bodyPr/>
        <a:lstStyle/>
        <a:p>
          <a:endParaRPr lang="fr-FR"/>
        </a:p>
      </dgm:t>
    </dgm:pt>
    <dgm:pt modelId="{3C979B2C-BF11-4272-AE46-E962D44FA440}">
      <dgm:prSet/>
      <dgm:spPr/>
      <dgm:t>
        <a:bodyPr/>
        <a:lstStyle/>
        <a:p>
          <a:pPr rtl="0"/>
          <a:r>
            <a:rPr lang="fr-FR" dirty="0" smtClean="0"/>
            <a:t>Comparaison</a:t>
          </a:r>
          <a:endParaRPr lang="fr-FR" dirty="0"/>
        </a:p>
      </dgm:t>
    </dgm:pt>
    <dgm:pt modelId="{61766BD5-25E3-4EB0-999A-6B183854AC6D}" type="parTrans" cxnId="{8F3C4BF4-6455-40E0-A94A-05ABF1958269}">
      <dgm:prSet/>
      <dgm:spPr/>
      <dgm:t>
        <a:bodyPr/>
        <a:lstStyle/>
        <a:p>
          <a:endParaRPr lang="fr-FR"/>
        </a:p>
      </dgm:t>
    </dgm:pt>
    <dgm:pt modelId="{B9A205CC-ECCD-430F-9EC4-9321C42F08BB}" type="sibTrans" cxnId="{8F3C4BF4-6455-40E0-A94A-05ABF1958269}">
      <dgm:prSet/>
      <dgm:spPr/>
      <dgm:t>
        <a:bodyPr/>
        <a:lstStyle/>
        <a:p>
          <a:endParaRPr lang="fr-FR"/>
        </a:p>
      </dgm:t>
    </dgm:pt>
    <dgm:pt modelId="{2EA7FA2E-FEAA-4AB5-9AA5-C4E689D503CC}">
      <dgm:prSet/>
      <dgm:spPr/>
      <dgm:t>
        <a:bodyPr/>
        <a:lstStyle/>
        <a:p>
          <a:pPr rtl="0"/>
          <a:r>
            <a:rPr lang="fr-FR" dirty="0" smtClean="0"/>
            <a:t>Encadrement</a:t>
          </a:r>
          <a:endParaRPr lang="fr-FR" dirty="0"/>
        </a:p>
      </dgm:t>
    </dgm:pt>
    <dgm:pt modelId="{78CD193E-5194-4061-9E9B-10EB23986F93}" type="sibTrans" cxnId="{7551E080-ACDF-45A3-981D-CC39638A6094}">
      <dgm:prSet/>
      <dgm:spPr/>
      <dgm:t>
        <a:bodyPr/>
        <a:lstStyle/>
        <a:p>
          <a:endParaRPr lang="fr-FR"/>
        </a:p>
      </dgm:t>
    </dgm:pt>
    <dgm:pt modelId="{69DBF78A-4A24-490F-B4DB-0D28CF1C809E}" type="parTrans" cxnId="{7551E080-ACDF-45A3-981D-CC39638A6094}">
      <dgm:prSet/>
      <dgm:spPr/>
      <dgm:t>
        <a:bodyPr/>
        <a:lstStyle/>
        <a:p>
          <a:endParaRPr lang="fr-FR"/>
        </a:p>
      </dgm:t>
    </dgm:pt>
    <dgm:pt modelId="{D163C651-90DC-4582-A1B0-B7F8F370D915}" type="pres">
      <dgm:prSet presAssocID="{D8FD5227-A78F-46AA-8880-506D333A83E5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fr-FR"/>
        </a:p>
      </dgm:t>
    </dgm:pt>
    <dgm:pt modelId="{9650227D-B8FD-47CA-AA7E-DEC007C4E89C}" type="pres">
      <dgm:prSet presAssocID="{D8FD5227-A78F-46AA-8880-506D333A83E5}" presName="pyramid" presStyleLbl="node1" presStyleIdx="0" presStyleCnt="1"/>
      <dgm:spPr/>
    </dgm:pt>
    <dgm:pt modelId="{B98ABEEF-CC9F-4F6D-870C-51C8C29EA5C5}" type="pres">
      <dgm:prSet presAssocID="{D8FD5227-A78F-46AA-8880-506D333A83E5}" presName="theList" presStyleCnt="0"/>
      <dgm:spPr/>
    </dgm:pt>
    <dgm:pt modelId="{27EF23F0-85D4-4A27-80EC-EBEC170F12EF}" type="pres">
      <dgm:prSet presAssocID="{DA84C413-1014-4E3B-A07D-A08324EE4CB2}" presName="aNode" presStyleLbl="fgAcc1" presStyleIdx="0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4DB052E-298A-4C4B-9D25-92C88887C06D}" type="pres">
      <dgm:prSet presAssocID="{DA84C413-1014-4E3B-A07D-A08324EE4CB2}" presName="aSpace" presStyleCnt="0"/>
      <dgm:spPr/>
    </dgm:pt>
    <dgm:pt modelId="{D68D4585-6379-4AF9-834E-5986C0F98EDD}" type="pres">
      <dgm:prSet presAssocID="{B843E7B8-3222-4B40-90F6-040AF654AFD6}" presName="aNode" presStyleLbl="fgAcc1" presStyleIdx="1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41C4802-510C-4854-850A-B9FAD7BF7C28}" type="pres">
      <dgm:prSet presAssocID="{B843E7B8-3222-4B40-90F6-040AF654AFD6}" presName="aSpace" presStyleCnt="0"/>
      <dgm:spPr/>
    </dgm:pt>
    <dgm:pt modelId="{3F447C1F-B17F-4B1D-9EB9-1AB2DC50384A}" type="pres">
      <dgm:prSet presAssocID="{2EA7FA2E-FEAA-4AB5-9AA5-C4E689D503CC}" presName="aNode" presStyleLbl="fgAcc1" presStyleIdx="2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50382CD-A81A-4F5C-BAEA-1450801173CA}" type="pres">
      <dgm:prSet presAssocID="{2EA7FA2E-FEAA-4AB5-9AA5-C4E689D503CC}" presName="aSpace" presStyleCnt="0"/>
      <dgm:spPr/>
    </dgm:pt>
    <dgm:pt modelId="{2F3DDF02-FFC7-4F71-BD62-07021C06DF93}" type="pres">
      <dgm:prSet presAssocID="{68EF0907-32FA-44DA-AC09-78500FF3C97E}" presName="aNode" presStyleLbl="fgAcc1" presStyleIdx="3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26D16AE-B221-47D8-9D34-6A36F1AC931E}" type="pres">
      <dgm:prSet presAssocID="{68EF0907-32FA-44DA-AC09-78500FF3C97E}" presName="aSpace" presStyleCnt="0"/>
      <dgm:spPr/>
    </dgm:pt>
    <dgm:pt modelId="{C53502BA-980A-4225-86AF-C68A0036EE11}" type="pres">
      <dgm:prSet presAssocID="{8B1A8162-8BE5-4B40-ABA3-6CA139955C2D}" presName="aNode" presStyleLbl="fgAcc1" presStyleIdx="4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94A9BDC-6E6E-473B-B4C1-5D378B6EB9AB}" type="pres">
      <dgm:prSet presAssocID="{8B1A8162-8BE5-4B40-ABA3-6CA139955C2D}" presName="aSpace" presStyleCnt="0"/>
      <dgm:spPr/>
    </dgm:pt>
    <dgm:pt modelId="{0A062D88-C455-40D7-A68B-17D14D919F67}" type="pres">
      <dgm:prSet presAssocID="{FE2DA4C4-9D32-4033-B2F1-6E65736610F1}" presName="aNode" presStyleLbl="fgAcc1" presStyleIdx="5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C5423FF-9BED-4291-BDD7-E223E73A22DA}" type="pres">
      <dgm:prSet presAssocID="{FE2DA4C4-9D32-4033-B2F1-6E65736610F1}" presName="aSpace" presStyleCnt="0"/>
      <dgm:spPr/>
    </dgm:pt>
    <dgm:pt modelId="{4AA99D6C-B80E-4D9A-B462-2B72A5C136CB}" type="pres">
      <dgm:prSet presAssocID="{3C979B2C-BF11-4272-AE46-E962D44FA440}" presName="aNode" presStyleLbl="fgAcc1" presStyleIdx="6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2052366-F4EB-4F55-B592-24298159BEE3}" type="pres">
      <dgm:prSet presAssocID="{3C979B2C-BF11-4272-AE46-E962D44FA440}" presName="aSpace" presStyleCnt="0"/>
      <dgm:spPr/>
    </dgm:pt>
  </dgm:ptLst>
  <dgm:cxnLst>
    <dgm:cxn modelId="{E9786171-58FA-4BFB-858B-F6F96D7B4D09}" type="presOf" srcId="{3C979B2C-BF11-4272-AE46-E962D44FA440}" destId="{4AA99D6C-B80E-4D9A-B462-2B72A5C136CB}" srcOrd="0" destOrd="0" presId="urn:microsoft.com/office/officeart/2005/8/layout/pyramid2"/>
    <dgm:cxn modelId="{19A0380F-226D-408E-82EB-E04C6C8A5355}" type="presOf" srcId="{2EA7FA2E-FEAA-4AB5-9AA5-C4E689D503CC}" destId="{3F447C1F-B17F-4B1D-9EB9-1AB2DC50384A}" srcOrd="0" destOrd="0" presId="urn:microsoft.com/office/officeart/2005/8/layout/pyramid2"/>
    <dgm:cxn modelId="{7C22D02A-9844-40BF-89D0-42C728276F48}" srcId="{D8FD5227-A78F-46AA-8880-506D333A83E5}" destId="{68EF0907-32FA-44DA-AC09-78500FF3C97E}" srcOrd="3" destOrd="0" parTransId="{F85CC92F-9204-45B8-AD76-AFD352429CCE}" sibTransId="{36791561-7D53-4427-9212-6A3C719C134E}"/>
    <dgm:cxn modelId="{58B9D3FB-DB92-4CAD-9219-B12C76068E06}" type="presOf" srcId="{8B1A8162-8BE5-4B40-ABA3-6CA139955C2D}" destId="{C53502BA-980A-4225-86AF-C68A0036EE11}" srcOrd="0" destOrd="0" presId="urn:microsoft.com/office/officeart/2005/8/layout/pyramid2"/>
    <dgm:cxn modelId="{A8648D10-DE8D-4B4C-BD2F-F7288C113EA3}" type="presOf" srcId="{FE2DA4C4-9D32-4033-B2F1-6E65736610F1}" destId="{0A062D88-C455-40D7-A68B-17D14D919F67}" srcOrd="0" destOrd="0" presId="urn:microsoft.com/office/officeart/2005/8/layout/pyramid2"/>
    <dgm:cxn modelId="{C380758F-D460-4E64-9FB9-778460158FC0}" srcId="{D8FD5227-A78F-46AA-8880-506D333A83E5}" destId="{FE2DA4C4-9D32-4033-B2F1-6E65736610F1}" srcOrd="5" destOrd="0" parTransId="{C05C1534-6DFB-4C46-921D-E0ACF877DF01}" sibTransId="{0DEAB1F3-E82C-41E2-85F9-E08B3B5CEF59}"/>
    <dgm:cxn modelId="{8F3C4BF4-6455-40E0-A94A-05ABF1958269}" srcId="{D8FD5227-A78F-46AA-8880-506D333A83E5}" destId="{3C979B2C-BF11-4272-AE46-E962D44FA440}" srcOrd="6" destOrd="0" parTransId="{61766BD5-25E3-4EB0-999A-6B183854AC6D}" sibTransId="{B9A205CC-ECCD-430F-9EC4-9321C42F08BB}"/>
    <dgm:cxn modelId="{4D1A44B7-874C-4B12-8C2B-A45E9581B02D}" type="presOf" srcId="{B843E7B8-3222-4B40-90F6-040AF654AFD6}" destId="{D68D4585-6379-4AF9-834E-5986C0F98EDD}" srcOrd="0" destOrd="0" presId="urn:microsoft.com/office/officeart/2005/8/layout/pyramid2"/>
    <dgm:cxn modelId="{CA5A8829-A02D-4CCA-BFCE-056A6793ACA4}" type="presOf" srcId="{DA84C413-1014-4E3B-A07D-A08324EE4CB2}" destId="{27EF23F0-85D4-4A27-80EC-EBEC170F12EF}" srcOrd="0" destOrd="0" presId="urn:microsoft.com/office/officeart/2005/8/layout/pyramid2"/>
    <dgm:cxn modelId="{C2CB3267-3229-43E9-9C1E-B5D02C358085}" type="presOf" srcId="{68EF0907-32FA-44DA-AC09-78500FF3C97E}" destId="{2F3DDF02-FFC7-4F71-BD62-07021C06DF93}" srcOrd="0" destOrd="0" presId="urn:microsoft.com/office/officeart/2005/8/layout/pyramid2"/>
    <dgm:cxn modelId="{A12E16AD-F09B-49C1-8C9A-A4E57CE3D58A}" srcId="{D8FD5227-A78F-46AA-8880-506D333A83E5}" destId="{DA84C413-1014-4E3B-A07D-A08324EE4CB2}" srcOrd="0" destOrd="0" parTransId="{13A8BB43-B1F3-47E5-A4E5-9F5073DC0A06}" sibTransId="{86437B12-5AE6-4F52-A262-D79924AAAF6E}"/>
    <dgm:cxn modelId="{57CD993A-9C80-43CC-AEB4-B3941A331DD5}" srcId="{D8FD5227-A78F-46AA-8880-506D333A83E5}" destId="{B843E7B8-3222-4B40-90F6-040AF654AFD6}" srcOrd="1" destOrd="0" parTransId="{8CFAB64A-31F0-4611-BF77-1E1E63C5CBE8}" sibTransId="{7A16F437-5E35-4FE5-B469-58CF13C38775}"/>
    <dgm:cxn modelId="{827454ED-C62A-4C5B-AE5E-65130375E9B3}" srcId="{D8FD5227-A78F-46AA-8880-506D333A83E5}" destId="{8B1A8162-8BE5-4B40-ABA3-6CA139955C2D}" srcOrd="4" destOrd="0" parTransId="{715FBF09-55B1-4AD5-B853-C83DF38EA847}" sibTransId="{D5DEEECD-940A-49BF-B43D-B7C6FDAB24AB}"/>
    <dgm:cxn modelId="{D28958B4-6941-42B1-A2D3-E8110D152A5C}" type="presOf" srcId="{D8FD5227-A78F-46AA-8880-506D333A83E5}" destId="{D163C651-90DC-4582-A1B0-B7F8F370D915}" srcOrd="0" destOrd="0" presId="urn:microsoft.com/office/officeart/2005/8/layout/pyramid2"/>
    <dgm:cxn modelId="{7551E080-ACDF-45A3-981D-CC39638A6094}" srcId="{D8FD5227-A78F-46AA-8880-506D333A83E5}" destId="{2EA7FA2E-FEAA-4AB5-9AA5-C4E689D503CC}" srcOrd="2" destOrd="0" parTransId="{69DBF78A-4A24-490F-B4DB-0D28CF1C809E}" sibTransId="{78CD193E-5194-4061-9E9B-10EB23986F93}"/>
    <dgm:cxn modelId="{C3374E25-0449-4417-AE99-482A6B432630}" type="presParOf" srcId="{D163C651-90DC-4582-A1B0-B7F8F370D915}" destId="{9650227D-B8FD-47CA-AA7E-DEC007C4E89C}" srcOrd="0" destOrd="0" presId="urn:microsoft.com/office/officeart/2005/8/layout/pyramid2"/>
    <dgm:cxn modelId="{0E60B4EA-BDCD-4407-B7F0-4DACF1BAAF36}" type="presParOf" srcId="{D163C651-90DC-4582-A1B0-B7F8F370D915}" destId="{B98ABEEF-CC9F-4F6D-870C-51C8C29EA5C5}" srcOrd="1" destOrd="0" presId="urn:microsoft.com/office/officeart/2005/8/layout/pyramid2"/>
    <dgm:cxn modelId="{E69DB644-2D8D-4192-AD9A-890C5355450C}" type="presParOf" srcId="{B98ABEEF-CC9F-4F6D-870C-51C8C29EA5C5}" destId="{27EF23F0-85D4-4A27-80EC-EBEC170F12EF}" srcOrd="0" destOrd="0" presId="urn:microsoft.com/office/officeart/2005/8/layout/pyramid2"/>
    <dgm:cxn modelId="{5E0A03C9-85D0-42E5-A7BD-4FB76987B309}" type="presParOf" srcId="{B98ABEEF-CC9F-4F6D-870C-51C8C29EA5C5}" destId="{A4DB052E-298A-4C4B-9D25-92C88887C06D}" srcOrd="1" destOrd="0" presId="urn:microsoft.com/office/officeart/2005/8/layout/pyramid2"/>
    <dgm:cxn modelId="{2888A7FB-0217-4201-B293-C4E94CC647C7}" type="presParOf" srcId="{B98ABEEF-CC9F-4F6D-870C-51C8C29EA5C5}" destId="{D68D4585-6379-4AF9-834E-5986C0F98EDD}" srcOrd="2" destOrd="0" presId="urn:microsoft.com/office/officeart/2005/8/layout/pyramid2"/>
    <dgm:cxn modelId="{D7408D8B-92B7-456D-88D0-B07A8531A4E6}" type="presParOf" srcId="{B98ABEEF-CC9F-4F6D-870C-51C8C29EA5C5}" destId="{741C4802-510C-4854-850A-B9FAD7BF7C28}" srcOrd="3" destOrd="0" presId="urn:microsoft.com/office/officeart/2005/8/layout/pyramid2"/>
    <dgm:cxn modelId="{AB4DF161-F61D-4C90-8005-73635B18DE3D}" type="presParOf" srcId="{B98ABEEF-CC9F-4F6D-870C-51C8C29EA5C5}" destId="{3F447C1F-B17F-4B1D-9EB9-1AB2DC50384A}" srcOrd="4" destOrd="0" presId="urn:microsoft.com/office/officeart/2005/8/layout/pyramid2"/>
    <dgm:cxn modelId="{02675504-80A0-42A5-B7FF-3DA52DC38526}" type="presParOf" srcId="{B98ABEEF-CC9F-4F6D-870C-51C8C29EA5C5}" destId="{F50382CD-A81A-4F5C-BAEA-1450801173CA}" srcOrd="5" destOrd="0" presId="urn:microsoft.com/office/officeart/2005/8/layout/pyramid2"/>
    <dgm:cxn modelId="{7E24E3ED-5E68-49C8-925B-7192CB7DDF7D}" type="presParOf" srcId="{B98ABEEF-CC9F-4F6D-870C-51C8C29EA5C5}" destId="{2F3DDF02-FFC7-4F71-BD62-07021C06DF93}" srcOrd="6" destOrd="0" presId="urn:microsoft.com/office/officeart/2005/8/layout/pyramid2"/>
    <dgm:cxn modelId="{14EDE514-134C-4CCA-9C16-B93C85F36A28}" type="presParOf" srcId="{B98ABEEF-CC9F-4F6D-870C-51C8C29EA5C5}" destId="{726D16AE-B221-47D8-9D34-6A36F1AC931E}" srcOrd="7" destOrd="0" presId="urn:microsoft.com/office/officeart/2005/8/layout/pyramid2"/>
    <dgm:cxn modelId="{0AE87537-7255-4704-826A-21CB76089C51}" type="presParOf" srcId="{B98ABEEF-CC9F-4F6D-870C-51C8C29EA5C5}" destId="{C53502BA-980A-4225-86AF-C68A0036EE11}" srcOrd="8" destOrd="0" presId="urn:microsoft.com/office/officeart/2005/8/layout/pyramid2"/>
    <dgm:cxn modelId="{A20ACB38-40B7-4823-8F74-0A62DA92B028}" type="presParOf" srcId="{B98ABEEF-CC9F-4F6D-870C-51C8C29EA5C5}" destId="{E94A9BDC-6E6E-473B-B4C1-5D378B6EB9AB}" srcOrd="9" destOrd="0" presId="urn:microsoft.com/office/officeart/2005/8/layout/pyramid2"/>
    <dgm:cxn modelId="{64C5AA26-B082-45D2-B477-355756A9039D}" type="presParOf" srcId="{B98ABEEF-CC9F-4F6D-870C-51C8C29EA5C5}" destId="{0A062D88-C455-40D7-A68B-17D14D919F67}" srcOrd="10" destOrd="0" presId="urn:microsoft.com/office/officeart/2005/8/layout/pyramid2"/>
    <dgm:cxn modelId="{EC2B9535-A787-4373-8760-1E5754B37E4E}" type="presParOf" srcId="{B98ABEEF-CC9F-4F6D-870C-51C8C29EA5C5}" destId="{EC5423FF-9BED-4291-BDD7-E223E73A22DA}" srcOrd="11" destOrd="0" presId="urn:microsoft.com/office/officeart/2005/8/layout/pyramid2"/>
    <dgm:cxn modelId="{E1559F05-CB7A-43F4-B205-F79064062179}" type="presParOf" srcId="{B98ABEEF-CC9F-4F6D-870C-51C8C29EA5C5}" destId="{4AA99D6C-B80E-4D9A-B462-2B72A5C136CB}" srcOrd="12" destOrd="0" presId="urn:microsoft.com/office/officeart/2005/8/layout/pyramid2"/>
    <dgm:cxn modelId="{0629BC63-140D-4D8E-AD4F-7BB411A3C996}" type="presParOf" srcId="{B98ABEEF-CC9F-4F6D-870C-51C8C29EA5C5}" destId="{62052366-F4EB-4F55-B592-24298159BEE3}" srcOrd="13" destOrd="0" presId="urn:microsoft.com/office/officeart/2005/8/layout/pyramid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71E23F6-BBD4-4CEB-B951-7AC6907FE0EB}" type="doc">
      <dgm:prSet loTypeId="urn:microsoft.com/office/officeart/2005/8/layout/venn1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A8D87CA3-65F8-471C-B0A9-35F64C230B7D}">
      <dgm:prSet custT="1"/>
      <dgm:spPr/>
      <dgm:t>
        <a:bodyPr/>
        <a:lstStyle/>
        <a:p>
          <a:pPr rtl="0"/>
          <a:r>
            <a:rPr lang="fr-FR" sz="1800" dirty="0" smtClean="0"/>
            <a:t>3 Créateurs</a:t>
          </a:r>
          <a:endParaRPr lang="fr-FR" sz="1800" dirty="0"/>
        </a:p>
      </dgm:t>
    </dgm:pt>
    <dgm:pt modelId="{75DDCEBD-3D3C-45A7-BE18-7DB5A30FB594}" type="parTrans" cxnId="{EBF69769-A3C7-45EB-9B1F-D41853EF46B7}">
      <dgm:prSet/>
      <dgm:spPr/>
      <dgm:t>
        <a:bodyPr/>
        <a:lstStyle/>
        <a:p>
          <a:endParaRPr lang="fr-FR"/>
        </a:p>
      </dgm:t>
    </dgm:pt>
    <dgm:pt modelId="{3B786B36-8153-4767-838C-F12E6E0613A8}" type="sibTrans" cxnId="{EBF69769-A3C7-45EB-9B1F-D41853EF46B7}">
      <dgm:prSet/>
      <dgm:spPr/>
      <dgm:t>
        <a:bodyPr/>
        <a:lstStyle/>
        <a:p>
          <a:endParaRPr lang="fr-FR"/>
        </a:p>
      </dgm:t>
    </dgm:pt>
    <dgm:pt modelId="{93B3B8C4-FBB6-4DFF-AB4F-2B8560286A6C}">
      <dgm:prSet custT="1"/>
      <dgm:spPr/>
      <dgm:t>
        <a:bodyPr/>
        <a:lstStyle/>
        <a:p>
          <a:pPr rtl="0"/>
          <a:r>
            <a:rPr lang="fr-FR" sz="1800" dirty="0" smtClean="0"/>
            <a:t>3 Préparateurs</a:t>
          </a:r>
          <a:endParaRPr lang="fr-FR" sz="1800" dirty="0"/>
        </a:p>
      </dgm:t>
    </dgm:pt>
    <dgm:pt modelId="{4880D21D-F1EE-4AC2-81F6-B38F89A7B452}" type="parTrans" cxnId="{24DF2C0E-C913-4CF9-822D-ABB8CB05E928}">
      <dgm:prSet/>
      <dgm:spPr/>
      <dgm:t>
        <a:bodyPr/>
        <a:lstStyle/>
        <a:p>
          <a:endParaRPr lang="fr-FR"/>
        </a:p>
      </dgm:t>
    </dgm:pt>
    <dgm:pt modelId="{97412D62-6866-47B2-86E9-CAC592EF88EC}" type="sibTrans" cxnId="{24DF2C0E-C913-4CF9-822D-ABB8CB05E928}">
      <dgm:prSet/>
      <dgm:spPr/>
      <dgm:t>
        <a:bodyPr/>
        <a:lstStyle/>
        <a:p>
          <a:endParaRPr lang="fr-FR"/>
        </a:p>
      </dgm:t>
    </dgm:pt>
    <dgm:pt modelId="{2CA6C238-3D76-4C17-9DE2-5EDA91DA9F80}">
      <dgm:prSet custT="1"/>
      <dgm:spPr/>
      <dgm:t>
        <a:bodyPr/>
        <a:lstStyle/>
        <a:p>
          <a:pPr rtl="0"/>
          <a:r>
            <a:rPr lang="fr-FR" sz="1800" dirty="0" smtClean="0"/>
            <a:t>1 </a:t>
          </a:r>
          <a:r>
            <a:rPr lang="fr-FR" sz="1800" dirty="0" err="1" smtClean="0"/>
            <a:t>MarCom</a:t>
          </a:r>
          <a:endParaRPr lang="fr-FR" sz="1800" dirty="0"/>
        </a:p>
      </dgm:t>
    </dgm:pt>
    <dgm:pt modelId="{D76E3460-F69F-468B-85F6-6DCABDD8BF29}" type="parTrans" cxnId="{A7DBC6EC-B483-4B24-9807-D7913CEB6900}">
      <dgm:prSet/>
      <dgm:spPr/>
      <dgm:t>
        <a:bodyPr/>
        <a:lstStyle/>
        <a:p>
          <a:endParaRPr lang="fr-FR"/>
        </a:p>
      </dgm:t>
    </dgm:pt>
    <dgm:pt modelId="{83C54E56-36DD-42D3-AC1D-E66C44F167F7}" type="sibTrans" cxnId="{A7DBC6EC-B483-4B24-9807-D7913CEB6900}">
      <dgm:prSet/>
      <dgm:spPr/>
      <dgm:t>
        <a:bodyPr/>
        <a:lstStyle/>
        <a:p>
          <a:endParaRPr lang="fr-FR"/>
        </a:p>
      </dgm:t>
    </dgm:pt>
    <dgm:pt modelId="{E1C364C3-AD49-4392-AB36-80D34A12733E}">
      <dgm:prSet custT="1"/>
      <dgm:spPr/>
      <dgm:t>
        <a:bodyPr/>
        <a:lstStyle/>
        <a:p>
          <a:pPr rtl="0"/>
          <a:r>
            <a:rPr lang="fr-FR" sz="1800" dirty="0" smtClean="0"/>
            <a:t>2 Assistantes</a:t>
          </a:r>
          <a:endParaRPr lang="fr-FR" sz="1800" dirty="0"/>
        </a:p>
      </dgm:t>
    </dgm:pt>
    <dgm:pt modelId="{F7C1FD9D-E4C1-4833-A837-FF7655F26D18}" type="parTrans" cxnId="{721306A1-547F-4EEC-BED2-5A1113E65507}">
      <dgm:prSet/>
      <dgm:spPr/>
      <dgm:t>
        <a:bodyPr/>
        <a:lstStyle/>
        <a:p>
          <a:endParaRPr lang="fr-FR"/>
        </a:p>
      </dgm:t>
    </dgm:pt>
    <dgm:pt modelId="{AD0763E5-57FA-4F6D-B66B-65D3D484B83A}" type="sibTrans" cxnId="{721306A1-547F-4EEC-BED2-5A1113E65507}">
      <dgm:prSet/>
      <dgm:spPr/>
      <dgm:t>
        <a:bodyPr/>
        <a:lstStyle/>
        <a:p>
          <a:endParaRPr lang="fr-FR"/>
        </a:p>
      </dgm:t>
    </dgm:pt>
    <dgm:pt modelId="{AB03CB3E-3CDB-4D5B-8AE2-5A0E584A22EC}">
      <dgm:prSet custT="1"/>
      <dgm:spPr/>
      <dgm:t>
        <a:bodyPr/>
        <a:lstStyle/>
        <a:p>
          <a:pPr rtl="0"/>
          <a:r>
            <a:rPr lang="fr-FR" sz="1800" dirty="0" smtClean="0"/>
            <a:t>2 Acheteurs</a:t>
          </a:r>
          <a:endParaRPr lang="fr-FR" sz="1800" dirty="0"/>
        </a:p>
      </dgm:t>
    </dgm:pt>
    <dgm:pt modelId="{3F8A76EE-E006-4424-A10B-1E7EAC7970E2}" type="parTrans" cxnId="{9A147B6E-88F2-4C3B-A6E0-07C8A131C409}">
      <dgm:prSet/>
      <dgm:spPr/>
      <dgm:t>
        <a:bodyPr/>
        <a:lstStyle/>
        <a:p>
          <a:endParaRPr lang="fr-FR"/>
        </a:p>
      </dgm:t>
    </dgm:pt>
    <dgm:pt modelId="{F629082B-CBA4-4D65-8D5A-2D296C200532}" type="sibTrans" cxnId="{9A147B6E-88F2-4C3B-A6E0-07C8A131C409}">
      <dgm:prSet/>
      <dgm:spPr/>
      <dgm:t>
        <a:bodyPr/>
        <a:lstStyle/>
        <a:p>
          <a:endParaRPr lang="fr-FR"/>
        </a:p>
      </dgm:t>
    </dgm:pt>
    <dgm:pt modelId="{A95F63B1-3CD6-4B8F-AE94-65DC9F5DB987}" type="pres">
      <dgm:prSet presAssocID="{D71E23F6-BBD4-4CEB-B951-7AC6907FE0EB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B8F5CF9F-F23A-460A-9846-50122D3FDB06}" type="pres">
      <dgm:prSet presAssocID="{A8D87CA3-65F8-471C-B0A9-35F64C230B7D}" presName="circ1" presStyleLbl="vennNode1" presStyleIdx="0" presStyleCnt="5"/>
      <dgm:spPr/>
    </dgm:pt>
    <dgm:pt modelId="{AA7F0DBD-E21F-4992-BD98-EFFF790C6E25}" type="pres">
      <dgm:prSet presAssocID="{A8D87CA3-65F8-471C-B0A9-35F64C230B7D}" presName="circ1Tx" presStyleLbl="revTx" presStyleIdx="0" presStyleCnt="0" custScaleY="46477" custLinFactNeighborX="-606" custLinFactNeighborY="4295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CA8624B-9AF4-4E22-81D4-A567099AEAB5}" type="pres">
      <dgm:prSet presAssocID="{93B3B8C4-FBB6-4DFF-AB4F-2B8560286A6C}" presName="circ2" presStyleLbl="vennNode1" presStyleIdx="1" presStyleCnt="5"/>
      <dgm:spPr/>
    </dgm:pt>
    <dgm:pt modelId="{EA03C972-3DBE-4D6A-AA61-2CFAEF5B1233}" type="pres">
      <dgm:prSet presAssocID="{93B3B8C4-FBB6-4DFF-AB4F-2B8560286A6C}" presName="circ2Tx" presStyleLbl="revTx" presStyleIdx="0" presStyleCnt="0" custScaleX="153557" custLinFactNeighborX="37283" custLinFactNeighborY="1189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D299E52-0DD5-408D-947C-5CFFCAD38ADF}" type="pres">
      <dgm:prSet presAssocID="{2CA6C238-3D76-4C17-9DE2-5EDA91DA9F80}" presName="circ3" presStyleLbl="vennNode1" presStyleIdx="2" presStyleCnt="5"/>
      <dgm:spPr/>
    </dgm:pt>
    <dgm:pt modelId="{B6511816-4C8E-4125-A669-6DAC4E87A764}" type="pres">
      <dgm:prSet presAssocID="{2CA6C238-3D76-4C17-9DE2-5EDA91DA9F80}" presName="circ3Tx" presStyleLbl="revTx" presStyleIdx="0" presStyleCnt="0" custScaleX="94000" custScaleY="10046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92FBB7E-9FA2-4BCC-A054-F28CF41DA9A7}" type="pres">
      <dgm:prSet presAssocID="{E1C364C3-AD49-4392-AB36-80D34A12733E}" presName="circ4" presStyleLbl="vennNode1" presStyleIdx="3" presStyleCnt="5"/>
      <dgm:spPr/>
    </dgm:pt>
    <dgm:pt modelId="{4237659B-B825-400C-A8AA-C826401B2841}" type="pres">
      <dgm:prSet presAssocID="{E1C364C3-AD49-4392-AB36-80D34A12733E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629C44F-1312-43D0-8679-B07B096C79F6}" type="pres">
      <dgm:prSet presAssocID="{AB03CB3E-3CDB-4D5B-8AE2-5A0E584A22EC}" presName="circ5" presStyleLbl="vennNode1" presStyleIdx="4" presStyleCnt="5"/>
      <dgm:spPr/>
    </dgm:pt>
    <dgm:pt modelId="{BAC3A970-2DAA-4642-A126-FCB2ABE0D942}" type="pres">
      <dgm:prSet presAssocID="{AB03CB3E-3CDB-4D5B-8AE2-5A0E584A22EC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721306A1-547F-4EEC-BED2-5A1113E65507}" srcId="{D71E23F6-BBD4-4CEB-B951-7AC6907FE0EB}" destId="{E1C364C3-AD49-4392-AB36-80D34A12733E}" srcOrd="3" destOrd="0" parTransId="{F7C1FD9D-E4C1-4833-A837-FF7655F26D18}" sibTransId="{AD0763E5-57FA-4F6D-B66B-65D3D484B83A}"/>
    <dgm:cxn modelId="{1DB405FC-40C9-47AF-B2B6-BAC2817B36E2}" type="presOf" srcId="{E1C364C3-AD49-4392-AB36-80D34A12733E}" destId="{4237659B-B825-400C-A8AA-C826401B2841}" srcOrd="0" destOrd="0" presId="urn:microsoft.com/office/officeart/2005/8/layout/venn1"/>
    <dgm:cxn modelId="{188D584B-D86C-43FD-890D-CC38FC3BAB34}" type="presOf" srcId="{A8D87CA3-65F8-471C-B0A9-35F64C230B7D}" destId="{AA7F0DBD-E21F-4992-BD98-EFFF790C6E25}" srcOrd="0" destOrd="0" presId="urn:microsoft.com/office/officeart/2005/8/layout/venn1"/>
    <dgm:cxn modelId="{38EE5DA5-39C3-43F3-B743-1E6AF56F2346}" type="presOf" srcId="{D71E23F6-BBD4-4CEB-B951-7AC6907FE0EB}" destId="{A95F63B1-3CD6-4B8F-AE94-65DC9F5DB987}" srcOrd="0" destOrd="0" presId="urn:microsoft.com/office/officeart/2005/8/layout/venn1"/>
    <dgm:cxn modelId="{EBF69769-A3C7-45EB-9B1F-D41853EF46B7}" srcId="{D71E23F6-BBD4-4CEB-B951-7AC6907FE0EB}" destId="{A8D87CA3-65F8-471C-B0A9-35F64C230B7D}" srcOrd="0" destOrd="0" parTransId="{75DDCEBD-3D3C-45A7-BE18-7DB5A30FB594}" sibTransId="{3B786B36-8153-4767-838C-F12E6E0613A8}"/>
    <dgm:cxn modelId="{9A147B6E-88F2-4C3B-A6E0-07C8A131C409}" srcId="{D71E23F6-BBD4-4CEB-B951-7AC6907FE0EB}" destId="{AB03CB3E-3CDB-4D5B-8AE2-5A0E584A22EC}" srcOrd="4" destOrd="0" parTransId="{3F8A76EE-E006-4424-A10B-1E7EAC7970E2}" sibTransId="{F629082B-CBA4-4D65-8D5A-2D296C200532}"/>
    <dgm:cxn modelId="{10D1D1E2-D949-483F-8A90-C88DADF97B43}" type="presOf" srcId="{93B3B8C4-FBB6-4DFF-AB4F-2B8560286A6C}" destId="{EA03C972-3DBE-4D6A-AA61-2CFAEF5B1233}" srcOrd="0" destOrd="0" presId="urn:microsoft.com/office/officeart/2005/8/layout/venn1"/>
    <dgm:cxn modelId="{A7DBC6EC-B483-4B24-9807-D7913CEB6900}" srcId="{D71E23F6-BBD4-4CEB-B951-7AC6907FE0EB}" destId="{2CA6C238-3D76-4C17-9DE2-5EDA91DA9F80}" srcOrd="2" destOrd="0" parTransId="{D76E3460-F69F-468B-85F6-6DCABDD8BF29}" sibTransId="{83C54E56-36DD-42D3-AC1D-E66C44F167F7}"/>
    <dgm:cxn modelId="{6977A53A-4722-4CBB-A0FB-F20BD51E4E38}" type="presOf" srcId="{2CA6C238-3D76-4C17-9DE2-5EDA91DA9F80}" destId="{B6511816-4C8E-4125-A669-6DAC4E87A764}" srcOrd="0" destOrd="0" presId="urn:microsoft.com/office/officeart/2005/8/layout/venn1"/>
    <dgm:cxn modelId="{24DF2C0E-C913-4CF9-822D-ABB8CB05E928}" srcId="{D71E23F6-BBD4-4CEB-B951-7AC6907FE0EB}" destId="{93B3B8C4-FBB6-4DFF-AB4F-2B8560286A6C}" srcOrd="1" destOrd="0" parTransId="{4880D21D-F1EE-4AC2-81F6-B38F89A7B452}" sibTransId="{97412D62-6866-47B2-86E9-CAC592EF88EC}"/>
    <dgm:cxn modelId="{F399120A-D045-4D3F-B1FA-DA6D50499018}" type="presOf" srcId="{AB03CB3E-3CDB-4D5B-8AE2-5A0E584A22EC}" destId="{BAC3A970-2DAA-4642-A126-FCB2ABE0D942}" srcOrd="0" destOrd="0" presId="urn:microsoft.com/office/officeart/2005/8/layout/venn1"/>
    <dgm:cxn modelId="{64536B65-D33D-4A35-A9DC-1B4EA9F6365F}" type="presParOf" srcId="{A95F63B1-3CD6-4B8F-AE94-65DC9F5DB987}" destId="{B8F5CF9F-F23A-460A-9846-50122D3FDB06}" srcOrd="0" destOrd="0" presId="urn:microsoft.com/office/officeart/2005/8/layout/venn1"/>
    <dgm:cxn modelId="{A337554F-5C00-4A49-93EF-C25D83746C0D}" type="presParOf" srcId="{A95F63B1-3CD6-4B8F-AE94-65DC9F5DB987}" destId="{AA7F0DBD-E21F-4992-BD98-EFFF790C6E25}" srcOrd="1" destOrd="0" presId="urn:microsoft.com/office/officeart/2005/8/layout/venn1"/>
    <dgm:cxn modelId="{89B297B1-E890-4E0D-A66A-F90E0FC3CBB8}" type="presParOf" srcId="{A95F63B1-3CD6-4B8F-AE94-65DC9F5DB987}" destId="{4CA8624B-9AF4-4E22-81D4-A567099AEAB5}" srcOrd="2" destOrd="0" presId="urn:microsoft.com/office/officeart/2005/8/layout/venn1"/>
    <dgm:cxn modelId="{2B335F31-280D-4515-A52A-9DA05FCAC548}" type="presParOf" srcId="{A95F63B1-3CD6-4B8F-AE94-65DC9F5DB987}" destId="{EA03C972-3DBE-4D6A-AA61-2CFAEF5B1233}" srcOrd="3" destOrd="0" presId="urn:microsoft.com/office/officeart/2005/8/layout/venn1"/>
    <dgm:cxn modelId="{19EB0BE9-97B8-431B-9289-E065081152E9}" type="presParOf" srcId="{A95F63B1-3CD6-4B8F-AE94-65DC9F5DB987}" destId="{AD299E52-0DD5-408D-947C-5CFFCAD38ADF}" srcOrd="4" destOrd="0" presId="urn:microsoft.com/office/officeart/2005/8/layout/venn1"/>
    <dgm:cxn modelId="{452F1315-B377-48F2-8E24-7A981B6AFFBC}" type="presParOf" srcId="{A95F63B1-3CD6-4B8F-AE94-65DC9F5DB987}" destId="{B6511816-4C8E-4125-A669-6DAC4E87A764}" srcOrd="5" destOrd="0" presId="urn:microsoft.com/office/officeart/2005/8/layout/venn1"/>
    <dgm:cxn modelId="{46E54D36-5361-4F68-BE17-5B04DB001656}" type="presParOf" srcId="{A95F63B1-3CD6-4B8F-AE94-65DC9F5DB987}" destId="{192FBB7E-9FA2-4BCC-A054-F28CF41DA9A7}" srcOrd="6" destOrd="0" presId="urn:microsoft.com/office/officeart/2005/8/layout/venn1"/>
    <dgm:cxn modelId="{16961E50-A68E-430E-8ED1-4D68916F6A1B}" type="presParOf" srcId="{A95F63B1-3CD6-4B8F-AE94-65DC9F5DB987}" destId="{4237659B-B825-400C-A8AA-C826401B2841}" srcOrd="7" destOrd="0" presId="urn:microsoft.com/office/officeart/2005/8/layout/venn1"/>
    <dgm:cxn modelId="{16230AE0-A813-4D9D-9A1E-30C24AEFB344}" type="presParOf" srcId="{A95F63B1-3CD6-4B8F-AE94-65DC9F5DB987}" destId="{B629C44F-1312-43D0-8679-B07B096C79F6}" srcOrd="8" destOrd="0" presId="urn:microsoft.com/office/officeart/2005/8/layout/venn1"/>
    <dgm:cxn modelId="{63B5844B-00F3-4691-9C65-669D1EA683A5}" type="presParOf" srcId="{A95F63B1-3CD6-4B8F-AE94-65DC9F5DB987}" destId="{BAC3A970-2DAA-4642-A126-FCB2ABE0D942}" srcOrd="9" destOrd="0" presId="urn:microsoft.com/office/officeart/2005/8/layout/venn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3BA2291-4DF2-4A17-857C-2A604D6990D2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F3E26BDF-27FB-4132-B12B-427C1195FE17}">
      <dgm:prSet phldrT="[Texte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P. </a:t>
          </a:r>
          <a:r>
            <a:rPr lang="fr-FR" dirty="0" err="1" smtClean="0">
              <a:solidFill>
                <a:schemeClr val="accent5">
                  <a:lumMod val="50000"/>
                </a:schemeClr>
              </a:solidFill>
            </a:rPr>
            <a:t>Lambal</a:t>
          </a:r>
          <a:endParaRPr lang="fr-FR" dirty="0" smtClean="0">
            <a:solidFill>
              <a:schemeClr val="accent5">
                <a:lumMod val="50000"/>
              </a:schemeClr>
            </a:solidFill>
          </a:endParaRPr>
        </a:p>
        <a:p>
          <a:r>
            <a:rPr lang="fr-FR" smtClean="0">
              <a:solidFill>
                <a:schemeClr val="accent5">
                  <a:lumMod val="50000"/>
                </a:schemeClr>
              </a:solidFill>
            </a:rPr>
            <a:t>Directeur Général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5A941645-D84C-43CA-82AD-AC5EE37E3633}" type="parTrans" cxnId="{A57ACA87-4B8D-40C6-8E54-1158719E957C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DD4BA419-ED1A-4712-BF52-B8522C7BB453}" type="sibTrans" cxnId="{A57ACA87-4B8D-40C6-8E54-1158719E957C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C7F9A924-634A-4E57-8A07-558E0C3E5940}" type="asst">
      <dgm:prSet phldrT="[Texte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A. Frioul</a:t>
          </a:r>
        </a:p>
        <a:p>
          <a:r>
            <a:rPr lang="fr-FR" smtClean="0">
              <a:solidFill>
                <a:schemeClr val="accent5">
                  <a:lumMod val="50000"/>
                </a:schemeClr>
              </a:solidFill>
            </a:rPr>
            <a:t>Marketing Communication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64E565EF-E424-4A32-A183-C3C45B1E822B}" type="parTrans" cxnId="{E32526EA-E2C5-4DBB-9BEB-B4F2F90A5911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A5974972-04D6-4105-AE3B-33F6A7C8432B}" type="sibTrans" cxnId="{E32526EA-E2C5-4DBB-9BEB-B4F2F90A5911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70B19693-4102-4FDF-A364-1C15318120E9}">
      <dgm:prSet phldrT="[Texte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L. Martin</a:t>
          </a:r>
        </a:p>
        <a:p>
          <a:r>
            <a:rPr lang="fr-FR" smtClean="0">
              <a:solidFill>
                <a:schemeClr val="accent5">
                  <a:lumMod val="50000"/>
                </a:schemeClr>
              </a:solidFill>
            </a:rPr>
            <a:t>Pôle Commercial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E7650C99-A691-46B1-B035-756430E1577A}" type="parTrans" cxnId="{F397D344-1466-42C1-95A6-542FE3E3F3D8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CD282924-9481-42AD-AEF4-B09D92325C5F}" type="sibTrans" cxnId="{F397D344-1466-42C1-95A6-542FE3E3F3D8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C9761E9A-E77B-4B7E-8DF6-DE31262F3E21}">
      <dgm:prSet phldrT="[Texte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M. Louis</a:t>
          </a:r>
        </a:p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Pôle Finance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E3576C13-F0B5-4875-BE28-A7C116378817}" type="parTrans" cxnId="{241B7BAC-2B84-474C-99DF-FD2790DD9FA1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7D0904C8-332A-4F82-BE58-3BD2F9CDC23A}" type="sibTrans" cxnId="{241B7BAC-2B84-474C-99DF-FD2790DD9FA1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B1D40DE2-85BC-477D-B754-5A61791924F4}">
      <dgm:prSet phldrT="[Texte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L. Duval</a:t>
          </a:r>
        </a:p>
        <a:p>
          <a:r>
            <a:rPr lang="fr-FR" smtClean="0">
              <a:solidFill>
                <a:schemeClr val="accent5">
                  <a:lumMod val="50000"/>
                </a:schemeClr>
              </a:solidFill>
            </a:rPr>
            <a:t>Ressources Humaines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BD079A39-2548-4BD2-A1B7-0C5F2E6DA978}" type="parTrans" cxnId="{CB5C634B-9D2D-43E1-81D4-C0AB9F002A67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60EAABFE-A81F-4171-91DC-136755C55B24}" type="sibTrans" cxnId="{CB5C634B-9D2D-43E1-81D4-C0AB9F002A67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D0013E21-84DA-439F-9F77-F3C3231F1357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J. </a:t>
          </a:r>
          <a:r>
            <a:rPr lang="fr-FR" dirty="0" err="1" smtClean="0">
              <a:solidFill>
                <a:schemeClr val="accent5">
                  <a:lumMod val="50000"/>
                </a:schemeClr>
              </a:solidFill>
            </a:rPr>
            <a:t>Bouvar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049AAE52-A97C-43A4-9317-51B6896C860E}" type="parTrans" cxnId="{C8C25852-9446-490E-9CA1-9352B47DF97A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448D91C9-9C04-4C61-8D87-EB140476D7C9}" type="sibTrans" cxnId="{C8C25852-9446-490E-9CA1-9352B47DF97A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CF300499-1B4F-4F16-BB99-2E0AE6FB4EE0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G. </a:t>
          </a:r>
          <a:r>
            <a:rPr lang="fr-FR" dirty="0" err="1" smtClean="0">
              <a:solidFill>
                <a:schemeClr val="accent5">
                  <a:lumMod val="50000"/>
                </a:schemeClr>
              </a:solidFill>
            </a:rPr>
            <a:t>Foular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1BC29754-3576-40C4-8C3B-7A3845E30C79}" type="parTrans" cxnId="{DBB168F9-0F38-4B44-A277-D308C2ED863D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6110E660-B114-47EA-BB64-022999043CC1}" type="sibTrans" cxnId="{DBB168F9-0F38-4B44-A277-D308C2ED863D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D6099308-5C1D-4B5A-AC54-B782667C1B5E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P. Kendo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04E7AF01-EAC4-4633-9F5E-E27C67F6761F}" type="parTrans" cxnId="{A5FBF189-37C4-4D5B-B23B-F6177F462832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B1BE2542-2C12-4DB6-B15E-706F01B911C9}" type="sibTrans" cxnId="{A5FBF189-37C4-4D5B-B23B-F6177F462832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209D1C43-6B3D-4A95-B26B-E28297F8443A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M. Jeannot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68F39455-54EF-4503-A4CE-B1F565C99C10}" type="parTrans" cxnId="{FAEBF4F4-FBF5-4AF5-B7E7-EDD92A787D83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A43B53B9-4FED-4E8C-A0B2-C6DB12A0E4CB}" type="sibTrans" cxnId="{FAEBF4F4-FBF5-4AF5-B7E7-EDD92A787D83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6A9B5E45-4259-475B-88CD-F637770FB94E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S. Henri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5A0CE59E-6071-422B-81A8-7CADB105F57B}" type="sibTrans" cxnId="{D547392E-1462-471D-BFA3-E87DFE970DCA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6F2BD272-7650-42D3-B61B-A69DE0CE0182}" type="parTrans" cxnId="{D547392E-1462-471D-BFA3-E87DFE970DCA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1237116F-1B14-45D8-B76C-86BE8D9F2FFA}" type="pres">
      <dgm:prSet presAssocID="{B3BA2291-4DF2-4A17-857C-2A604D6990D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54B0F518-3455-4D08-B9BE-8CF86B355E63}" type="pres">
      <dgm:prSet presAssocID="{F3E26BDF-27FB-4132-B12B-427C1195FE17}" presName="root1" presStyleCnt="0"/>
      <dgm:spPr/>
    </dgm:pt>
    <dgm:pt modelId="{43E4DAA4-1A77-4AC0-8385-393D092DF4C4}" type="pres">
      <dgm:prSet presAssocID="{F3E26BDF-27FB-4132-B12B-427C1195FE17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BCA5BE06-9EC5-4CEE-AD64-4B377C5952F6}" type="pres">
      <dgm:prSet presAssocID="{F3E26BDF-27FB-4132-B12B-427C1195FE17}" presName="level2hierChild" presStyleCnt="0"/>
      <dgm:spPr/>
    </dgm:pt>
    <dgm:pt modelId="{12747982-E3A0-4DA7-B3A5-49661FB46DCD}" type="pres">
      <dgm:prSet presAssocID="{64E565EF-E424-4A32-A183-C3C45B1E822B}" presName="conn2-1" presStyleLbl="parChTrans1D2" presStyleIdx="0" presStyleCnt="4"/>
      <dgm:spPr/>
      <dgm:t>
        <a:bodyPr/>
        <a:lstStyle/>
        <a:p>
          <a:endParaRPr lang="fr-FR"/>
        </a:p>
      </dgm:t>
    </dgm:pt>
    <dgm:pt modelId="{3EC9566A-1DDB-4A65-9F5B-2C856CF7417E}" type="pres">
      <dgm:prSet presAssocID="{64E565EF-E424-4A32-A183-C3C45B1E822B}" presName="connTx" presStyleLbl="parChTrans1D2" presStyleIdx="0" presStyleCnt="4"/>
      <dgm:spPr/>
      <dgm:t>
        <a:bodyPr/>
        <a:lstStyle/>
        <a:p>
          <a:endParaRPr lang="fr-FR"/>
        </a:p>
      </dgm:t>
    </dgm:pt>
    <dgm:pt modelId="{8BE08C6A-4971-4ACC-BD1F-ACC0DEEC24CC}" type="pres">
      <dgm:prSet presAssocID="{C7F9A924-634A-4E57-8A07-558E0C3E5940}" presName="root2" presStyleCnt="0"/>
      <dgm:spPr/>
    </dgm:pt>
    <dgm:pt modelId="{F8BAC7A4-A82E-4D6B-A050-1FA16AA17ABE}" type="pres">
      <dgm:prSet presAssocID="{C7F9A924-634A-4E57-8A07-558E0C3E5940}" presName="LevelTwoTextNode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BFA99D43-4AFF-4837-86CF-FE8F43114B7C}" type="pres">
      <dgm:prSet presAssocID="{C7F9A924-634A-4E57-8A07-558E0C3E5940}" presName="level3hierChild" presStyleCnt="0"/>
      <dgm:spPr/>
    </dgm:pt>
    <dgm:pt modelId="{4E53E38C-C81D-49A5-9B67-0F16C2D3CBD9}" type="pres">
      <dgm:prSet presAssocID="{049AAE52-A97C-43A4-9317-51B6896C860E}" presName="conn2-1" presStyleLbl="parChTrans1D3" presStyleIdx="0" presStyleCnt="5"/>
      <dgm:spPr/>
      <dgm:t>
        <a:bodyPr/>
        <a:lstStyle/>
        <a:p>
          <a:endParaRPr lang="fr-FR"/>
        </a:p>
      </dgm:t>
    </dgm:pt>
    <dgm:pt modelId="{76E1DF93-7631-4101-8CCE-E5E22255FE69}" type="pres">
      <dgm:prSet presAssocID="{049AAE52-A97C-43A4-9317-51B6896C860E}" presName="connTx" presStyleLbl="parChTrans1D3" presStyleIdx="0" presStyleCnt="5"/>
      <dgm:spPr/>
      <dgm:t>
        <a:bodyPr/>
        <a:lstStyle/>
        <a:p>
          <a:endParaRPr lang="fr-FR"/>
        </a:p>
      </dgm:t>
    </dgm:pt>
    <dgm:pt modelId="{ECD75FF8-9E2E-4F34-9911-45DFEBA22F23}" type="pres">
      <dgm:prSet presAssocID="{D0013E21-84DA-439F-9F77-F3C3231F1357}" presName="root2" presStyleCnt="0"/>
      <dgm:spPr/>
    </dgm:pt>
    <dgm:pt modelId="{E3FF80CB-8B34-46D3-93BA-EF652E10180E}" type="pres">
      <dgm:prSet presAssocID="{D0013E21-84DA-439F-9F77-F3C3231F1357}" presName="LevelTwoTextNode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A317AB9A-B767-4645-943F-456B54525B26}" type="pres">
      <dgm:prSet presAssocID="{D0013E21-84DA-439F-9F77-F3C3231F1357}" presName="level3hierChild" presStyleCnt="0"/>
      <dgm:spPr/>
    </dgm:pt>
    <dgm:pt modelId="{0F2B50F8-E7A9-4333-85B3-5499CD12DE6F}" type="pres">
      <dgm:prSet presAssocID="{1BC29754-3576-40C4-8C3B-7A3845E30C79}" presName="conn2-1" presStyleLbl="parChTrans1D3" presStyleIdx="1" presStyleCnt="5"/>
      <dgm:spPr/>
      <dgm:t>
        <a:bodyPr/>
        <a:lstStyle/>
        <a:p>
          <a:endParaRPr lang="fr-FR"/>
        </a:p>
      </dgm:t>
    </dgm:pt>
    <dgm:pt modelId="{DC4FCFDE-6E08-40AD-992B-7C9E8EBD9120}" type="pres">
      <dgm:prSet presAssocID="{1BC29754-3576-40C4-8C3B-7A3845E30C79}" presName="connTx" presStyleLbl="parChTrans1D3" presStyleIdx="1" presStyleCnt="5"/>
      <dgm:spPr/>
      <dgm:t>
        <a:bodyPr/>
        <a:lstStyle/>
        <a:p>
          <a:endParaRPr lang="fr-FR"/>
        </a:p>
      </dgm:t>
    </dgm:pt>
    <dgm:pt modelId="{5FFBDE63-0D10-4D11-BD77-660F79B54EFE}" type="pres">
      <dgm:prSet presAssocID="{CF300499-1B4F-4F16-BB99-2E0AE6FB4EE0}" presName="root2" presStyleCnt="0"/>
      <dgm:spPr/>
    </dgm:pt>
    <dgm:pt modelId="{E8B9C7E1-F4AF-4201-ADF7-2D99D6AE40CC}" type="pres">
      <dgm:prSet presAssocID="{CF300499-1B4F-4F16-BB99-2E0AE6FB4EE0}" presName="LevelTwoTextNode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45B7BD0C-2FEC-4E3D-A6AA-30395086B24A}" type="pres">
      <dgm:prSet presAssocID="{CF300499-1B4F-4F16-BB99-2E0AE6FB4EE0}" presName="level3hierChild" presStyleCnt="0"/>
      <dgm:spPr/>
    </dgm:pt>
    <dgm:pt modelId="{E8059696-A9D2-4D19-9F81-408DEE96BCCA}" type="pres">
      <dgm:prSet presAssocID="{E7650C99-A691-46B1-B035-756430E1577A}" presName="conn2-1" presStyleLbl="parChTrans1D2" presStyleIdx="1" presStyleCnt="4"/>
      <dgm:spPr/>
      <dgm:t>
        <a:bodyPr/>
        <a:lstStyle/>
        <a:p>
          <a:endParaRPr lang="fr-FR"/>
        </a:p>
      </dgm:t>
    </dgm:pt>
    <dgm:pt modelId="{5378F52C-09F4-48CD-9242-D8FDBC93B035}" type="pres">
      <dgm:prSet presAssocID="{E7650C99-A691-46B1-B035-756430E1577A}" presName="connTx" presStyleLbl="parChTrans1D2" presStyleIdx="1" presStyleCnt="4"/>
      <dgm:spPr/>
      <dgm:t>
        <a:bodyPr/>
        <a:lstStyle/>
        <a:p>
          <a:endParaRPr lang="fr-FR"/>
        </a:p>
      </dgm:t>
    </dgm:pt>
    <dgm:pt modelId="{33242731-2A82-4388-8816-B4A26F76CD66}" type="pres">
      <dgm:prSet presAssocID="{70B19693-4102-4FDF-A364-1C15318120E9}" presName="root2" presStyleCnt="0"/>
      <dgm:spPr/>
    </dgm:pt>
    <dgm:pt modelId="{D99420EF-1A8D-4F7E-A847-368E88412827}" type="pres">
      <dgm:prSet presAssocID="{70B19693-4102-4FDF-A364-1C15318120E9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97553972-E374-4903-8137-1639E69F44C7}" type="pres">
      <dgm:prSet presAssocID="{70B19693-4102-4FDF-A364-1C15318120E9}" presName="level3hierChild" presStyleCnt="0"/>
      <dgm:spPr/>
    </dgm:pt>
    <dgm:pt modelId="{43253B5B-6F50-4CFD-BA05-D32105D0A6B2}" type="pres">
      <dgm:prSet presAssocID="{04E7AF01-EAC4-4633-9F5E-E27C67F6761F}" presName="conn2-1" presStyleLbl="parChTrans1D3" presStyleIdx="2" presStyleCnt="5"/>
      <dgm:spPr/>
      <dgm:t>
        <a:bodyPr/>
        <a:lstStyle/>
        <a:p>
          <a:endParaRPr lang="fr-FR"/>
        </a:p>
      </dgm:t>
    </dgm:pt>
    <dgm:pt modelId="{58AFC1AA-C3C7-456A-AAA4-ABCD40037E3A}" type="pres">
      <dgm:prSet presAssocID="{04E7AF01-EAC4-4633-9F5E-E27C67F6761F}" presName="connTx" presStyleLbl="parChTrans1D3" presStyleIdx="2" presStyleCnt="5"/>
      <dgm:spPr/>
      <dgm:t>
        <a:bodyPr/>
        <a:lstStyle/>
        <a:p>
          <a:endParaRPr lang="fr-FR"/>
        </a:p>
      </dgm:t>
    </dgm:pt>
    <dgm:pt modelId="{E55453DF-AA9E-4C1E-A4AB-427820439F90}" type="pres">
      <dgm:prSet presAssocID="{D6099308-5C1D-4B5A-AC54-B782667C1B5E}" presName="root2" presStyleCnt="0"/>
      <dgm:spPr/>
    </dgm:pt>
    <dgm:pt modelId="{16C44185-0878-42AB-92EC-0E55311EF374}" type="pres">
      <dgm:prSet presAssocID="{D6099308-5C1D-4B5A-AC54-B782667C1B5E}" presName="LevelTwoTextNode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423AD4BD-A1C7-42C1-A118-AF839EE80B86}" type="pres">
      <dgm:prSet presAssocID="{D6099308-5C1D-4B5A-AC54-B782667C1B5E}" presName="level3hierChild" presStyleCnt="0"/>
      <dgm:spPr/>
    </dgm:pt>
    <dgm:pt modelId="{B6C01EDF-52B2-4515-A543-D54FF601F2DD}" type="pres">
      <dgm:prSet presAssocID="{E3576C13-F0B5-4875-BE28-A7C116378817}" presName="conn2-1" presStyleLbl="parChTrans1D2" presStyleIdx="2" presStyleCnt="4"/>
      <dgm:spPr/>
      <dgm:t>
        <a:bodyPr/>
        <a:lstStyle/>
        <a:p>
          <a:endParaRPr lang="fr-FR"/>
        </a:p>
      </dgm:t>
    </dgm:pt>
    <dgm:pt modelId="{04BF077C-C95C-4516-B707-CCCC8C7C86BC}" type="pres">
      <dgm:prSet presAssocID="{E3576C13-F0B5-4875-BE28-A7C116378817}" presName="connTx" presStyleLbl="parChTrans1D2" presStyleIdx="2" presStyleCnt="4"/>
      <dgm:spPr/>
      <dgm:t>
        <a:bodyPr/>
        <a:lstStyle/>
        <a:p>
          <a:endParaRPr lang="fr-FR"/>
        </a:p>
      </dgm:t>
    </dgm:pt>
    <dgm:pt modelId="{A389425E-2884-4C5F-B7DD-2B13C882F85B}" type="pres">
      <dgm:prSet presAssocID="{C9761E9A-E77B-4B7E-8DF6-DE31262F3E21}" presName="root2" presStyleCnt="0"/>
      <dgm:spPr/>
    </dgm:pt>
    <dgm:pt modelId="{066CF596-8C67-4FEF-B0B7-22059A3BC2F3}" type="pres">
      <dgm:prSet presAssocID="{C9761E9A-E77B-4B7E-8DF6-DE31262F3E21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887EA2D3-6974-4490-B424-1BE7888F97A9}" type="pres">
      <dgm:prSet presAssocID="{C9761E9A-E77B-4B7E-8DF6-DE31262F3E21}" presName="level3hierChild" presStyleCnt="0"/>
      <dgm:spPr/>
    </dgm:pt>
    <dgm:pt modelId="{2E999C4B-31B1-4B0D-8755-4F6ECA8B5F56}" type="pres">
      <dgm:prSet presAssocID="{6F2BD272-7650-42D3-B61B-A69DE0CE0182}" presName="conn2-1" presStyleLbl="parChTrans1D3" presStyleIdx="3" presStyleCnt="5"/>
      <dgm:spPr/>
      <dgm:t>
        <a:bodyPr/>
        <a:lstStyle/>
        <a:p>
          <a:endParaRPr lang="fr-FR"/>
        </a:p>
      </dgm:t>
    </dgm:pt>
    <dgm:pt modelId="{88AFB79A-4DA3-4BE7-B0A1-2E61C349CFC8}" type="pres">
      <dgm:prSet presAssocID="{6F2BD272-7650-42D3-B61B-A69DE0CE0182}" presName="connTx" presStyleLbl="parChTrans1D3" presStyleIdx="3" presStyleCnt="5"/>
      <dgm:spPr/>
      <dgm:t>
        <a:bodyPr/>
        <a:lstStyle/>
        <a:p>
          <a:endParaRPr lang="fr-FR"/>
        </a:p>
      </dgm:t>
    </dgm:pt>
    <dgm:pt modelId="{11F90B93-01A8-4FE1-AFDE-E9E13E8FCBFE}" type="pres">
      <dgm:prSet presAssocID="{6A9B5E45-4259-475B-88CD-F637770FB94E}" presName="root2" presStyleCnt="0"/>
      <dgm:spPr/>
    </dgm:pt>
    <dgm:pt modelId="{815A2F1C-8C87-4FFE-9FA3-446524CAE446}" type="pres">
      <dgm:prSet presAssocID="{6A9B5E45-4259-475B-88CD-F637770FB94E}" presName="LevelTwoTextNode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1A46A74E-238F-4CC7-ADC2-F2EF78D95148}" type="pres">
      <dgm:prSet presAssocID="{6A9B5E45-4259-475B-88CD-F637770FB94E}" presName="level3hierChild" presStyleCnt="0"/>
      <dgm:spPr/>
    </dgm:pt>
    <dgm:pt modelId="{A4C32A9C-ACF0-4560-9E6C-4E62BF92BBCA}" type="pres">
      <dgm:prSet presAssocID="{BD079A39-2548-4BD2-A1B7-0C5F2E6DA978}" presName="conn2-1" presStyleLbl="parChTrans1D2" presStyleIdx="3" presStyleCnt="4"/>
      <dgm:spPr/>
      <dgm:t>
        <a:bodyPr/>
        <a:lstStyle/>
        <a:p>
          <a:endParaRPr lang="fr-FR"/>
        </a:p>
      </dgm:t>
    </dgm:pt>
    <dgm:pt modelId="{6957E8ED-3E18-4F61-B4C0-87D23D5A815D}" type="pres">
      <dgm:prSet presAssocID="{BD079A39-2548-4BD2-A1B7-0C5F2E6DA978}" presName="connTx" presStyleLbl="parChTrans1D2" presStyleIdx="3" presStyleCnt="4"/>
      <dgm:spPr/>
      <dgm:t>
        <a:bodyPr/>
        <a:lstStyle/>
        <a:p>
          <a:endParaRPr lang="fr-FR"/>
        </a:p>
      </dgm:t>
    </dgm:pt>
    <dgm:pt modelId="{AFAB7C95-4AB9-42C3-99E8-2F3476E64C32}" type="pres">
      <dgm:prSet presAssocID="{B1D40DE2-85BC-477D-B754-5A61791924F4}" presName="root2" presStyleCnt="0"/>
      <dgm:spPr/>
    </dgm:pt>
    <dgm:pt modelId="{FFE61F05-2432-4566-9287-AAF328E40211}" type="pres">
      <dgm:prSet presAssocID="{B1D40DE2-85BC-477D-B754-5A61791924F4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794B1C9F-2249-45D8-8781-EA80EE043F61}" type="pres">
      <dgm:prSet presAssocID="{B1D40DE2-85BC-477D-B754-5A61791924F4}" presName="level3hierChild" presStyleCnt="0"/>
      <dgm:spPr/>
    </dgm:pt>
    <dgm:pt modelId="{46CDED7A-5178-44AC-BDC2-7911B51A2141}" type="pres">
      <dgm:prSet presAssocID="{68F39455-54EF-4503-A4CE-B1F565C99C10}" presName="conn2-1" presStyleLbl="parChTrans1D3" presStyleIdx="4" presStyleCnt="5"/>
      <dgm:spPr/>
      <dgm:t>
        <a:bodyPr/>
        <a:lstStyle/>
        <a:p>
          <a:endParaRPr lang="fr-FR"/>
        </a:p>
      </dgm:t>
    </dgm:pt>
    <dgm:pt modelId="{C6EE4755-DBAA-4892-90B9-6D91FFD85E58}" type="pres">
      <dgm:prSet presAssocID="{68F39455-54EF-4503-A4CE-B1F565C99C10}" presName="connTx" presStyleLbl="parChTrans1D3" presStyleIdx="4" presStyleCnt="5"/>
      <dgm:spPr/>
      <dgm:t>
        <a:bodyPr/>
        <a:lstStyle/>
        <a:p>
          <a:endParaRPr lang="fr-FR"/>
        </a:p>
      </dgm:t>
    </dgm:pt>
    <dgm:pt modelId="{77502516-A4DE-484A-A0D4-025DAD502332}" type="pres">
      <dgm:prSet presAssocID="{209D1C43-6B3D-4A95-B26B-E28297F8443A}" presName="root2" presStyleCnt="0"/>
      <dgm:spPr/>
    </dgm:pt>
    <dgm:pt modelId="{5C8B4DB2-BA9F-4A43-AE76-7221375B89D2}" type="pres">
      <dgm:prSet presAssocID="{209D1C43-6B3D-4A95-B26B-E28297F8443A}" presName="LevelTwoTextNode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65D2489D-006C-4CFF-A2B1-242BC6C1B4E7}" type="pres">
      <dgm:prSet presAssocID="{209D1C43-6B3D-4A95-B26B-E28297F8443A}" presName="level3hierChild" presStyleCnt="0"/>
      <dgm:spPr/>
    </dgm:pt>
  </dgm:ptLst>
  <dgm:cxnLst>
    <dgm:cxn modelId="{FAEBF4F4-FBF5-4AF5-B7E7-EDD92A787D83}" srcId="{B1D40DE2-85BC-477D-B754-5A61791924F4}" destId="{209D1C43-6B3D-4A95-B26B-E28297F8443A}" srcOrd="0" destOrd="0" parTransId="{68F39455-54EF-4503-A4CE-B1F565C99C10}" sibTransId="{A43B53B9-4FED-4E8C-A0B2-C6DB12A0E4CB}"/>
    <dgm:cxn modelId="{A5FBF189-37C4-4D5B-B23B-F6177F462832}" srcId="{70B19693-4102-4FDF-A364-1C15318120E9}" destId="{D6099308-5C1D-4B5A-AC54-B782667C1B5E}" srcOrd="0" destOrd="0" parTransId="{04E7AF01-EAC4-4633-9F5E-E27C67F6761F}" sibTransId="{B1BE2542-2C12-4DB6-B15E-706F01B911C9}"/>
    <dgm:cxn modelId="{10DF10F6-E0C6-417B-9308-632BBBF9A33E}" type="presOf" srcId="{68F39455-54EF-4503-A4CE-B1F565C99C10}" destId="{46CDED7A-5178-44AC-BDC2-7911B51A2141}" srcOrd="0" destOrd="0" presId="urn:microsoft.com/office/officeart/2005/8/layout/hierarchy2"/>
    <dgm:cxn modelId="{F397D344-1466-42C1-95A6-542FE3E3F3D8}" srcId="{F3E26BDF-27FB-4132-B12B-427C1195FE17}" destId="{70B19693-4102-4FDF-A364-1C15318120E9}" srcOrd="1" destOrd="0" parTransId="{E7650C99-A691-46B1-B035-756430E1577A}" sibTransId="{CD282924-9481-42AD-AEF4-B09D92325C5F}"/>
    <dgm:cxn modelId="{F00EA030-6893-47F8-9B6B-876502542091}" type="presOf" srcId="{6F2BD272-7650-42D3-B61B-A69DE0CE0182}" destId="{88AFB79A-4DA3-4BE7-B0A1-2E61C349CFC8}" srcOrd="1" destOrd="0" presId="urn:microsoft.com/office/officeart/2005/8/layout/hierarchy2"/>
    <dgm:cxn modelId="{E32526EA-E2C5-4DBB-9BEB-B4F2F90A5911}" srcId="{F3E26BDF-27FB-4132-B12B-427C1195FE17}" destId="{C7F9A924-634A-4E57-8A07-558E0C3E5940}" srcOrd="0" destOrd="0" parTransId="{64E565EF-E424-4A32-A183-C3C45B1E822B}" sibTransId="{A5974972-04D6-4105-AE3B-33F6A7C8432B}"/>
    <dgm:cxn modelId="{DBB168F9-0F38-4B44-A277-D308C2ED863D}" srcId="{C7F9A924-634A-4E57-8A07-558E0C3E5940}" destId="{CF300499-1B4F-4F16-BB99-2E0AE6FB4EE0}" srcOrd="1" destOrd="0" parTransId="{1BC29754-3576-40C4-8C3B-7A3845E30C79}" sibTransId="{6110E660-B114-47EA-BB64-022999043CC1}"/>
    <dgm:cxn modelId="{C4FA0E0D-F46B-406C-BA18-6AF663AC8B74}" type="presOf" srcId="{E7650C99-A691-46B1-B035-756430E1577A}" destId="{E8059696-A9D2-4D19-9F81-408DEE96BCCA}" srcOrd="0" destOrd="0" presId="urn:microsoft.com/office/officeart/2005/8/layout/hierarchy2"/>
    <dgm:cxn modelId="{47BE9462-5199-43CE-9F54-BBEE40F7B77D}" type="presOf" srcId="{64E565EF-E424-4A32-A183-C3C45B1E822B}" destId="{12747982-E3A0-4DA7-B3A5-49661FB46DCD}" srcOrd="0" destOrd="0" presId="urn:microsoft.com/office/officeart/2005/8/layout/hierarchy2"/>
    <dgm:cxn modelId="{BA17E271-D7CD-49FF-A765-4D75434113DE}" type="presOf" srcId="{D6099308-5C1D-4B5A-AC54-B782667C1B5E}" destId="{16C44185-0878-42AB-92EC-0E55311EF374}" srcOrd="0" destOrd="0" presId="urn:microsoft.com/office/officeart/2005/8/layout/hierarchy2"/>
    <dgm:cxn modelId="{5251C44E-C635-4C1C-8FC8-8743AE8D11CD}" type="presOf" srcId="{049AAE52-A97C-43A4-9317-51B6896C860E}" destId="{76E1DF93-7631-4101-8CCE-E5E22255FE69}" srcOrd="1" destOrd="0" presId="urn:microsoft.com/office/officeart/2005/8/layout/hierarchy2"/>
    <dgm:cxn modelId="{59E21671-E038-4BD0-8182-C689FA9E7D17}" type="presOf" srcId="{6F2BD272-7650-42D3-B61B-A69DE0CE0182}" destId="{2E999C4B-31B1-4B0D-8755-4F6ECA8B5F56}" srcOrd="0" destOrd="0" presId="urn:microsoft.com/office/officeart/2005/8/layout/hierarchy2"/>
    <dgm:cxn modelId="{E8397D7E-8F90-4687-884A-56DBD395D264}" type="presOf" srcId="{049AAE52-A97C-43A4-9317-51B6896C860E}" destId="{4E53E38C-C81D-49A5-9B67-0F16C2D3CBD9}" srcOrd="0" destOrd="0" presId="urn:microsoft.com/office/officeart/2005/8/layout/hierarchy2"/>
    <dgm:cxn modelId="{DBBCC3EC-DD83-4C8D-8BCC-F24F411C69C6}" type="presOf" srcId="{C9761E9A-E77B-4B7E-8DF6-DE31262F3E21}" destId="{066CF596-8C67-4FEF-B0B7-22059A3BC2F3}" srcOrd="0" destOrd="0" presId="urn:microsoft.com/office/officeart/2005/8/layout/hierarchy2"/>
    <dgm:cxn modelId="{8F6E77AD-9A1A-4ED7-818B-90757311367B}" type="presOf" srcId="{209D1C43-6B3D-4A95-B26B-E28297F8443A}" destId="{5C8B4DB2-BA9F-4A43-AE76-7221375B89D2}" srcOrd="0" destOrd="0" presId="urn:microsoft.com/office/officeart/2005/8/layout/hierarchy2"/>
    <dgm:cxn modelId="{C2BAF3A9-11BB-4E67-9408-B44BC2C8CBBE}" type="presOf" srcId="{1BC29754-3576-40C4-8C3B-7A3845E30C79}" destId="{DC4FCFDE-6E08-40AD-992B-7C9E8EBD9120}" srcOrd="1" destOrd="0" presId="urn:microsoft.com/office/officeart/2005/8/layout/hierarchy2"/>
    <dgm:cxn modelId="{7571FE1C-CE1C-4EF6-9ADD-2D06125980BC}" type="presOf" srcId="{6A9B5E45-4259-475B-88CD-F637770FB94E}" destId="{815A2F1C-8C87-4FFE-9FA3-446524CAE446}" srcOrd="0" destOrd="0" presId="urn:microsoft.com/office/officeart/2005/8/layout/hierarchy2"/>
    <dgm:cxn modelId="{D547392E-1462-471D-BFA3-E87DFE970DCA}" srcId="{C9761E9A-E77B-4B7E-8DF6-DE31262F3E21}" destId="{6A9B5E45-4259-475B-88CD-F637770FB94E}" srcOrd="0" destOrd="0" parTransId="{6F2BD272-7650-42D3-B61B-A69DE0CE0182}" sibTransId="{5A0CE59E-6071-422B-81A8-7CADB105F57B}"/>
    <dgm:cxn modelId="{48F691C7-8719-4421-98FB-3C24FE900215}" type="presOf" srcId="{F3E26BDF-27FB-4132-B12B-427C1195FE17}" destId="{43E4DAA4-1A77-4AC0-8385-393D092DF4C4}" srcOrd="0" destOrd="0" presId="urn:microsoft.com/office/officeart/2005/8/layout/hierarchy2"/>
    <dgm:cxn modelId="{214D2DA7-A2E3-4A26-8EBB-AC92A271DB0A}" type="presOf" srcId="{BD079A39-2548-4BD2-A1B7-0C5F2E6DA978}" destId="{6957E8ED-3E18-4F61-B4C0-87D23D5A815D}" srcOrd="1" destOrd="0" presId="urn:microsoft.com/office/officeart/2005/8/layout/hierarchy2"/>
    <dgm:cxn modelId="{2C151618-52CD-44A9-8586-A12F6E802495}" type="presOf" srcId="{70B19693-4102-4FDF-A364-1C15318120E9}" destId="{D99420EF-1A8D-4F7E-A847-368E88412827}" srcOrd="0" destOrd="0" presId="urn:microsoft.com/office/officeart/2005/8/layout/hierarchy2"/>
    <dgm:cxn modelId="{87849181-6CA2-400A-8CD5-1F0B0D3CE58D}" type="presOf" srcId="{1BC29754-3576-40C4-8C3B-7A3845E30C79}" destId="{0F2B50F8-E7A9-4333-85B3-5499CD12DE6F}" srcOrd="0" destOrd="0" presId="urn:microsoft.com/office/officeart/2005/8/layout/hierarchy2"/>
    <dgm:cxn modelId="{700276D8-484D-45CA-B5E1-770753689E02}" type="presOf" srcId="{64E565EF-E424-4A32-A183-C3C45B1E822B}" destId="{3EC9566A-1DDB-4A65-9F5B-2C856CF7417E}" srcOrd="1" destOrd="0" presId="urn:microsoft.com/office/officeart/2005/8/layout/hierarchy2"/>
    <dgm:cxn modelId="{1002881C-23E2-45F7-95CF-F5F02BD6F0C3}" type="presOf" srcId="{B3BA2291-4DF2-4A17-857C-2A604D6990D2}" destId="{1237116F-1B14-45D8-B76C-86BE8D9F2FFA}" srcOrd="0" destOrd="0" presId="urn:microsoft.com/office/officeart/2005/8/layout/hierarchy2"/>
    <dgm:cxn modelId="{1EC4FBD2-7282-4B32-A00A-0E0510FB7789}" type="presOf" srcId="{E7650C99-A691-46B1-B035-756430E1577A}" destId="{5378F52C-09F4-48CD-9242-D8FDBC93B035}" srcOrd="1" destOrd="0" presId="urn:microsoft.com/office/officeart/2005/8/layout/hierarchy2"/>
    <dgm:cxn modelId="{D98FF649-8E76-47D5-A030-17B04E5F2173}" type="presOf" srcId="{04E7AF01-EAC4-4633-9F5E-E27C67F6761F}" destId="{43253B5B-6F50-4CFD-BA05-D32105D0A6B2}" srcOrd="0" destOrd="0" presId="urn:microsoft.com/office/officeart/2005/8/layout/hierarchy2"/>
    <dgm:cxn modelId="{1F4D9520-1246-4FBB-B0D7-6F2D4CDB5992}" type="presOf" srcId="{C7F9A924-634A-4E57-8A07-558E0C3E5940}" destId="{F8BAC7A4-A82E-4D6B-A050-1FA16AA17ABE}" srcOrd="0" destOrd="0" presId="urn:microsoft.com/office/officeart/2005/8/layout/hierarchy2"/>
    <dgm:cxn modelId="{CD6C3A24-AE76-47C2-B2B0-1008F5AA663C}" type="presOf" srcId="{68F39455-54EF-4503-A4CE-B1F565C99C10}" destId="{C6EE4755-DBAA-4892-90B9-6D91FFD85E58}" srcOrd="1" destOrd="0" presId="urn:microsoft.com/office/officeart/2005/8/layout/hierarchy2"/>
    <dgm:cxn modelId="{7B14BF66-46CA-4ABB-847F-8C0DAAF66AB0}" type="presOf" srcId="{E3576C13-F0B5-4875-BE28-A7C116378817}" destId="{B6C01EDF-52B2-4515-A543-D54FF601F2DD}" srcOrd="0" destOrd="0" presId="urn:microsoft.com/office/officeart/2005/8/layout/hierarchy2"/>
    <dgm:cxn modelId="{E0F680B5-964D-4A0C-9882-73DEB58A11A7}" type="presOf" srcId="{D0013E21-84DA-439F-9F77-F3C3231F1357}" destId="{E3FF80CB-8B34-46D3-93BA-EF652E10180E}" srcOrd="0" destOrd="0" presId="urn:microsoft.com/office/officeart/2005/8/layout/hierarchy2"/>
    <dgm:cxn modelId="{E00C7B8C-D2FC-4AD1-858A-FB7D33F91F99}" type="presOf" srcId="{CF300499-1B4F-4F16-BB99-2E0AE6FB4EE0}" destId="{E8B9C7E1-F4AF-4201-ADF7-2D99D6AE40CC}" srcOrd="0" destOrd="0" presId="urn:microsoft.com/office/officeart/2005/8/layout/hierarchy2"/>
    <dgm:cxn modelId="{450C0B02-F4CA-407E-8D07-594A94C2A13D}" type="presOf" srcId="{E3576C13-F0B5-4875-BE28-A7C116378817}" destId="{04BF077C-C95C-4516-B707-CCCC8C7C86BC}" srcOrd="1" destOrd="0" presId="urn:microsoft.com/office/officeart/2005/8/layout/hierarchy2"/>
    <dgm:cxn modelId="{241B7BAC-2B84-474C-99DF-FD2790DD9FA1}" srcId="{F3E26BDF-27FB-4132-B12B-427C1195FE17}" destId="{C9761E9A-E77B-4B7E-8DF6-DE31262F3E21}" srcOrd="2" destOrd="0" parTransId="{E3576C13-F0B5-4875-BE28-A7C116378817}" sibTransId="{7D0904C8-332A-4F82-BE58-3BD2F9CDC23A}"/>
    <dgm:cxn modelId="{C8C25852-9446-490E-9CA1-9352B47DF97A}" srcId="{C7F9A924-634A-4E57-8A07-558E0C3E5940}" destId="{D0013E21-84DA-439F-9F77-F3C3231F1357}" srcOrd="0" destOrd="0" parTransId="{049AAE52-A97C-43A4-9317-51B6896C860E}" sibTransId="{448D91C9-9C04-4C61-8D87-EB140476D7C9}"/>
    <dgm:cxn modelId="{A57ACA87-4B8D-40C6-8E54-1158719E957C}" srcId="{B3BA2291-4DF2-4A17-857C-2A604D6990D2}" destId="{F3E26BDF-27FB-4132-B12B-427C1195FE17}" srcOrd="0" destOrd="0" parTransId="{5A941645-D84C-43CA-82AD-AC5EE37E3633}" sibTransId="{DD4BA419-ED1A-4712-BF52-B8522C7BB453}"/>
    <dgm:cxn modelId="{DEFAEB8C-9A35-46A6-AC05-B120E63E51FF}" type="presOf" srcId="{BD079A39-2548-4BD2-A1B7-0C5F2E6DA978}" destId="{A4C32A9C-ACF0-4560-9E6C-4E62BF92BBCA}" srcOrd="0" destOrd="0" presId="urn:microsoft.com/office/officeart/2005/8/layout/hierarchy2"/>
    <dgm:cxn modelId="{3C9E31CC-2912-412C-B175-CEC64A7E3CF9}" type="presOf" srcId="{04E7AF01-EAC4-4633-9F5E-E27C67F6761F}" destId="{58AFC1AA-C3C7-456A-AAA4-ABCD40037E3A}" srcOrd="1" destOrd="0" presId="urn:microsoft.com/office/officeart/2005/8/layout/hierarchy2"/>
    <dgm:cxn modelId="{9633EB24-69B0-4F4F-AA56-67E45A3C5084}" type="presOf" srcId="{B1D40DE2-85BC-477D-B754-5A61791924F4}" destId="{FFE61F05-2432-4566-9287-AAF328E40211}" srcOrd="0" destOrd="0" presId="urn:microsoft.com/office/officeart/2005/8/layout/hierarchy2"/>
    <dgm:cxn modelId="{CB5C634B-9D2D-43E1-81D4-C0AB9F002A67}" srcId="{F3E26BDF-27FB-4132-B12B-427C1195FE17}" destId="{B1D40DE2-85BC-477D-B754-5A61791924F4}" srcOrd="3" destOrd="0" parTransId="{BD079A39-2548-4BD2-A1B7-0C5F2E6DA978}" sibTransId="{60EAABFE-A81F-4171-91DC-136755C55B24}"/>
    <dgm:cxn modelId="{1F8F6182-C869-4D76-A18B-295B0EF656C3}" type="presParOf" srcId="{1237116F-1B14-45D8-B76C-86BE8D9F2FFA}" destId="{54B0F518-3455-4D08-B9BE-8CF86B355E63}" srcOrd="0" destOrd="0" presId="urn:microsoft.com/office/officeart/2005/8/layout/hierarchy2"/>
    <dgm:cxn modelId="{3A9A59D3-4A85-4F70-BF79-5ADACC68EE84}" type="presParOf" srcId="{54B0F518-3455-4D08-B9BE-8CF86B355E63}" destId="{43E4DAA4-1A77-4AC0-8385-393D092DF4C4}" srcOrd="0" destOrd="0" presId="urn:microsoft.com/office/officeart/2005/8/layout/hierarchy2"/>
    <dgm:cxn modelId="{EE3FACA1-37E5-4BC2-ABA5-5A5446B95AB7}" type="presParOf" srcId="{54B0F518-3455-4D08-B9BE-8CF86B355E63}" destId="{BCA5BE06-9EC5-4CEE-AD64-4B377C5952F6}" srcOrd="1" destOrd="0" presId="urn:microsoft.com/office/officeart/2005/8/layout/hierarchy2"/>
    <dgm:cxn modelId="{61425E38-25B0-4386-8B7F-7983704C48A8}" type="presParOf" srcId="{BCA5BE06-9EC5-4CEE-AD64-4B377C5952F6}" destId="{12747982-E3A0-4DA7-B3A5-49661FB46DCD}" srcOrd="0" destOrd="0" presId="urn:microsoft.com/office/officeart/2005/8/layout/hierarchy2"/>
    <dgm:cxn modelId="{F3D432AD-130A-450A-B4ED-58FD560EB45C}" type="presParOf" srcId="{12747982-E3A0-4DA7-B3A5-49661FB46DCD}" destId="{3EC9566A-1DDB-4A65-9F5B-2C856CF7417E}" srcOrd="0" destOrd="0" presId="urn:microsoft.com/office/officeart/2005/8/layout/hierarchy2"/>
    <dgm:cxn modelId="{7D33C456-D782-40F6-AF19-3FC0B80DAD62}" type="presParOf" srcId="{BCA5BE06-9EC5-4CEE-AD64-4B377C5952F6}" destId="{8BE08C6A-4971-4ACC-BD1F-ACC0DEEC24CC}" srcOrd="1" destOrd="0" presId="urn:microsoft.com/office/officeart/2005/8/layout/hierarchy2"/>
    <dgm:cxn modelId="{DF597CBD-AF9F-4460-96FE-EA424922F5E9}" type="presParOf" srcId="{8BE08C6A-4971-4ACC-BD1F-ACC0DEEC24CC}" destId="{F8BAC7A4-A82E-4D6B-A050-1FA16AA17ABE}" srcOrd="0" destOrd="0" presId="urn:microsoft.com/office/officeart/2005/8/layout/hierarchy2"/>
    <dgm:cxn modelId="{B79599BC-D2A2-4AA3-A2C2-33232041004B}" type="presParOf" srcId="{8BE08C6A-4971-4ACC-BD1F-ACC0DEEC24CC}" destId="{BFA99D43-4AFF-4837-86CF-FE8F43114B7C}" srcOrd="1" destOrd="0" presId="urn:microsoft.com/office/officeart/2005/8/layout/hierarchy2"/>
    <dgm:cxn modelId="{8FAA4FEC-04DE-4930-BD05-644F6DBAADC0}" type="presParOf" srcId="{BFA99D43-4AFF-4837-86CF-FE8F43114B7C}" destId="{4E53E38C-C81D-49A5-9B67-0F16C2D3CBD9}" srcOrd="0" destOrd="0" presId="urn:microsoft.com/office/officeart/2005/8/layout/hierarchy2"/>
    <dgm:cxn modelId="{345F831D-4AE2-4FB5-8F26-F27447A689E9}" type="presParOf" srcId="{4E53E38C-C81D-49A5-9B67-0F16C2D3CBD9}" destId="{76E1DF93-7631-4101-8CCE-E5E22255FE69}" srcOrd="0" destOrd="0" presId="urn:microsoft.com/office/officeart/2005/8/layout/hierarchy2"/>
    <dgm:cxn modelId="{19F2AC19-7B3F-4924-8639-DE36F7551C36}" type="presParOf" srcId="{BFA99D43-4AFF-4837-86CF-FE8F43114B7C}" destId="{ECD75FF8-9E2E-4F34-9911-45DFEBA22F23}" srcOrd="1" destOrd="0" presId="urn:microsoft.com/office/officeart/2005/8/layout/hierarchy2"/>
    <dgm:cxn modelId="{AE9E0F33-56C6-4B1C-9B90-70ABAFFED629}" type="presParOf" srcId="{ECD75FF8-9E2E-4F34-9911-45DFEBA22F23}" destId="{E3FF80CB-8B34-46D3-93BA-EF652E10180E}" srcOrd="0" destOrd="0" presId="urn:microsoft.com/office/officeart/2005/8/layout/hierarchy2"/>
    <dgm:cxn modelId="{78993E69-F40C-4AB2-A52F-652004E794E5}" type="presParOf" srcId="{ECD75FF8-9E2E-4F34-9911-45DFEBA22F23}" destId="{A317AB9A-B767-4645-943F-456B54525B26}" srcOrd="1" destOrd="0" presId="urn:microsoft.com/office/officeart/2005/8/layout/hierarchy2"/>
    <dgm:cxn modelId="{8C077D8F-D456-4466-A9AD-CBF5A3BFACD4}" type="presParOf" srcId="{BFA99D43-4AFF-4837-86CF-FE8F43114B7C}" destId="{0F2B50F8-E7A9-4333-85B3-5499CD12DE6F}" srcOrd="2" destOrd="0" presId="urn:microsoft.com/office/officeart/2005/8/layout/hierarchy2"/>
    <dgm:cxn modelId="{642276F1-0DC1-4059-A165-86579056CE6A}" type="presParOf" srcId="{0F2B50F8-E7A9-4333-85B3-5499CD12DE6F}" destId="{DC4FCFDE-6E08-40AD-992B-7C9E8EBD9120}" srcOrd="0" destOrd="0" presId="urn:microsoft.com/office/officeart/2005/8/layout/hierarchy2"/>
    <dgm:cxn modelId="{E5B610B5-939F-4351-A704-BC10C127D690}" type="presParOf" srcId="{BFA99D43-4AFF-4837-86CF-FE8F43114B7C}" destId="{5FFBDE63-0D10-4D11-BD77-660F79B54EFE}" srcOrd="3" destOrd="0" presId="urn:microsoft.com/office/officeart/2005/8/layout/hierarchy2"/>
    <dgm:cxn modelId="{1EB1B236-C0AD-4FC9-BF31-90B03492DDD4}" type="presParOf" srcId="{5FFBDE63-0D10-4D11-BD77-660F79B54EFE}" destId="{E8B9C7E1-F4AF-4201-ADF7-2D99D6AE40CC}" srcOrd="0" destOrd="0" presId="urn:microsoft.com/office/officeart/2005/8/layout/hierarchy2"/>
    <dgm:cxn modelId="{F911AADF-CC7F-4941-A47C-04B434AFC43E}" type="presParOf" srcId="{5FFBDE63-0D10-4D11-BD77-660F79B54EFE}" destId="{45B7BD0C-2FEC-4E3D-A6AA-30395086B24A}" srcOrd="1" destOrd="0" presId="urn:microsoft.com/office/officeart/2005/8/layout/hierarchy2"/>
    <dgm:cxn modelId="{2AE803E0-ACC0-4174-862B-5E5F4E387352}" type="presParOf" srcId="{BCA5BE06-9EC5-4CEE-AD64-4B377C5952F6}" destId="{E8059696-A9D2-4D19-9F81-408DEE96BCCA}" srcOrd="2" destOrd="0" presId="urn:microsoft.com/office/officeart/2005/8/layout/hierarchy2"/>
    <dgm:cxn modelId="{F78DD10F-E791-45EB-9A82-00314B9CD979}" type="presParOf" srcId="{E8059696-A9D2-4D19-9F81-408DEE96BCCA}" destId="{5378F52C-09F4-48CD-9242-D8FDBC93B035}" srcOrd="0" destOrd="0" presId="urn:microsoft.com/office/officeart/2005/8/layout/hierarchy2"/>
    <dgm:cxn modelId="{11E1B910-5C2C-4891-9A91-A97054A120A0}" type="presParOf" srcId="{BCA5BE06-9EC5-4CEE-AD64-4B377C5952F6}" destId="{33242731-2A82-4388-8816-B4A26F76CD66}" srcOrd="3" destOrd="0" presId="urn:microsoft.com/office/officeart/2005/8/layout/hierarchy2"/>
    <dgm:cxn modelId="{502C2985-7454-4B9C-9FCE-A8A3EB7BD74C}" type="presParOf" srcId="{33242731-2A82-4388-8816-B4A26F76CD66}" destId="{D99420EF-1A8D-4F7E-A847-368E88412827}" srcOrd="0" destOrd="0" presId="urn:microsoft.com/office/officeart/2005/8/layout/hierarchy2"/>
    <dgm:cxn modelId="{2E4C8FBC-2DD4-403E-BD74-995332DA5A6D}" type="presParOf" srcId="{33242731-2A82-4388-8816-B4A26F76CD66}" destId="{97553972-E374-4903-8137-1639E69F44C7}" srcOrd="1" destOrd="0" presId="urn:microsoft.com/office/officeart/2005/8/layout/hierarchy2"/>
    <dgm:cxn modelId="{5CF1F304-44C8-4562-9358-F913D4CC1B0A}" type="presParOf" srcId="{97553972-E374-4903-8137-1639E69F44C7}" destId="{43253B5B-6F50-4CFD-BA05-D32105D0A6B2}" srcOrd="0" destOrd="0" presId="urn:microsoft.com/office/officeart/2005/8/layout/hierarchy2"/>
    <dgm:cxn modelId="{BD34D073-76D3-48BB-9E1C-0A84064C722D}" type="presParOf" srcId="{43253B5B-6F50-4CFD-BA05-D32105D0A6B2}" destId="{58AFC1AA-C3C7-456A-AAA4-ABCD40037E3A}" srcOrd="0" destOrd="0" presId="urn:microsoft.com/office/officeart/2005/8/layout/hierarchy2"/>
    <dgm:cxn modelId="{FC3FCC26-AF08-41DF-ABDC-412433209AD5}" type="presParOf" srcId="{97553972-E374-4903-8137-1639E69F44C7}" destId="{E55453DF-AA9E-4C1E-A4AB-427820439F90}" srcOrd="1" destOrd="0" presId="urn:microsoft.com/office/officeart/2005/8/layout/hierarchy2"/>
    <dgm:cxn modelId="{AF0F6865-B9D2-4E2D-91AC-8456F47FFE7A}" type="presParOf" srcId="{E55453DF-AA9E-4C1E-A4AB-427820439F90}" destId="{16C44185-0878-42AB-92EC-0E55311EF374}" srcOrd="0" destOrd="0" presId="urn:microsoft.com/office/officeart/2005/8/layout/hierarchy2"/>
    <dgm:cxn modelId="{39932004-AE76-4111-9778-C8605DF23500}" type="presParOf" srcId="{E55453DF-AA9E-4C1E-A4AB-427820439F90}" destId="{423AD4BD-A1C7-42C1-A118-AF839EE80B86}" srcOrd="1" destOrd="0" presId="urn:microsoft.com/office/officeart/2005/8/layout/hierarchy2"/>
    <dgm:cxn modelId="{0E925DAC-184A-4CB4-ADAF-C619D7A9AE2D}" type="presParOf" srcId="{BCA5BE06-9EC5-4CEE-AD64-4B377C5952F6}" destId="{B6C01EDF-52B2-4515-A543-D54FF601F2DD}" srcOrd="4" destOrd="0" presId="urn:microsoft.com/office/officeart/2005/8/layout/hierarchy2"/>
    <dgm:cxn modelId="{CE95AA30-0689-4676-8DE3-A85E49A4AB28}" type="presParOf" srcId="{B6C01EDF-52B2-4515-A543-D54FF601F2DD}" destId="{04BF077C-C95C-4516-B707-CCCC8C7C86BC}" srcOrd="0" destOrd="0" presId="urn:microsoft.com/office/officeart/2005/8/layout/hierarchy2"/>
    <dgm:cxn modelId="{FB6D47C6-8DB3-4F4C-8BDD-4F9C4C5FC99C}" type="presParOf" srcId="{BCA5BE06-9EC5-4CEE-AD64-4B377C5952F6}" destId="{A389425E-2884-4C5F-B7DD-2B13C882F85B}" srcOrd="5" destOrd="0" presId="urn:microsoft.com/office/officeart/2005/8/layout/hierarchy2"/>
    <dgm:cxn modelId="{7FE6C177-3C13-4428-B0AB-50E2F628FEBC}" type="presParOf" srcId="{A389425E-2884-4C5F-B7DD-2B13C882F85B}" destId="{066CF596-8C67-4FEF-B0B7-22059A3BC2F3}" srcOrd="0" destOrd="0" presId="urn:microsoft.com/office/officeart/2005/8/layout/hierarchy2"/>
    <dgm:cxn modelId="{B2EE90F0-5417-490A-A2A1-E0B1E170C930}" type="presParOf" srcId="{A389425E-2884-4C5F-B7DD-2B13C882F85B}" destId="{887EA2D3-6974-4490-B424-1BE7888F97A9}" srcOrd="1" destOrd="0" presId="urn:microsoft.com/office/officeart/2005/8/layout/hierarchy2"/>
    <dgm:cxn modelId="{C9FC37ED-EBA2-47AD-B1D9-536914E1904A}" type="presParOf" srcId="{887EA2D3-6974-4490-B424-1BE7888F97A9}" destId="{2E999C4B-31B1-4B0D-8755-4F6ECA8B5F56}" srcOrd="0" destOrd="0" presId="urn:microsoft.com/office/officeart/2005/8/layout/hierarchy2"/>
    <dgm:cxn modelId="{BE25E249-BB35-48CF-B532-840B8EA534F9}" type="presParOf" srcId="{2E999C4B-31B1-4B0D-8755-4F6ECA8B5F56}" destId="{88AFB79A-4DA3-4BE7-B0A1-2E61C349CFC8}" srcOrd="0" destOrd="0" presId="urn:microsoft.com/office/officeart/2005/8/layout/hierarchy2"/>
    <dgm:cxn modelId="{3ED08501-F678-47A5-B414-1EED845218B6}" type="presParOf" srcId="{887EA2D3-6974-4490-B424-1BE7888F97A9}" destId="{11F90B93-01A8-4FE1-AFDE-E9E13E8FCBFE}" srcOrd="1" destOrd="0" presId="urn:microsoft.com/office/officeart/2005/8/layout/hierarchy2"/>
    <dgm:cxn modelId="{1BDA79A1-6FD6-4B6E-A33E-954850E24DF6}" type="presParOf" srcId="{11F90B93-01A8-4FE1-AFDE-E9E13E8FCBFE}" destId="{815A2F1C-8C87-4FFE-9FA3-446524CAE446}" srcOrd="0" destOrd="0" presId="urn:microsoft.com/office/officeart/2005/8/layout/hierarchy2"/>
    <dgm:cxn modelId="{00B8F188-28A7-4FCD-BAAA-642096BC5E6B}" type="presParOf" srcId="{11F90B93-01A8-4FE1-AFDE-E9E13E8FCBFE}" destId="{1A46A74E-238F-4CC7-ADC2-F2EF78D95148}" srcOrd="1" destOrd="0" presId="urn:microsoft.com/office/officeart/2005/8/layout/hierarchy2"/>
    <dgm:cxn modelId="{65242634-FDBE-432F-A41A-F60DA0DF1003}" type="presParOf" srcId="{BCA5BE06-9EC5-4CEE-AD64-4B377C5952F6}" destId="{A4C32A9C-ACF0-4560-9E6C-4E62BF92BBCA}" srcOrd="6" destOrd="0" presId="urn:microsoft.com/office/officeart/2005/8/layout/hierarchy2"/>
    <dgm:cxn modelId="{AF71FCE7-2FAF-41BB-9B29-6E4B509CDE59}" type="presParOf" srcId="{A4C32A9C-ACF0-4560-9E6C-4E62BF92BBCA}" destId="{6957E8ED-3E18-4F61-B4C0-87D23D5A815D}" srcOrd="0" destOrd="0" presId="urn:microsoft.com/office/officeart/2005/8/layout/hierarchy2"/>
    <dgm:cxn modelId="{7AF20F3F-0B64-4937-AEF4-1A83EBCA83E2}" type="presParOf" srcId="{BCA5BE06-9EC5-4CEE-AD64-4B377C5952F6}" destId="{AFAB7C95-4AB9-42C3-99E8-2F3476E64C32}" srcOrd="7" destOrd="0" presId="urn:microsoft.com/office/officeart/2005/8/layout/hierarchy2"/>
    <dgm:cxn modelId="{B02C8E0F-A381-42A9-89AF-C09231E797DD}" type="presParOf" srcId="{AFAB7C95-4AB9-42C3-99E8-2F3476E64C32}" destId="{FFE61F05-2432-4566-9287-AAF328E40211}" srcOrd="0" destOrd="0" presId="urn:microsoft.com/office/officeart/2005/8/layout/hierarchy2"/>
    <dgm:cxn modelId="{25D7D934-430E-4087-AED5-2607A3DA6F3E}" type="presParOf" srcId="{AFAB7C95-4AB9-42C3-99E8-2F3476E64C32}" destId="{794B1C9F-2249-45D8-8781-EA80EE043F61}" srcOrd="1" destOrd="0" presId="urn:microsoft.com/office/officeart/2005/8/layout/hierarchy2"/>
    <dgm:cxn modelId="{E1A14AF0-F02D-478D-9B0B-F6620AE4CE24}" type="presParOf" srcId="{794B1C9F-2249-45D8-8781-EA80EE043F61}" destId="{46CDED7A-5178-44AC-BDC2-7911B51A2141}" srcOrd="0" destOrd="0" presId="urn:microsoft.com/office/officeart/2005/8/layout/hierarchy2"/>
    <dgm:cxn modelId="{9BD81BEC-E6DA-4AB6-A4C9-E1E56F385986}" type="presParOf" srcId="{46CDED7A-5178-44AC-BDC2-7911B51A2141}" destId="{C6EE4755-DBAA-4892-90B9-6D91FFD85E58}" srcOrd="0" destOrd="0" presId="urn:microsoft.com/office/officeart/2005/8/layout/hierarchy2"/>
    <dgm:cxn modelId="{FE939238-740F-41E9-90C1-49F9FC1E49B7}" type="presParOf" srcId="{794B1C9F-2249-45D8-8781-EA80EE043F61}" destId="{77502516-A4DE-484A-A0D4-025DAD502332}" srcOrd="1" destOrd="0" presId="urn:microsoft.com/office/officeart/2005/8/layout/hierarchy2"/>
    <dgm:cxn modelId="{19092E1C-1AB0-481C-A25B-8E6A4078CD1F}" type="presParOf" srcId="{77502516-A4DE-484A-A0D4-025DAD502332}" destId="{5C8B4DB2-BA9F-4A43-AE76-7221375B89D2}" srcOrd="0" destOrd="0" presId="urn:microsoft.com/office/officeart/2005/8/layout/hierarchy2"/>
    <dgm:cxn modelId="{BB7ADBBE-7EC8-40B5-A8D6-E6A141F64F1A}" type="presParOf" srcId="{77502516-A4DE-484A-A0D4-025DAD502332}" destId="{65D2489D-006C-4CFF-A2B1-242BC6C1B4E7}" srcOrd="1" destOrd="0" presId="urn:microsoft.com/office/officeart/2005/8/layout/hierarchy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0.73438</cdr:x>
      <cdr:y>0.0311</cdr:y>
    </cdr:from>
    <cdr:to>
      <cdr:x>0.98611</cdr:x>
      <cdr:y>0.11248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6043626" y="136515"/>
          <a:ext cx="2071702" cy="357190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accent3">
            <a:lumMod val="50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fr-FR" dirty="0" smtClean="0"/>
            <a:t>Notre produit phare</a:t>
          </a:r>
          <a:endParaRPr lang="fr-FR" dirty="0"/>
        </a:p>
      </cdr:txBody>
    </cdr:sp>
  </cdr:relSizeAnchor>
  <cdr:relSizeAnchor xmlns:cdr="http://schemas.openxmlformats.org/drawingml/2006/chartDrawing">
    <cdr:from>
      <cdr:x>0.38715</cdr:x>
      <cdr:y>0.0962</cdr:y>
    </cdr:from>
    <cdr:to>
      <cdr:x>0.7257</cdr:x>
      <cdr:y>0.34033</cdr:y>
    </cdr:to>
    <cdr:sp macro="" textlink="">
      <cdr:nvSpPr>
        <cdr:cNvPr id="4" name="Connecteur droit avec flèche 3"/>
        <cdr:cNvSpPr/>
      </cdr:nvSpPr>
      <cdr:spPr>
        <a:xfrm xmlns:a="http://schemas.openxmlformats.org/drawingml/2006/main" rot="10800000" flipV="1">
          <a:off x="3186105" y="422267"/>
          <a:ext cx="2786083" cy="1071571"/>
        </a:xfrm>
        <a:prstGeom xmlns:a="http://schemas.openxmlformats.org/drawingml/2006/main" prst="straightConnector1">
          <a:avLst/>
        </a:prstGeom>
        <a:ln xmlns:a="http://schemas.openxmlformats.org/drawingml/2006/main" w="41275" cmpd="sng">
          <a:solidFill>
            <a:schemeClr val="accent3">
              <a:lumMod val="50000"/>
            </a:schemeClr>
          </a:solidFill>
          <a:prstDash val="sysDash"/>
          <a:headEnd type="none" w="lg" len="lg"/>
          <a:tailEnd type="stealth" w="lg" len="lg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fr-FR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4DF8D1-67C7-4BB2-8956-7513231863C7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B76672-8DC5-4794-952D-442D38405FCD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A50475-D8EC-4F83-B193-F77EBBC1F0EC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ED43F1-FA5F-4C74-A3E4-655B442700BE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 idx="1"/>
          </p:nvPr>
        </p:nvSpPr>
        <p:spPr/>
        <p:txBody>
          <a:bodyPr/>
          <a:lstStyle>
            <a:lvl1pPr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fld id="{F2475872-109E-4E81-8499-E70645563EF6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r>
              <a:rPr lang="fr-FR" dirty="0"/>
              <a:t>J. Durand - Mark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r>
              <a:rPr lang="fr-FR" dirty="0"/>
              <a:t>Marketing </a:t>
            </a:r>
            <a:r>
              <a:rPr lang="fr-FR" dirty="0" smtClean="0"/>
              <a:t>Communication</a:t>
            </a:r>
            <a:endParaRPr lang="fr-FR" dirty="0"/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857500" y="514350"/>
            <a:ext cx="3430588" cy="257175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3257525"/>
            <a:ext cx="6705600" cy="3086597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eaLnBrk="0" fontAlgn="base" hangingPunct="0">
              <a:spcBef>
                <a:spcPct val="30000"/>
              </a:spcBef>
              <a:spcAft>
                <a:spcPct val="0"/>
              </a:spcAft>
            </a:pPr>
            <a:endParaRPr lang="fr-FR" dirty="0">
              <a:solidFill>
                <a:schemeClr val="tx1">
                  <a:alpha val="100000"/>
                </a:schemeClr>
              </a:solidFill>
              <a:latin typeface="Times New Roman"/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1</a:t>
            </a:fld>
            <a:endParaRPr lang="fr-F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78C8C05-B771-4C6D-819D-6E9789E62CDD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85DDA666-CFF2-4447-83DE-C2CF380E26CA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BBAFC75-3EBE-4E22-BCFE-F7061BD198A2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1EA68B1A-5460-4CCE-BECB-9618665A9B92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EEB5325-376E-4C66-A405-17F30691C0B1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5A1E391-67CD-4B2F-A09E-48907C019C44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DEC0432C-7CBB-4042-BB7A-20BA553CFC94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DD7FC42E-7FD6-4849-BBA4-652103E3BEAA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 cap="small" baseline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 dirty="0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 cap="small" baseline="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 dirty="0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F7647-31E4-41D4-9416-E94796E676DE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1923E-B3F5-44A9-8132-4F9A2B123BE6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6EBFB-0DAB-4EFB-9B5C-9AE4CE2C0D40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 cap="small" baseline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 dirty="0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 cap="small" baseline="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 dirty="0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F7647-31E4-41D4-9416-E94796E676DE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4389120"/>
          </a:xfrm>
        </p:spPr>
        <p:txBody>
          <a:bodyPr/>
          <a:lstStyle>
            <a:lvl1pPr marL="1077913" indent="-723900">
              <a:spcBef>
                <a:spcPts val="900"/>
              </a:spcBef>
              <a:buFontTx/>
              <a:buBlip>
                <a:blip r:embed="rId2"/>
              </a:buBlip>
              <a:defRPr/>
            </a:lvl1pPr>
            <a:lvl2pPr marL="1433513" indent="-360363">
              <a:spcBef>
                <a:spcPts val="900"/>
              </a:spcBef>
              <a:buFontTx/>
              <a:buBlip>
                <a:blip r:embed="rId3"/>
              </a:buBlip>
              <a:defRPr/>
            </a:lvl2pPr>
            <a:lvl3pPr>
              <a:spcBef>
                <a:spcPts val="900"/>
              </a:spcBef>
              <a:defRPr/>
            </a:lvl3pPr>
            <a:lvl4pPr>
              <a:spcBef>
                <a:spcPts val="900"/>
              </a:spcBef>
              <a:defRPr/>
            </a:lvl4pPr>
            <a:lvl5pPr>
              <a:spcBef>
                <a:spcPts val="900"/>
              </a:spcBef>
              <a:defRPr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0911-BC8A-45E6-9394-EA0D8E5C854F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20062-DF5F-4B81-A29D-7C6D6EADD607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57836-A021-432B-8DD0-46A4D9B3B72A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7851-DA5F-4633-B4C6-FE6A9A7CD9EF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aison">
    <p:bg>
      <p:bgPr>
        <a:blipFill dpi="0" rotWithShape="1">
          <a:blip r:embed="rId2">
            <a:alphaModFix amt="8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7851-DA5F-4633-B4C6-FE6A9A7CD9EF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375B8-47E9-48A2-8D68-426EBC5E2DED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EA7AC-5029-4E58-9B00-6B9D918A9BCF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4389120"/>
          </a:xfrm>
        </p:spPr>
        <p:txBody>
          <a:bodyPr/>
          <a:lstStyle>
            <a:lvl1pPr marL="1077913" indent="-723900">
              <a:spcBef>
                <a:spcPts val="900"/>
              </a:spcBef>
              <a:buFontTx/>
              <a:buBlip>
                <a:blip r:embed="rId2"/>
              </a:buBlip>
              <a:defRPr/>
            </a:lvl1pPr>
            <a:lvl2pPr marL="1433513" indent="-360363">
              <a:spcBef>
                <a:spcPts val="900"/>
              </a:spcBef>
              <a:buFontTx/>
              <a:buBlip>
                <a:blip r:embed="rId3"/>
              </a:buBlip>
              <a:defRPr/>
            </a:lvl2pPr>
            <a:lvl3pPr>
              <a:spcBef>
                <a:spcPts val="900"/>
              </a:spcBef>
              <a:defRPr/>
            </a:lvl3pPr>
            <a:lvl4pPr>
              <a:spcBef>
                <a:spcPts val="900"/>
              </a:spcBef>
              <a:defRPr/>
            </a:lvl4pPr>
            <a:lvl5pPr>
              <a:spcBef>
                <a:spcPts val="900"/>
              </a:spcBef>
              <a:defRPr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0911-BC8A-45E6-9394-EA0D8E5C854F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0EEFF-6D47-419F-B4DC-45CC4AD3DD5F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A3870-4E09-4766-9BDC-6E064C316781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1923E-B3F5-44A9-8132-4F9A2B123BE6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6EBFB-0DAB-4EFB-9B5C-9AE4CE2C0D40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20062-DF5F-4B81-A29D-7C6D6EADD607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57836-A021-432B-8DD0-46A4D9B3B72A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7851-DA5F-4633-B4C6-FE6A9A7CD9EF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375B8-47E9-48A2-8D68-426EBC5E2DED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EA7AC-5029-4E58-9B00-6B9D918A9BCF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0EEFF-6D47-419F-B4DC-45CC4AD3DD5F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A3870-4E09-4766-9BDC-6E064C316781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gi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4.gif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gif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5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28596" y="2071678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B09B019-5F6C-4214-9912-E40FFE6A100F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8956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ct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  <p:sp>
        <p:nvSpPr>
          <p:cNvPr id="14" name="Freeform 382"/>
          <p:cNvSpPr>
            <a:spLocks/>
          </p:cNvSpPr>
          <p:nvPr/>
        </p:nvSpPr>
        <p:spPr bwMode="auto">
          <a:xfrm rot="4920233">
            <a:off x="876139" y="2664661"/>
            <a:ext cx="75350" cy="271548"/>
          </a:xfrm>
          <a:custGeom>
            <a:avLst/>
            <a:gdLst/>
            <a:ahLst/>
            <a:cxnLst>
              <a:cxn ang="0">
                <a:pos x="95" y="904"/>
              </a:cxn>
              <a:cxn ang="0">
                <a:pos x="165" y="928"/>
              </a:cxn>
              <a:cxn ang="0">
                <a:pos x="214" y="920"/>
              </a:cxn>
              <a:cxn ang="0">
                <a:pos x="244" y="875"/>
              </a:cxn>
              <a:cxn ang="0">
                <a:pos x="204" y="782"/>
              </a:cxn>
              <a:cxn ang="0">
                <a:pos x="107" y="730"/>
              </a:cxn>
              <a:cxn ang="0">
                <a:pos x="58" y="687"/>
              </a:cxn>
              <a:cxn ang="0">
                <a:pos x="48" y="632"/>
              </a:cxn>
              <a:cxn ang="0">
                <a:pos x="74" y="605"/>
              </a:cxn>
              <a:cxn ang="0">
                <a:pos x="106" y="593"/>
              </a:cxn>
              <a:cxn ang="0">
                <a:pos x="142" y="591"/>
              </a:cxn>
              <a:cxn ang="0">
                <a:pos x="211" y="594"/>
              </a:cxn>
              <a:cxn ang="0">
                <a:pos x="289" y="600"/>
              </a:cxn>
              <a:cxn ang="0">
                <a:pos x="390" y="571"/>
              </a:cxn>
              <a:cxn ang="0">
                <a:pos x="441" y="444"/>
              </a:cxn>
              <a:cxn ang="0">
                <a:pos x="380" y="226"/>
              </a:cxn>
              <a:cxn ang="0">
                <a:pos x="245" y="59"/>
              </a:cxn>
              <a:cxn ang="0">
                <a:pos x="100" y="0"/>
              </a:cxn>
              <a:cxn ang="0">
                <a:pos x="8" y="91"/>
              </a:cxn>
              <a:cxn ang="0">
                <a:pos x="6" y="215"/>
              </a:cxn>
              <a:cxn ang="0">
                <a:pos x="42" y="314"/>
              </a:cxn>
              <a:cxn ang="0">
                <a:pos x="98" y="398"/>
              </a:cxn>
              <a:cxn ang="0">
                <a:pos x="165" y="447"/>
              </a:cxn>
              <a:cxn ang="0">
                <a:pos x="207" y="417"/>
              </a:cxn>
              <a:cxn ang="0">
                <a:pos x="176" y="319"/>
              </a:cxn>
              <a:cxn ang="0">
                <a:pos x="154" y="297"/>
              </a:cxn>
              <a:cxn ang="0">
                <a:pos x="151" y="300"/>
              </a:cxn>
              <a:cxn ang="0">
                <a:pos x="192" y="361"/>
              </a:cxn>
              <a:cxn ang="0">
                <a:pos x="183" y="436"/>
              </a:cxn>
              <a:cxn ang="0">
                <a:pos x="141" y="425"/>
              </a:cxn>
              <a:cxn ang="0">
                <a:pos x="105" y="394"/>
              </a:cxn>
              <a:cxn ang="0">
                <a:pos x="30" y="266"/>
              </a:cxn>
              <a:cxn ang="0">
                <a:pos x="20" y="104"/>
              </a:cxn>
              <a:cxn ang="0">
                <a:pos x="66" y="43"/>
              </a:cxn>
              <a:cxn ang="0">
                <a:pos x="125" y="31"/>
              </a:cxn>
              <a:cxn ang="0">
                <a:pos x="192" y="51"/>
              </a:cxn>
              <a:cxn ang="0">
                <a:pos x="262" y="99"/>
              </a:cxn>
              <a:cxn ang="0">
                <a:pos x="370" y="247"/>
              </a:cxn>
              <a:cxn ang="0">
                <a:pos x="416" y="447"/>
              </a:cxn>
              <a:cxn ang="0">
                <a:pos x="381" y="523"/>
              </a:cxn>
              <a:cxn ang="0">
                <a:pos x="337" y="547"/>
              </a:cxn>
              <a:cxn ang="0">
                <a:pos x="284" y="552"/>
              </a:cxn>
              <a:cxn ang="0">
                <a:pos x="228" y="549"/>
              </a:cxn>
              <a:cxn ang="0">
                <a:pos x="150" y="542"/>
              </a:cxn>
              <a:cxn ang="0">
                <a:pos x="68" y="557"/>
              </a:cxn>
              <a:cxn ang="0">
                <a:pos x="24" y="610"/>
              </a:cxn>
              <a:cxn ang="0">
                <a:pos x="29" y="691"/>
              </a:cxn>
              <a:cxn ang="0">
                <a:pos x="106" y="762"/>
              </a:cxn>
              <a:cxn ang="0">
                <a:pos x="189" y="796"/>
              </a:cxn>
              <a:cxn ang="0">
                <a:pos x="236" y="847"/>
              </a:cxn>
              <a:cxn ang="0">
                <a:pos x="221" y="903"/>
              </a:cxn>
              <a:cxn ang="0">
                <a:pos x="195" y="921"/>
              </a:cxn>
              <a:cxn ang="0">
                <a:pos x="165" y="923"/>
              </a:cxn>
              <a:cxn ang="0">
                <a:pos x="114" y="908"/>
              </a:cxn>
              <a:cxn ang="0">
                <a:pos x="54" y="867"/>
              </a:cxn>
              <a:cxn ang="0">
                <a:pos x="40" y="854"/>
              </a:cxn>
            </a:cxnLst>
            <a:rect l="0" t="0" r="r" b="b"/>
            <a:pathLst>
              <a:path w="441" h="929">
                <a:moveTo>
                  <a:pt x="40" y="854"/>
                </a:moveTo>
                <a:lnTo>
                  <a:pt x="59" y="874"/>
                </a:lnTo>
                <a:lnTo>
                  <a:pt x="77" y="890"/>
                </a:lnTo>
                <a:lnTo>
                  <a:pt x="95" y="904"/>
                </a:lnTo>
                <a:lnTo>
                  <a:pt x="113" y="913"/>
                </a:lnTo>
                <a:lnTo>
                  <a:pt x="130" y="921"/>
                </a:lnTo>
                <a:lnTo>
                  <a:pt x="148" y="926"/>
                </a:lnTo>
                <a:lnTo>
                  <a:pt x="165" y="928"/>
                </a:lnTo>
                <a:lnTo>
                  <a:pt x="182" y="929"/>
                </a:lnTo>
                <a:lnTo>
                  <a:pt x="192" y="928"/>
                </a:lnTo>
                <a:lnTo>
                  <a:pt x="204" y="926"/>
                </a:lnTo>
                <a:lnTo>
                  <a:pt x="214" y="920"/>
                </a:lnTo>
                <a:lnTo>
                  <a:pt x="225" y="912"/>
                </a:lnTo>
                <a:lnTo>
                  <a:pt x="234" y="903"/>
                </a:lnTo>
                <a:lnTo>
                  <a:pt x="241" y="890"/>
                </a:lnTo>
                <a:lnTo>
                  <a:pt x="244" y="875"/>
                </a:lnTo>
                <a:lnTo>
                  <a:pt x="245" y="859"/>
                </a:lnTo>
                <a:lnTo>
                  <a:pt x="239" y="828"/>
                </a:lnTo>
                <a:lnTo>
                  <a:pt x="225" y="802"/>
                </a:lnTo>
                <a:lnTo>
                  <a:pt x="204" y="782"/>
                </a:lnTo>
                <a:lnTo>
                  <a:pt x="181" y="764"/>
                </a:lnTo>
                <a:lnTo>
                  <a:pt x="156" y="751"/>
                </a:lnTo>
                <a:lnTo>
                  <a:pt x="130" y="739"/>
                </a:lnTo>
                <a:lnTo>
                  <a:pt x="107" y="730"/>
                </a:lnTo>
                <a:lnTo>
                  <a:pt x="90" y="722"/>
                </a:lnTo>
                <a:lnTo>
                  <a:pt x="78" y="713"/>
                </a:lnTo>
                <a:lnTo>
                  <a:pt x="67" y="701"/>
                </a:lnTo>
                <a:lnTo>
                  <a:pt x="58" y="687"/>
                </a:lnTo>
                <a:lnTo>
                  <a:pt x="51" y="673"/>
                </a:lnTo>
                <a:lnTo>
                  <a:pt x="47" y="658"/>
                </a:lnTo>
                <a:lnTo>
                  <a:pt x="46" y="643"/>
                </a:lnTo>
                <a:lnTo>
                  <a:pt x="48" y="632"/>
                </a:lnTo>
                <a:lnTo>
                  <a:pt x="55" y="622"/>
                </a:lnTo>
                <a:lnTo>
                  <a:pt x="61" y="616"/>
                </a:lnTo>
                <a:lnTo>
                  <a:pt x="68" y="611"/>
                </a:lnTo>
                <a:lnTo>
                  <a:pt x="74" y="605"/>
                </a:lnTo>
                <a:lnTo>
                  <a:pt x="81" y="602"/>
                </a:lnTo>
                <a:lnTo>
                  <a:pt x="89" y="599"/>
                </a:lnTo>
                <a:lnTo>
                  <a:pt x="97" y="595"/>
                </a:lnTo>
                <a:lnTo>
                  <a:pt x="106" y="593"/>
                </a:lnTo>
                <a:lnTo>
                  <a:pt x="114" y="592"/>
                </a:lnTo>
                <a:lnTo>
                  <a:pt x="123" y="592"/>
                </a:lnTo>
                <a:lnTo>
                  <a:pt x="133" y="591"/>
                </a:lnTo>
                <a:lnTo>
                  <a:pt x="142" y="591"/>
                </a:lnTo>
                <a:lnTo>
                  <a:pt x="151" y="591"/>
                </a:lnTo>
                <a:lnTo>
                  <a:pt x="171" y="591"/>
                </a:lnTo>
                <a:lnTo>
                  <a:pt x="190" y="593"/>
                </a:lnTo>
                <a:lnTo>
                  <a:pt x="211" y="594"/>
                </a:lnTo>
                <a:lnTo>
                  <a:pt x="231" y="596"/>
                </a:lnTo>
                <a:lnTo>
                  <a:pt x="250" y="597"/>
                </a:lnTo>
                <a:lnTo>
                  <a:pt x="270" y="600"/>
                </a:lnTo>
                <a:lnTo>
                  <a:pt x="289" y="600"/>
                </a:lnTo>
                <a:lnTo>
                  <a:pt x="309" y="600"/>
                </a:lnTo>
                <a:lnTo>
                  <a:pt x="338" y="596"/>
                </a:lnTo>
                <a:lnTo>
                  <a:pt x="365" y="587"/>
                </a:lnTo>
                <a:lnTo>
                  <a:pt x="390" y="571"/>
                </a:lnTo>
                <a:lnTo>
                  <a:pt x="411" y="549"/>
                </a:lnTo>
                <a:lnTo>
                  <a:pt x="428" y="521"/>
                </a:lnTo>
                <a:lnTo>
                  <a:pt x="438" y="486"/>
                </a:lnTo>
                <a:lnTo>
                  <a:pt x="441" y="444"/>
                </a:lnTo>
                <a:lnTo>
                  <a:pt x="438" y="396"/>
                </a:lnTo>
                <a:lnTo>
                  <a:pt x="425" y="336"/>
                </a:lnTo>
                <a:lnTo>
                  <a:pt x="404" y="279"/>
                </a:lnTo>
                <a:lnTo>
                  <a:pt x="380" y="226"/>
                </a:lnTo>
                <a:lnTo>
                  <a:pt x="350" y="177"/>
                </a:lnTo>
                <a:lnTo>
                  <a:pt x="318" y="132"/>
                </a:lnTo>
                <a:lnTo>
                  <a:pt x="282" y="93"/>
                </a:lnTo>
                <a:lnTo>
                  <a:pt x="245" y="59"/>
                </a:lnTo>
                <a:lnTo>
                  <a:pt x="207" y="33"/>
                </a:lnTo>
                <a:lnTo>
                  <a:pt x="171" y="13"/>
                </a:lnTo>
                <a:lnTo>
                  <a:pt x="134" y="3"/>
                </a:lnTo>
                <a:lnTo>
                  <a:pt x="100" y="0"/>
                </a:lnTo>
                <a:lnTo>
                  <a:pt x="70" y="6"/>
                </a:lnTo>
                <a:lnTo>
                  <a:pt x="44" y="24"/>
                </a:lnTo>
                <a:lnTo>
                  <a:pt x="23" y="51"/>
                </a:lnTo>
                <a:lnTo>
                  <a:pt x="8" y="91"/>
                </a:lnTo>
                <a:lnTo>
                  <a:pt x="0" y="141"/>
                </a:lnTo>
                <a:lnTo>
                  <a:pt x="0" y="165"/>
                </a:lnTo>
                <a:lnTo>
                  <a:pt x="2" y="190"/>
                </a:lnTo>
                <a:lnTo>
                  <a:pt x="6" y="215"/>
                </a:lnTo>
                <a:lnTo>
                  <a:pt x="13" y="240"/>
                </a:lnTo>
                <a:lnTo>
                  <a:pt x="21" y="266"/>
                </a:lnTo>
                <a:lnTo>
                  <a:pt x="30" y="291"/>
                </a:lnTo>
                <a:lnTo>
                  <a:pt x="42" y="314"/>
                </a:lnTo>
                <a:lnTo>
                  <a:pt x="54" y="337"/>
                </a:lnTo>
                <a:lnTo>
                  <a:pt x="68" y="359"/>
                </a:lnTo>
                <a:lnTo>
                  <a:pt x="83" y="380"/>
                </a:lnTo>
                <a:lnTo>
                  <a:pt x="98" y="398"/>
                </a:lnTo>
                <a:lnTo>
                  <a:pt x="114" y="414"/>
                </a:lnTo>
                <a:lnTo>
                  <a:pt x="131" y="428"/>
                </a:lnTo>
                <a:lnTo>
                  <a:pt x="149" y="438"/>
                </a:lnTo>
                <a:lnTo>
                  <a:pt x="165" y="447"/>
                </a:lnTo>
                <a:lnTo>
                  <a:pt x="182" y="451"/>
                </a:lnTo>
                <a:lnTo>
                  <a:pt x="197" y="449"/>
                </a:lnTo>
                <a:lnTo>
                  <a:pt x="205" y="436"/>
                </a:lnTo>
                <a:lnTo>
                  <a:pt x="207" y="417"/>
                </a:lnTo>
                <a:lnTo>
                  <a:pt x="205" y="392"/>
                </a:lnTo>
                <a:lnTo>
                  <a:pt x="198" y="367"/>
                </a:lnTo>
                <a:lnTo>
                  <a:pt x="188" y="342"/>
                </a:lnTo>
                <a:lnTo>
                  <a:pt x="176" y="319"/>
                </a:lnTo>
                <a:lnTo>
                  <a:pt x="163" y="303"/>
                </a:lnTo>
                <a:lnTo>
                  <a:pt x="160" y="300"/>
                </a:lnTo>
                <a:lnTo>
                  <a:pt x="158" y="299"/>
                </a:lnTo>
                <a:lnTo>
                  <a:pt x="154" y="297"/>
                </a:lnTo>
                <a:lnTo>
                  <a:pt x="152" y="296"/>
                </a:lnTo>
                <a:lnTo>
                  <a:pt x="151" y="296"/>
                </a:lnTo>
                <a:lnTo>
                  <a:pt x="151" y="298"/>
                </a:lnTo>
                <a:lnTo>
                  <a:pt x="151" y="300"/>
                </a:lnTo>
                <a:lnTo>
                  <a:pt x="152" y="303"/>
                </a:lnTo>
                <a:lnTo>
                  <a:pt x="169" y="317"/>
                </a:lnTo>
                <a:lnTo>
                  <a:pt x="182" y="338"/>
                </a:lnTo>
                <a:lnTo>
                  <a:pt x="192" y="361"/>
                </a:lnTo>
                <a:lnTo>
                  <a:pt x="197" y="385"/>
                </a:lnTo>
                <a:lnTo>
                  <a:pt x="198" y="407"/>
                </a:lnTo>
                <a:lnTo>
                  <a:pt x="194" y="425"/>
                </a:lnTo>
                <a:lnTo>
                  <a:pt x="183" y="436"/>
                </a:lnTo>
                <a:lnTo>
                  <a:pt x="167" y="437"/>
                </a:lnTo>
                <a:lnTo>
                  <a:pt x="158" y="435"/>
                </a:lnTo>
                <a:lnTo>
                  <a:pt x="150" y="430"/>
                </a:lnTo>
                <a:lnTo>
                  <a:pt x="141" y="425"/>
                </a:lnTo>
                <a:lnTo>
                  <a:pt x="131" y="418"/>
                </a:lnTo>
                <a:lnTo>
                  <a:pt x="122" y="411"/>
                </a:lnTo>
                <a:lnTo>
                  <a:pt x="114" y="402"/>
                </a:lnTo>
                <a:lnTo>
                  <a:pt x="105" y="394"/>
                </a:lnTo>
                <a:lnTo>
                  <a:pt x="97" y="384"/>
                </a:lnTo>
                <a:lnTo>
                  <a:pt x="69" y="349"/>
                </a:lnTo>
                <a:lnTo>
                  <a:pt x="47" y="308"/>
                </a:lnTo>
                <a:lnTo>
                  <a:pt x="30" y="266"/>
                </a:lnTo>
                <a:lnTo>
                  <a:pt x="19" y="223"/>
                </a:lnTo>
                <a:lnTo>
                  <a:pt x="13" y="180"/>
                </a:lnTo>
                <a:lnTo>
                  <a:pt x="13" y="140"/>
                </a:lnTo>
                <a:lnTo>
                  <a:pt x="20" y="104"/>
                </a:lnTo>
                <a:lnTo>
                  <a:pt x="32" y="76"/>
                </a:lnTo>
                <a:lnTo>
                  <a:pt x="42" y="63"/>
                </a:lnTo>
                <a:lnTo>
                  <a:pt x="53" y="51"/>
                </a:lnTo>
                <a:lnTo>
                  <a:pt x="66" y="43"/>
                </a:lnTo>
                <a:lnTo>
                  <a:pt x="78" y="36"/>
                </a:lnTo>
                <a:lnTo>
                  <a:pt x="93" y="33"/>
                </a:lnTo>
                <a:lnTo>
                  <a:pt x="108" y="31"/>
                </a:lnTo>
                <a:lnTo>
                  <a:pt x="125" y="31"/>
                </a:lnTo>
                <a:lnTo>
                  <a:pt x="141" y="33"/>
                </a:lnTo>
                <a:lnTo>
                  <a:pt x="158" y="38"/>
                </a:lnTo>
                <a:lnTo>
                  <a:pt x="175" y="43"/>
                </a:lnTo>
                <a:lnTo>
                  <a:pt x="192" y="51"/>
                </a:lnTo>
                <a:lnTo>
                  <a:pt x="210" y="61"/>
                </a:lnTo>
                <a:lnTo>
                  <a:pt x="227" y="72"/>
                </a:lnTo>
                <a:lnTo>
                  <a:pt x="244" y="85"/>
                </a:lnTo>
                <a:lnTo>
                  <a:pt x="262" y="99"/>
                </a:lnTo>
                <a:lnTo>
                  <a:pt x="278" y="115"/>
                </a:lnTo>
                <a:lnTo>
                  <a:pt x="311" y="154"/>
                </a:lnTo>
                <a:lnTo>
                  <a:pt x="342" y="198"/>
                </a:lnTo>
                <a:lnTo>
                  <a:pt x="370" y="247"/>
                </a:lnTo>
                <a:lnTo>
                  <a:pt x="392" y="298"/>
                </a:lnTo>
                <a:lnTo>
                  <a:pt x="408" y="350"/>
                </a:lnTo>
                <a:lnTo>
                  <a:pt x="417" y="399"/>
                </a:lnTo>
                <a:lnTo>
                  <a:pt x="416" y="447"/>
                </a:lnTo>
                <a:lnTo>
                  <a:pt x="406" y="488"/>
                </a:lnTo>
                <a:lnTo>
                  <a:pt x="399" y="502"/>
                </a:lnTo>
                <a:lnTo>
                  <a:pt x="391" y="513"/>
                </a:lnTo>
                <a:lnTo>
                  <a:pt x="381" y="523"/>
                </a:lnTo>
                <a:lnTo>
                  <a:pt x="371" y="531"/>
                </a:lnTo>
                <a:lnTo>
                  <a:pt x="361" y="538"/>
                </a:lnTo>
                <a:lnTo>
                  <a:pt x="349" y="542"/>
                </a:lnTo>
                <a:lnTo>
                  <a:pt x="337" y="547"/>
                </a:lnTo>
                <a:lnTo>
                  <a:pt x="324" y="549"/>
                </a:lnTo>
                <a:lnTo>
                  <a:pt x="311" y="551"/>
                </a:lnTo>
                <a:lnTo>
                  <a:pt x="297" y="551"/>
                </a:lnTo>
                <a:lnTo>
                  <a:pt x="284" y="552"/>
                </a:lnTo>
                <a:lnTo>
                  <a:pt x="270" y="551"/>
                </a:lnTo>
                <a:lnTo>
                  <a:pt x="256" y="551"/>
                </a:lnTo>
                <a:lnTo>
                  <a:pt x="242" y="550"/>
                </a:lnTo>
                <a:lnTo>
                  <a:pt x="228" y="549"/>
                </a:lnTo>
                <a:lnTo>
                  <a:pt x="216" y="548"/>
                </a:lnTo>
                <a:lnTo>
                  <a:pt x="194" y="546"/>
                </a:lnTo>
                <a:lnTo>
                  <a:pt x="172" y="543"/>
                </a:lnTo>
                <a:lnTo>
                  <a:pt x="150" y="542"/>
                </a:lnTo>
                <a:lnTo>
                  <a:pt x="127" y="542"/>
                </a:lnTo>
                <a:lnTo>
                  <a:pt x="106" y="543"/>
                </a:lnTo>
                <a:lnTo>
                  <a:pt x="85" y="549"/>
                </a:lnTo>
                <a:lnTo>
                  <a:pt x="68" y="557"/>
                </a:lnTo>
                <a:lnTo>
                  <a:pt x="52" y="571"/>
                </a:lnTo>
                <a:lnTo>
                  <a:pt x="43" y="582"/>
                </a:lnTo>
                <a:lnTo>
                  <a:pt x="32" y="595"/>
                </a:lnTo>
                <a:lnTo>
                  <a:pt x="24" y="610"/>
                </a:lnTo>
                <a:lnTo>
                  <a:pt x="19" y="627"/>
                </a:lnTo>
                <a:lnTo>
                  <a:pt x="16" y="646"/>
                </a:lnTo>
                <a:lnTo>
                  <a:pt x="20" y="668"/>
                </a:lnTo>
                <a:lnTo>
                  <a:pt x="29" y="691"/>
                </a:lnTo>
                <a:lnTo>
                  <a:pt x="47" y="716"/>
                </a:lnTo>
                <a:lnTo>
                  <a:pt x="66" y="736"/>
                </a:lnTo>
                <a:lnTo>
                  <a:pt x="86" y="751"/>
                </a:lnTo>
                <a:lnTo>
                  <a:pt x="106" y="762"/>
                </a:lnTo>
                <a:lnTo>
                  <a:pt x="127" y="771"/>
                </a:lnTo>
                <a:lnTo>
                  <a:pt x="148" y="779"/>
                </a:lnTo>
                <a:lnTo>
                  <a:pt x="168" y="787"/>
                </a:lnTo>
                <a:lnTo>
                  <a:pt x="189" y="796"/>
                </a:lnTo>
                <a:lnTo>
                  <a:pt x="209" y="807"/>
                </a:lnTo>
                <a:lnTo>
                  <a:pt x="222" y="819"/>
                </a:lnTo>
                <a:lnTo>
                  <a:pt x="232" y="832"/>
                </a:lnTo>
                <a:lnTo>
                  <a:pt x="236" y="847"/>
                </a:lnTo>
                <a:lnTo>
                  <a:pt x="236" y="862"/>
                </a:lnTo>
                <a:lnTo>
                  <a:pt x="233" y="877"/>
                </a:lnTo>
                <a:lnTo>
                  <a:pt x="228" y="891"/>
                </a:lnTo>
                <a:lnTo>
                  <a:pt x="221" y="903"/>
                </a:lnTo>
                <a:lnTo>
                  <a:pt x="214" y="911"/>
                </a:lnTo>
                <a:lnTo>
                  <a:pt x="209" y="915"/>
                </a:lnTo>
                <a:lnTo>
                  <a:pt x="202" y="919"/>
                </a:lnTo>
                <a:lnTo>
                  <a:pt x="195" y="921"/>
                </a:lnTo>
                <a:lnTo>
                  <a:pt x="188" y="922"/>
                </a:lnTo>
                <a:lnTo>
                  <a:pt x="181" y="923"/>
                </a:lnTo>
                <a:lnTo>
                  <a:pt x="173" y="923"/>
                </a:lnTo>
                <a:lnTo>
                  <a:pt x="165" y="923"/>
                </a:lnTo>
                <a:lnTo>
                  <a:pt x="158" y="922"/>
                </a:lnTo>
                <a:lnTo>
                  <a:pt x="144" y="920"/>
                </a:lnTo>
                <a:lnTo>
                  <a:pt x="129" y="915"/>
                </a:lnTo>
                <a:lnTo>
                  <a:pt x="114" y="908"/>
                </a:lnTo>
                <a:lnTo>
                  <a:pt x="99" y="900"/>
                </a:lnTo>
                <a:lnTo>
                  <a:pt x="84" y="890"/>
                </a:lnTo>
                <a:lnTo>
                  <a:pt x="69" y="878"/>
                </a:lnTo>
                <a:lnTo>
                  <a:pt x="54" y="867"/>
                </a:lnTo>
                <a:lnTo>
                  <a:pt x="40" y="853"/>
                </a:lnTo>
                <a:lnTo>
                  <a:pt x="40" y="853"/>
                </a:lnTo>
                <a:lnTo>
                  <a:pt x="40" y="853"/>
                </a:lnTo>
                <a:lnTo>
                  <a:pt x="40" y="854"/>
                </a:lnTo>
                <a:lnTo>
                  <a:pt x="40" y="854"/>
                </a:lnTo>
                <a:lnTo>
                  <a:pt x="40" y="854"/>
                </a:lnTo>
                <a:close/>
              </a:path>
            </a:pathLst>
          </a:cu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54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3" name="Forme libre 62"/>
          <p:cNvSpPr>
            <a:spLocks/>
          </p:cNvSpPr>
          <p:nvPr/>
        </p:nvSpPr>
        <p:spPr bwMode="auto">
          <a:xfrm>
            <a:off x="0" y="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4" name="Forme libre 63"/>
          <p:cNvSpPr>
            <a:spLocks/>
          </p:cNvSpPr>
          <p:nvPr/>
        </p:nvSpPr>
        <p:spPr bwMode="auto">
          <a:xfrm>
            <a:off x="4381500" y="0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6" name="Forme libre 65"/>
          <p:cNvSpPr>
            <a:spLocks/>
          </p:cNvSpPr>
          <p:nvPr userDrawn="1"/>
        </p:nvSpPr>
        <p:spPr bwMode="auto">
          <a:xfrm>
            <a:off x="0" y="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7" name="Forme libre 66"/>
          <p:cNvSpPr>
            <a:spLocks/>
          </p:cNvSpPr>
          <p:nvPr userDrawn="1"/>
        </p:nvSpPr>
        <p:spPr bwMode="auto">
          <a:xfrm>
            <a:off x="4381500" y="0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3" name="Groupe 15"/>
          <p:cNvGrpSpPr>
            <a:grpSpLocks noChangeAspect="1"/>
          </p:cNvGrpSpPr>
          <p:nvPr/>
        </p:nvGrpSpPr>
        <p:grpSpPr>
          <a:xfrm>
            <a:off x="7704000" y="285728"/>
            <a:ext cx="1440000" cy="720000"/>
            <a:chOff x="214282" y="1000108"/>
            <a:chExt cx="4320000" cy="2160000"/>
          </a:xfrm>
        </p:grpSpPr>
        <p:sp>
          <p:nvSpPr>
            <p:cNvPr id="17" name="Étoile à 4 branches 16"/>
            <p:cNvSpPr/>
            <p:nvPr/>
          </p:nvSpPr>
          <p:spPr>
            <a:xfrm rot="20668420">
              <a:off x="214282" y="1000108"/>
              <a:ext cx="4320000" cy="2160000"/>
            </a:xfrm>
            <a:prstGeom prst="star4">
              <a:avLst/>
            </a:prstGeom>
            <a:gradFill flip="none" rotWithShape="1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4" name="Groupe 467"/>
            <p:cNvGrpSpPr/>
            <p:nvPr/>
          </p:nvGrpSpPr>
          <p:grpSpPr>
            <a:xfrm>
              <a:off x="1357290" y="1071546"/>
              <a:ext cx="1535667" cy="1911785"/>
              <a:chOff x="1357290" y="1071546"/>
              <a:chExt cx="1535667" cy="1911785"/>
            </a:xfrm>
          </p:grpSpPr>
          <p:grpSp>
            <p:nvGrpSpPr>
              <p:cNvPr id="5" name="Groupe 417"/>
              <p:cNvGrpSpPr/>
              <p:nvPr/>
            </p:nvGrpSpPr>
            <p:grpSpPr>
              <a:xfrm>
                <a:off x="1785918" y="1071546"/>
                <a:ext cx="1033026" cy="1288354"/>
                <a:chOff x="1981105" y="997231"/>
                <a:chExt cx="1033026" cy="1288354"/>
              </a:xfrm>
            </p:grpSpPr>
            <p:sp>
              <p:nvSpPr>
                <p:cNvPr id="60" name="Freeform 382"/>
                <p:cNvSpPr>
                  <a:spLocks/>
                </p:cNvSpPr>
                <p:nvPr/>
              </p:nvSpPr>
              <p:spPr bwMode="auto">
                <a:xfrm rot="3629307">
                  <a:off x="2394850" y="1341671"/>
                  <a:ext cx="205536" cy="1033026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1" name="Freeform 382"/>
                <p:cNvSpPr>
                  <a:spLocks/>
                </p:cNvSpPr>
                <p:nvPr/>
              </p:nvSpPr>
              <p:spPr bwMode="auto">
                <a:xfrm rot="4920233">
                  <a:off x="2364519" y="1622299"/>
                  <a:ext cx="222575" cy="802122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2" name="Freeform 382"/>
                <p:cNvSpPr>
                  <a:spLocks/>
                </p:cNvSpPr>
                <p:nvPr/>
              </p:nvSpPr>
              <p:spPr bwMode="auto">
                <a:xfrm rot="2286117">
                  <a:off x="2319749" y="997231"/>
                  <a:ext cx="258832" cy="1288354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grpSp>
            <p:nvGrpSpPr>
              <p:cNvPr id="6" name="Groupe 420"/>
              <p:cNvGrpSpPr/>
              <p:nvPr/>
            </p:nvGrpSpPr>
            <p:grpSpPr>
              <a:xfrm>
                <a:off x="1357290" y="2000240"/>
                <a:ext cx="1535667" cy="983091"/>
                <a:chOff x="2946903" y="2189006"/>
                <a:chExt cx="1535667" cy="983091"/>
              </a:xfrm>
            </p:grpSpPr>
            <p:sp>
              <p:nvSpPr>
                <p:cNvPr id="23" name="Freeform 62"/>
                <p:cNvSpPr>
                  <a:spLocks/>
                </p:cNvSpPr>
                <p:nvPr/>
              </p:nvSpPr>
              <p:spPr bwMode="auto">
                <a:xfrm>
                  <a:off x="2946903" y="2195629"/>
                  <a:ext cx="1535667" cy="972684"/>
                </a:xfrm>
                <a:custGeom>
                  <a:avLst/>
                  <a:gdLst/>
                  <a:ahLst/>
                  <a:cxnLst>
                    <a:cxn ang="0">
                      <a:pos x="937" y="2053"/>
                    </a:cxn>
                    <a:cxn ang="0">
                      <a:pos x="827" y="2028"/>
                    </a:cxn>
                    <a:cxn ang="0">
                      <a:pos x="751" y="1925"/>
                    </a:cxn>
                    <a:cxn ang="0">
                      <a:pos x="565" y="1758"/>
                    </a:cxn>
                    <a:cxn ang="0">
                      <a:pos x="323" y="1555"/>
                    </a:cxn>
                    <a:cxn ang="0">
                      <a:pos x="110" y="1363"/>
                    </a:cxn>
                    <a:cxn ang="0">
                      <a:pos x="11" y="1234"/>
                    </a:cxn>
                    <a:cxn ang="0">
                      <a:pos x="17" y="1080"/>
                    </a:cxn>
                    <a:cxn ang="0">
                      <a:pos x="122" y="937"/>
                    </a:cxn>
                    <a:cxn ang="0">
                      <a:pos x="255" y="833"/>
                    </a:cxn>
                    <a:cxn ang="0">
                      <a:pos x="348" y="709"/>
                    </a:cxn>
                    <a:cxn ang="0">
                      <a:pos x="409" y="601"/>
                    </a:cxn>
                    <a:cxn ang="0">
                      <a:pos x="532" y="502"/>
                    </a:cxn>
                    <a:cxn ang="0">
                      <a:pos x="698" y="443"/>
                    </a:cxn>
                    <a:cxn ang="0">
                      <a:pos x="789" y="369"/>
                    </a:cxn>
                    <a:cxn ang="0">
                      <a:pos x="761" y="257"/>
                    </a:cxn>
                    <a:cxn ang="0">
                      <a:pos x="802" y="148"/>
                    </a:cxn>
                    <a:cxn ang="0">
                      <a:pos x="913" y="80"/>
                    </a:cxn>
                    <a:cxn ang="0">
                      <a:pos x="1057" y="38"/>
                    </a:cxn>
                    <a:cxn ang="0">
                      <a:pos x="1219" y="8"/>
                    </a:cxn>
                    <a:cxn ang="0">
                      <a:pos x="1354" y="0"/>
                    </a:cxn>
                    <a:cxn ang="0">
                      <a:pos x="1451" y="67"/>
                    </a:cxn>
                    <a:cxn ang="0">
                      <a:pos x="1436" y="177"/>
                    </a:cxn>
                    <a:cxn ang="0">
                      <a:pos x="1354" y="268"/>
                    </a:cxn>
                    <a:cxn ang="0">
                      <a:pos x="1297" y="380"/>
                    </a:cxn>
                    <a:cxn ang="0">
                      <a:pos x="1358" y="456"/>
                    </a:cxn>
                    <a:cxn ang="0">
                      <a:pos x="1489" y="489"/>
                    </a:cxn>
                    <a:cxn ang="0">
                      <a:pos x="1668" y="538"/>
                    </a:cxn>
                    <a:cxn ang="0">
                      <a:pos x="1837" y="606"/>
                    </a:cxn>
                    <a:cxn ang="0">
                      <a:pos x="1951" y="694"/>
                    </a:cxn>
                    <a:cxn ang="0">
                      <a:pos x="2000" y="815"/>
                    </a:cxn>
                    <a:cxn ang="0">
                      <a:pos x="1991" y="960"/>
                    </a:cxn>
                    <a:cxn ang="0">
                      <a:pos x="1972" y="1061"/>
                    </a:cxn>
                    <a:cxn ang="0">
                      <a:pos x="1957" y="1184"/>
                    </a:cxn>
                    <a:cxn ang="0">
                      <a:pos x="1922" y="1325"/>
                    </a:cxn>
                    <a:cxn ang="0">
                      <a:pos x="1879" y="1462"/>
                    </a:cxn>
                    <a:cxn ang="0">
                      <a:pos x="1843" y="1574"/>
                    </a:cxn>
                    <a:cxn ang="0">
                      <a:pos x="1869" y="1678"/>
                    </a:cxn>
                    <a:cxn ang="0">
                      <a:pos x="2010" y="1627"/>
                    </a:cxn>
                    <a:cxn ang="0">
                      <a:pos x="2122" y="1501"/>
                    </a:cxn>
                    <a:cxn ang="0">
                      <a:pos x="2248" y="1435"/>
                    </a:cxn>
                    <a:cxn ang="0">
                      <a:pos x="2459" y="1391"/>
                    </a:cxn>
                    <a:cxn ang="0">
                      <a:pos x="2748" y="1399"/>
                    </a:cxn>
                    <a:cxn ang="0">
                      <a:pos x="3008" y="1462"/>
                    </a:cxn>
                    <a:cxn ang="0">
                      <a:pos x="3189" y="1566"/>
                    </a:cxn>
                    <a:cxn ang="0">
                      <a:pos x="3242" y="1688"/>
                    </a:cxn>
                    <a:cxn ang="0">
                      <a:pos x="3130" y="1806"/>
                    </a:cxn>
                    <a:cxn ang="0">
                      <a:pos x="2902" y="1885"/>
                    </a:cxn>
                    <a:cxn ang="0">
                      <a:pos x="2653" y="1923"/>
                    </a:cxn>
                    <a:cxn ang="0">
                      <a:pos x="2417" y="1929"/>
                    </a:cxn>
                    <a:cxn ang="0">
                      <a:pos x="2232" y="1918"/>
                    </a:cxn>
                    <a:cxn ang="0">
                      <a:pos x="2122" y="1899"/>
                    </a:cxn>
                    <a:cxn ang="0">
                      <a:pos x="2010" y="1853"/>
                    </a:cxn>
                    <a:cxn ang="0">
                      <a:pos x="1881" y="1785"/>
                    </a:cxn>
                    <a:cxn ang="0">
                      <a:pos x="1763" y="1798"/>
                    </a:cxn>
                    <a:cxn ang="0">
                      <a:pos x="1649" y="1893"/>
                    </a:cxn>
                    <a:cxn ang="0">
                      <a:pos x="1536" y="1929"/>
                    </a:cxn>
                    <a:cxn ang="0">
                      <a:pos x="1384" y="1967"/>
                    </a:cxn>
                    <a:cxn ang="0">
                      <a:pos x="1219" y="2007"/>
                    </a:cxn>
                    <a:cxn ang="0">
                      <a:pos x="1092" y="2037"/>
                    </a:cxn>
                  </a:cxnLst>
                  <a:rect l="0" t="0" r="r" b="b"/>
                  <a:pathLst>
                    <a:path w="3246" h="2056">
                      <a:moveTo>
                        <a:pt x="1055" y="2049"/>
                      </a:moveTo>
                      <a:lnTo>
                        <a:pt x="1046" y="2047"/>
                      </a:lnTo>
                      <a:lnTo>
                        <a:pt x="1038" y="2047"/>
                      </a:lnTo>
                      <a:lnTo>
                        <a:pt x="1031" y="2047"/>
                      </a:lnTo>
                      <a:lnTo>
                        <a:pt x="1021" y="2047"/>
                      </a:lnTo>
                      <a:lnTo>
                        <a:pt x="1012" y="2047"/>
                      </a:lnTo>
                      <a:lnTo>
                        <a:pt x="1002" y="2047"/>
                      </a:lnTo>
                      <a:lnTo>
                        <a:pt x="993" y="2049"/>
                      </a:lnTo>
                      <a:lnTo>
                        <a:pt x="985" y="2049"/>
                      </a:lnTo>
                      <a:lnTo>
                        <a:pt x="976" y="2049"/>
                      </a:lnTo>
                      <a:lnTo>
                        <a:pt x="966" y="2051"/>
                      </a:lnTo>
                      <a:lnTo>
                        <a:pt x="957" y="2053"/>
                      </a:lnTo>
                      <a:lnTo>
                        <a:pt x="949" y="2053"/>
                      </a:lnTo>
                      <a:lnTo>
                        <a:pt x="937" y="2053"/>
                      </a:lnTo>
                      <a:lnTo>
                        <a:pt x="930" y="2054"/>
                      </a:lnTo>
                      <a:lnTo>
                        <a:pt x="920" y="2054"/>
                      </a:lnTo>
                      <a:lnTo>
                        <a:pt x="911" y="2056"/>
                      </a:lnTo>
                      <a:lnTo>
                        <a:pt x="901" y="2054"/>
                      </a:lnTo>
                      <a:lnTo>
                        <a:pt x="894" y="2054"/>
                      </a:lnTo>
                      <a:lnTo>
                        <a:pt x="884" y="2053"/>
                      </a:lnTo>
                      <a:lnTo>
                        <a:pt x="877" y="2053"/>
                      </a:lnTo>
                      <a:lnTo>
                        <a:pt x="867" y="2049"/>
                      </a:lnTo>
                      <a:lnTo>
                        <a:pt x="861" y="2047"/>
                      </a:lnTo>
                      <a:lnTo>
                        <a:pt x="854" y="2045"/>
                      </a:lnTo>
                      <a:lnTo>
                        <a:pt x="846" y="2043"/>
                      </a:lnTo>
                      <a:lnTo>
                        <a:pt x="839" y="2037"/>
                      </a:lnTo>
                      <a:lnTo>
                        <a:pt x="833" y="2034"/>
                      </a:lnTo>
                      <a:lnTo>
                        <a:pt x="827" y="2028"/>
                      </a:lnTo>
                      <a:lnTo>
                        <a:pt x="821" y="2022"/>
                      </a:lnTo>
                      <a:lnTo>
                        <a:pt x="816" y="2015"/>
                      </a:lnTo>
                      <a:lnTo>
                        <a:pt x="810" y="2009"/>
                      </a:lnTo>
                      <a:lnTo>
                        <a:pt x="808" y="2001"/>
                      </a:lnTo>
                      <a:lnTo>
                        <a:pt x="804" y="1994"/>
                      </a:lnTo>
                      <a:lnTo>
                        <a:pt x="801" y="1986"/>
                      </a:lnTo>
                      <a:lnTo>
                        <a:pt x="799" y="1980"/>
                      </a:lnTo>
                      <a:lnTo>
                        <a:pt x="793" y="1973"/>
                      </a:lnTo>
                      <a:lnTo>
                        <a:pt x="789" y="1967"/>
                      </a:lnTo>
                      <a:lnTo>
                        <a:pt x="782" y="1959"/>
                      </a:lnTo>
                      <a:lnTo>
                        <a:pt x="776" y="1952"/>
                      </a:lnTo>
                      <a:lnTo>
                        <a:pt x="766" y="1944"/>
                      </a:lnTo>
                      <a:lnTo>
                        <a:pt x="761" y="1937"/>
                      </a:lnTo>
                      <a:lnTo>
                        <a:pt x="751" y="1925"/>
                      </a:lnTo>
                      <a:lnTo>
                        <a:pt x="742" y="1916"/>
                      </a:lnTo>
                      <a:lnTo>
                        <a:pt x="730" y="1904"/>
                      </a:lnTo>
                      <a:lnTo>
                        <a:pt x="721" y="1895"/>
                      </a:lnTo>
                      <a:lnTo>
                        <a:pt x="707" y="1883"/>
                      </a:lnTo>
                      <a:lnTo>
                        <a:pt x="696" y="1874"/>
                      </a:lnTo>
                      <a:lnTo>
                        <a:pt x="683" y="1861"/>
                      </a:lnTo>
                      <a:lnTo>
                        <a:pt x="671" y="1851"/>
                      </a:lnTo>
                      <a:lnTo>
                        <a:pt x="656" y="1838"/>
                      </a:lnTo>
                      <a:lnTo>
                        <a:pt x="641" y="1825"/>
                      </a:lnTo>
                      <a:lnTo>
                        <a:pt x="626" y="1811"/>
                      </a:lnTo>
                      <a:lnTo>
                        <a:pt x="612" y="1800"/>
                      </a:lnTo>
                      <a:lnTo>
                        <a:pt x="595" y="1785"/>
                      </a:lnTo>
                      <a:lnTo>
                        <a:pt x="580" y="1773"/>
                      </a:lnTo>
                      <a:lnTo>
                        <a:pt x="565" y="1758"/>
                      </a:lnTo>
                      <a:lnTo>
                        <a:pt x="550" y="1745"/>
                      </a:lnTo>
                      <a:lnTo>
                        <a:pt x="532" y="1731"/>
                      </a:lnTo>
                      <a:lnTo>
                        <a:pt x="515" y="1716"/>
                      </a:lnTo>
                      <a:lnTo>
                        <a:pt x="498" y="1703"/>
                      </a:lnTo>
                      <a:lnTo>
                        <a:pt x="481" y="1688"/>
                      </a:lnTo>
                      <a:lnTo>
                        <a:pt x="464" y="1673"/>
                      </a:lnTo>
                      <a:lnTo>
                        <a:pt x="447" y="1659"/>
                      </a:lnTo>
                      <a:lnTo>
                        <a:pt x="430" y="1644"/>
                      </a:lnTo>
                      <a:lnTo>
                        <a:pt x="413" y="1631"/>
                      </a:lnTo>
                      <a:lnTo>
                        <a:pt x="396" y="1616"/>
                      </a:lnTo>
                      <a:lnTo>
                        <a:pt x="378" y="1600"/>
                      </a:lnTo>
                      <a:lnTo>
                        <a:pt x="359" y="1583"/>
                      </a:lnTo>
                      <a:lnTo>
                        <a:pt x="342" y="1570"/>
                      </a:lnTo>
                      <a:lnTo>
                        <a:pt x="323" y="1555"/>
                      </a:lnTo>
                      <a:lnTo>
                        <a:pt x="306" y="1540"/>
                      </a:lnTo>
                      <a:lnTo>
                        <a:pt x="291" y="1526"/>
                      </a:lnTo>
                      <a:lnTo>
                        <a:pt x="274" y="1511"/>
                      </a:lnTo>
                      <a:lnTo>
                        <a:pt x="257" y="1498"/>
                      </a:lnTo>
                      <a:lnTo>
                        <a:pt x="240" y="1482"/>
                      </a:lnTo>
                      <a:lnTo>
                        <a:pt x="224" y="1469"/>
                      </a:lnTo>
                      <a:lnTo>
                        <a:pt x="209" y="1454"/>
                      </a:lnTo>
                      <a:lnTo>
                        <a:pt x="194" y="1441"/>
                      </a:lnTo>
                      <a:lnTo>
                        <a:pt x="179" y="1427"/>
                      </a:lnTo>
                      <a:lnTo>
                        <a:pt x="164" y="1414"/>
                      </a:lnTo>
                      <a:lnTo>
                        <a:pt x="152" y="1401"/>
                      </a:lnTo>
                      <a:lnTo>
                        <a:pt x="137" y="1387"/>
                      </a:lnTo>
                      <a:lnTo>
                        <a:pt x="124" y="1376"/>
                      </a:lnTo>
                      <a:lnTo>
                        <a:pt x="110" y="1363"/>
                      </a:lnTo>
                      <a:lnTo>
                        <a:pt x="99" y="1351"/>
                      </a:lnTo>
                      <a:lnTo>
                        <a:pt x="88" y="1340"/>
                      </a:lnTo>
                      <a:lnTo>
                        <a:pt x="76" y="1329"/>
                      </a:lnTo>
                      <a:lnTo>
                        <a:pt x="67" y="1317"/>
                      </a:lnTo>
                      <a:lnTo>
                        <a:pt x="59" y="1308"/>
                      </a:lnTo>
                      <a:lnTo>
                        <a:pt x="49" y="1298"/>
                      </a:lnTo>
                      <a:lnTo>
                        <a:pt x="42" y="1287"/>
                      </a:lnTo>
                      <a:lnTo>
                        <a:pt x="34" y="1277"/>
                      </a:lnTo>
                      <a:lnTo>
                        <a:pt x="30" y="1270"/>
                      </a:lnTo>
                      <a:lnTo>
                        <a:pt x="23" y="1260"/>
                      </a:lnTo>
                      <a:lnTo>
                        <a:pt x="21" y="1253"/>
                      </a:lnTo>
                      <a:lnTo>
                        <a:pt x="15" y="1247"/>
                      </a:lnTo>
                      <a:lnTo>
                        <a:pt x="13" y="1241"/>
                      </a:lnTo>
                      <a:lnTo>
                        <a:pt x="11" y="1234"/>
                      </a:lnTo>
                      <a:lnTo>
                        <a:pt x="10" y="1226"/>
                      </a:lnTo>
                      <a:lnTo>
                        <a:pt x="8" y="1218"/>
                      </a:lnTo>
                      <a:lnTo>
                        <a:pt x="6" y="1213"/>
                      </a:lnTo>
                      <a:lnTo>
                        <a:pt x="2" y="1199"/>
                      </a:lnTo>
                      <a:lnTo>
                        <a:pt x="2" y="1188"/>
                      </a:lnTo>
                      <a:lnTo>
                        <a:pt x="0" y="1175"/>
                      </a:lnTo>
                      <a:lnTo>
                        <a:pt x="0" y="1163"/>
                      </a:lnTo>
                      <a:lnTo>
                        <a:pt x="0" y="1150"/>
                      </a:lnTo>
                      <a:lnTo>
                        <a:pt x="2" y="1139"/>
                      </a:lnTo>
                      <a:lnTo>
                        <a:pt x="4" y="1125"/>
                      </a:lnTo>
                      <a:lnTo>
                        <a:pt x="6" y="1114"/>
                      </a:lnTo>
                      <a:lnTo>
                        <a:pt x="10" y="1102"/>
                      </a:lnTo>
                      <a:lnTo>
                        <a:pt x="13" y="1091"/>
                      </a:lnTo>
                      <a:lnTo>
                        <a:pt x="17" y="1080"/>
                      </a:lnTo>
                      <a:lnTo>
                        <a:pt x="23" y="1068"/>
                      </a:lnTo>
                      <a:lnTo>
                        <a:pt x="27" y="1059"/>
                      </a:lnTo>
                      <a:lnTo>
                        <a:pt x="34" y="1047"/>
                      </a:lnTo>
                      <a:lnTo>
                        <a:pt x="38" y="1036"/>
                      </a:lnTo>
                      <a:lnTo>
                        <a:pt x="46" y="1025"/>
                      </a:lnTo>
                      <a:lnTo>
                        <a:pt x="53" y="1015"/>
                      </a:lnTo>
                      <a:lnTo>
                        <a:pt x="61" y="1006"/>
                      </a:lnTo>
                      <a:lnTo>
                        <a:pt x="67" y="994"/>
                      </a:lnTo>
                      <a:lnTo>
                        <a:pt x="76" y="983"/>
                      </a:lnTo>
                      <a:lnTo>
                        <a:pt x="86" y="973"/>
                      </a:lnTo>
                      <a:lnTo>
                        <a:pt x="95" y="966"/>
                      </a:lnTo>
                      <a:lnTo>
                        <a:pt x="103" y="954"/>
                      </a:lnTo>
                      <a:lnTo>
                        <a:pt x="112" y="947"/>
                      </a:lnTo>
                      <a:lnTo>
                        <a:pt x="122" y="937"/>
                      </a:lnTo>
                      <a:lnTo>
                        <a:pt x="133" y="930"/>
                      </a:lnTo>
                      <a:lnTo>
                        <a:pt x="143" y="920"/>
                      </a:lnTo>
                      <a:lnTo>
                        <a:pt x="152" y="910"/>
                      </a:lnTo>
                      <a:lnTo>
                        <a:pt x="164" y="905"/>
                      </a:lnTo>
                      <a:lnTo>
                        <a:pt x="173" y="897"/>
                      </a:lnTo>
                      <a:lnTo>
                        <a:pt x="183" y="888"/>
                      </a:lnTo>
                      <a:lnTo>
                        <a:pt x="192" y="880"/>
                      </a:lnTo>
                      <a:lnTo>
                        <a:pt x="202" y="872"/>
                      </a:lnTo>
                      <a:lnTo>
                        <a:pt x="211" y="867"/>
                      </a:lnTo>
                      <a:lnTo>
                        <a:pt x="219" y="859"/>
                      </a:lnTo>
                      <a:lnTo>
                        <a:pt x="226" y="853"/>
                      </a:lnTo>
                      <a:lnTo>
                        <a:pt x="234" y="848"/>
                      </a:lnTo>
                      <a:lnTo>
                        <a:pt x="243" y="844"/>
                      </a:lnTo>
                      <a:lnTo>
                        <a:pt x="255" y="833"/>
                      </a:lnTo>
                      <a:lnTo>
                        <a:pt x="266" y="823"/>
                      </a:lnTo>
                      <a:lnTo>
                        <a:pt x="278" y="814"/>
                      </a:lnTo>
                      <a:lnTo>
                        <a:pt x="287" y="806"/>
                      </a:lnTo>
                      <a:lnTo>
                        <a:pt x="295" y="796"/>
                      </a:lnTo>
                      <a:lnTo>
                        <a:pt x="302" y="787"/>
                      </a:lnTo>
                      <a:lnTo>
                        <a:pt x="310" y="779"/>
                      </a:lnTo>
                      <a:lnTo>
                        <a:pt x="318" y="772"/>
                      </a:lnTo>
                      <a:lnTo>
                        <a:pt x="321" y="762"/>
                      </a:lnTo>
                      <a:lnTo>
                        <a:pt x="329" y="753"/>
                      </a:lnTo>
                      <a:lnTo>
                        <a:pt x="333" y="741"/>
                      </a:lnTo>
                      <a:lnTo>
                        <a:pt x="340" y="732"/>
                      </a:lnTo>
                      <a:lnTo>
                        <a:pt x="344" y="724"/>
                      </a:lnTo>
                      <a:lnTo>
                        <a:pt x="346" y="717"/>
                      </a:lnTo>
                      <a:lnTo>
                        <a:pt x="348" y="709"/>
                      </a:lnTo>
                      <a:lnTo>
                        <a:pt x="352" y="703"/>
                      </a:lnTo>
                      <a:lnTo>
                        <a:pt x="354" y="696"/>
                      </a:lnTo>
                      <a:lnTo>
                        <a:pt x="358" y="688"/>
                      </a:lnTo>
                      <a:lnTo>
                        <a:pt x="361" y="681"/>
                      </a:lnTo>
                      <a:lnTo>
                        <a:pt x="365" y="675"/>
                      </a:lnTo>
                      <a:lnTo>
                        <a:pt x="369" y="665"/>
                      </a:lnTo>
                      <a:lnTo>
                        <a:pt x="373" y="658"/>
                      </a:lnTo>
                      <a:lnTo>
                        <a:pt x="378" y="648"/>
                      </a:lnTo>
                      <a:lnTo>
                        <a:pt x="382" y="643"/>
                      </a:lnTo>
                      <a:lnTo>
                        <a:pt x="388" y="633"/>
                      </a:lnTo>
                      <a:lnTo>
                        <a:pt x="394" y="625"/>
                      </a:lnTo>
                      <a:lnTo>
                        <a:pt x="397" y="618"/>
                      </a:lnTo>
                      <a:lnTo>
                        <a:pt x="405" y="610"/>
                      </a:lnTo>
                      <a:lnTo>
                        <a:pt x="409" y="601"/>
                      </a:lnTo>
                      <a:lnTo>
                        <a:pt x="415" y="593"/>
                      </a:lnTo>
                      <a:lnTo>
                        <a:pt x="422" y="584"/>
                      </a:lnTo>
                      <a:lnTo>
                        <a:pt x="430" y="576"/>
                      </a:lnTo>
                      <a:lnTo>
                        <a:pt x="437" y="568"/>
                      </a:lnTo>
                      <a:lnTo>
                        <a:pt x="443" y="561"/>
                      </a:lnTo>
                      <a:lnTo>
                        <a:pt x="453" y="555"/>
                      </a:lnTo>
                      <a:lnTo>
                        <a:pt x="462" y="548"/>
                      </a:lnTo>
                      <a:lnTo>
                        <a:pt x="470" y="540"/>
                      </a:lnTo>
                      <a:lnTo>
                        <a:pt x="477" y="532"/>
                      </a:lnTo>
                      <a:lnTo>
                        <a:pt x="487" y="527"/>
                      </a:lnTo>
                      <a:lnTo>
                        <a:pt x="498" y="521"/>
                      </a:lnTo>
                      <a:lnTo>
                        <a:pt x="510" y="513"/>
                      </a:lnTo>
                      <a:lnTo>
                        <a:pt x="519" y="508"/>
                      </a:lnTo>
                      <a:lnTo>
                        <a:pt x="532" y="502"/>
                      </a:lnTo>
                      <a:lnTo>
                        <a:pt x="544" y="498"/>
                      </a:lnTo>
                      <a:lnTo>
                        <a:pt x="555" y="492"/>
                      </a:lnTo>
                      <a:lnTo>
                        <a:pt x="569" y="487"/>
                      </a:lnTo>
                      <a:lnTo>
                        <a:pt x="580" y="481"/>
                      </a:lnTo>
                      <a:lnTo>
                        <a:pt x="593" y="477"/>
                      </a:lnTo>
                      <a:lnTo>
                        <a:pt x="605" y="473"/>
                      </a:lnTo>
                      <a:lnTo>
                        <a:pt x="616" y="470"/>
                      </a:lnTo>
                      <a:lnTo>
                        <a:pt x="629" y="466"/>
                      </a:lnTo>
                      <a:lnTo>
                        <a:pt x="641" y="462"/>
                      </a:lnTo>
                      <a:lnTo>
                        <a:pt x="652" y="456"/>
                      </a:lnTo>
                      <a:lnTo>
                        <a:pt x="664" y="454"/>
                      </a:lnTo>
                      <a:lnTo>
                        <a:pt x="675" y="451"/>
                      </a:lnTo>
                      <a:lnTo>
                        <a:pt x="686" y="447"/>
                      </a:lnTo>
                      <a:lnTo>
                        <a:pt x="698" y="443"/>
                      </a:lnTo>
                      <a:lnTo>
                        <a:pt x="707" y="439"/>
                      </a:lnTo>
                      <a:lnTo>
                        <a:pt x="717" y="435"/>
                      </a:lnTo>
                      <a:lnTo>
                        <a:pt x="728" y="434"/>
                      </a:lnTo>
                      <a:lnTo>
                        <a:pt x="736" y="430"/>
                      </a:lnTo>
                      <a:lnTo>
                        <a:pt x="745" y="426"/>
                      </a:lnTo>
                      <a:lnTo>
                        <a:pt x="751" y="422"/>
                      </a:lnTo>
                      <a:lnTo>
                        <a:pt x="759" y="418"/>
                      </a:lnTo>
                      <a:lnTo>
                        <a:pt x="764" y="413"/>
                      </a:lnTo>
                      <a:lnTo>
                        <a:pt x="770" y="411"/>
                      </a:lnTo>
                      <a:lnTo>
                        <a:pt x="776" y="405"/>
                      </a:lnTo>
                      <a:lnTo>
                        <a:pt x="782" y="401"/>
                      </a:lnTo>
                      <a:lnTo>
                        <a:pt x="787" y="392"/>
                      </a:lnTo>
                      <a:lnTo>
                        <a:pt x="791" y="382"/>
                      </a:lnTo>
                      <a:lnTo>
                        <a:pt x="789" y="369"/>
                      </a:lnTo>
                      <a:lnTo>
                        <a:pt x="785" y="358"/>
                      </a:lnTo>
                      <a:lnTo>
                        <a:pt x="783" y="350"/>
                      </a:lnTo>
                      <a:lnTo>
                        <a:pt x="780" y="342"/>
                      </a:lnTo>
                      <a:lnTo>
                        <a:pt x="776" y="335"/>
                      </a:lnTo>
                      <a:lnTo>
                        <a:pt x="774" y="327"/>
                      </a:lnTo>
                      <a:lnTo>
                        <a:pt x="770" y="319"/>
                      </a:lnTo>
                      <a:lnTo>
                        <a:pt x="768" y="312"/>
                      </a:lnTo>
                      <a:lnTo>
                        <a:pt x="766" y="304"/>
                      </a:lnTo>
                      <a:lnTo>
                        <a:pt x="764" y="297"/>
                      </a:lnTo>
                      <a:lnTo>
                        <a:pt x="763" y="289"/>
                      </a:lnTo>
                      <a:lnTo>
                        <a:pt x="761" y="281"/>
                      </a:lnTo>
                      <a:lnTo>
                        <a:pt x="761" y="272"/>
                      </a:lnTo>
                      <a:lnTo>
                        <a:pt x="761" y="266"/>
                      </a:lnTo>
                      <a:lnTo>
                        <a:pt x="761" y="257"/>
                      </a:lnTo>
                      <a:lnTo>
                        <a:pt x="761" y="249"/>
                      </a:lnTo>
                      <a:lnTo>
                        <a:pt x="761" y="240"/>
                      </a:lnTo>
                      <a:lnTo>
                        <a:pt x="764" y="234"/>
                      </a:lnTo>
                      <a:lnTo>
                        <a:pt x="764" y="224"/>
                      </a:lnTo>
                      <a:lnTo>
                        <a:pt x="766" y="215"/>
                      </a:lnTo>
                      <a:lnTo>
                        <a:pt x="768" y="207"/>
                      </a:lnTo>
                      <a:lnTo>
                        <a:pt x="772" y="200"/>
                      </a:lnTo>
                      <a:lnTo>
                        <a:pt x="774" y="192"/>
                      </a:lnTo>
                      <a:lnTo>
                        <a:pt x="778" y="183"/>
                      </a:lnTo>
                      <a:lnTo>
                        <a:pt x="782" y="177"/>
                      </a:lnTo>
                      <a:lnTo>
                        <a:pt x="787" y="169"/>
                      </a:lnTo>
                      <a:lnTo>
                        <a:pt x="791" y="162"/>
                      </a:lnTo>
                      <a:lnTo>
                        <a:pt x="797" y="156"/>
                      </a:lnTo>
                      <a:lnTo>
                        <a:pt x="802" y="148"/>
                      </a:lnTo>
                      <a:lnTo>
                        <a:pt x="810" y="141"/>
                      </a:lnTo>
                      <a:lnTo>
                        <a:pt x="818" y="133"/>
                      </a:lnTo>
                      <a:lnTo>
                        <a:pt x="823" y="128"/>
                      </a:lnTo>
                      <a:lnTo>
                        <a:pt x="833" y="120"/>
                      </a:lnTo>
                      <a:lnTo>
                        <a:pt x="842" y="116"/>
                      </a:lnTo>
                      <a:lnTo>
                        <a:pt x="850" y="109"/>
                      </a:lnTo>
                      <a:lnTo>
                        <a:pt x="861" y="103"/>
                      </a:lnTo>
                      <a:lnTo>
                        <a:pt x="867" y="99"/>
                      </a:lnTo>
                      <a:lnTo>
                        <a:pt x="873" y="95"/>
                      </a:lnTo>
                      <a:lnTo>
                        <a:pt x="880" y="93"/>
                      </a:lnTo>
                      <a:lnTo>
                        <a:pt x="890" y="90"/>
                      </a:lnTo>
                      <a:lnTo>
                        <a:pt x="896" y="86"/>
                      </a:lnTo>
                      <a:lnTo>
                        <a:pt x="905" y="84"/>
                      </a:lnTo>
                      <a:lnTo>
                        <a:pt x="913" y="80"/>
                      </a:lnTo>
                      <a:lnTo>
                        <a:pt x="922" y="76"/>
                      </a:lnTo>
                      <a:lnTo>
                        <a:pt x="930" y="74"/>
                      </a:lnTo>
                      <a:lnTo>
                        <a:pt x="939" y="71"/>
                      </a:lnTo>
                      <a:lnTo>
                        <a:pt x="951" y="69"/>
                      </a:lnTo>
                      <a:lnTo>
                        <a:pt x="962" y="67"/>
                      </a:lnTo>
                      <a:lnTo>
                        <a:pt x="972" y="63"/>
                      </a:lnTo>
                      <a:lnTo>
                        <a:pt x="981" y="59"/>
                      </a:lnTo>
                      <a:lnTo>
                        <a:pt x="991" y="55"/>
                      </a:lnTo>
                      <a:lnTo>
                        <a:pt x="1002" y="53"/>
                      </a:lnTo>
                      <a:lnTo>
                        <a:pt x="1012" y="50"/>
                      </a:lnTo>
                      <a:lnTo>
                        <a:pt x="1025" y="48"/>
                      </a:lnTo>
                      <a:lnTo>
                        <a:pt x="1034" y="46"/>
                      </a:lnTo>
                      <a:lnTo>
                        <a:pt x="1046" y="42"/>
                      </a:lnTo>
                      <a:lnTo>
                        <a:pt x="1057" y="38"/>
                      </a:lnTo>
                      <a:lnTo>
                        <a:pt x="1069" y="36"/>
                      </a:lnTo>
                      <a:lnTo>
                        <a:pt x="1080" y="34"/>
                      </a:lnTo>
                      <a:lnTo>
                        <a:pt x="1093" y="33"/>
                      </a:lnTo>
                      <a:lnTo>
                        <a:pt x="1103" y="29"/>
                      </a:lnTo>
                      <a:lnTo>
                        <a:pt x="1114" y="27"/>
                      </a:lnTo>
                      <a:lnTo>
                        <a:pt x="1128" y="25"/>
                      </a:lnTo>
                      <a:lnTo>
                        <a:pt x="1141" y="23"/>
                      </a:lnTo>
                      <a:lnTo>
                        <a:pt x="1150" y="21"/>
                      </a:lnTo>
                      <a:lnTo>
                        <a:pt x="1162" y="19"/>
                      </a:lnTo>
                      <a:lnTo>
                        <a:pt x="1173" y="15"/>
                      </a:lnTo>
                      <a:lnTo>
                        <a:pt x="1185" y="14"/>
                      </a:lnTo>
                      <a:lnTo>
                        <a:pt x="1196" y="12"/>
                      </a:lnTo>
                      <a:lnTo>
                        <a:pt x="1208" y="12"/>
                      </a:lnTo>
                      <a:lnTo>
                        <a:pt x="1219" y="8"/>
                      </a:lnTo>
                      <a:lnTo>
                        <a:pt x="1230" y="8"/>
                      </a:lnTo>
                      <a:lnTo>
                        <a:pt x="1242" y="6"/>
                      </a:lnTo>
                      <a:lnTo>
                        <a:pt x="1251" y="4"/>
                      </a:lnTo>
                      <a:lnTo>
                        <a:pt x="1263" y="4"/>
                      </a:lnTo>
                      <a:lnTo>
                        <a:pt x="1272" y="4"/>
                      </a:lnTo>
                      <a:lnTo>
                        <a:pt x="1282" y="2"/>
                      </a:lnTo>
                      <a:lnTo>
                        <a:pt x="1293" y="0"/>
                      </a:lnTo>
                      <a:lnTo>
                        <a:pt x="1303" y="0"/>
                      </a:lnTo>
                      <a:lnTo>
                        <a:pt x="1312" y="0"/>
                      </a:lnTo>
                      <a:lnTo>
                        <a:pt x="1322" y="0"/>
                      </a:lnTo>
                      <a:lnTo>
                        <a:pt x="1329" y="0"/>
                      </a:lnTo>
                      <a:lnTo>
                        <a:pt x="1339" y="0"/>
                      </a:lnTo>
                      <a:lnTo>
                        <a:pt x="1348" y="0"/>
                      </a:lnTo>
                      <a:lnTo>
                        <a:pt x="1354" y="0"/>
                      </a:lnTo>
                      <a:lnTo>
                        <a:pt x="1363" y="0"/>
                      </a:lnTo>
                      <a:lnTo>
                        <a:pt x="1369" y="0"/>
                      </a:lnTo>
                      <a:lnTo>
                        <a:pt x="1379" y="2"/>
                      </a:lnTo>
                      <a:lnTo>
                        <a:pt x="1390" y="2"/>
                      </a:lnTo>
                      <a:lnTo>
                        <a:pt x="1401" y="6"/>
                      </a:lnTo>
                      <a:lnTo>
                        <a:pt x="1411" y="10"/>
                      </a:lnTo>
                      <a:lnTo>
                        <a:pt x="1419" y="14"/>
                      </a:lnTo>
                      <a:lnTo>
                        <a:pt x="1428" y="23"/>
                      </a:lnTo>
                      <a:lnTo>
                        <a:pt x="1438" y="33"/>
                      </a:lnTo>
                      <a:lnTo>
                        <a:pt x="1441" y="38"/>
                      </a:lnTo>
                      <a:lnTo>
                        <a:pt x="1445" y="46"/>
                      </a:lnTo>
                      <a:lnTo>
                        <a:pt x="1447" y="52"/>
                      </a:lnTo>
                      <a:lnTo>
                        <a:pt x="1451" y="59"/>
                      </a:lnTo>
                      <a:lnTo>
                        <a:pt x="1451" y="67"/>
                      </a:lnTo>
                      <a:lnTo>
                        <a:pt x="1453" y="74"/>
                      </a:lnTo>
                      <a:lnTo>
                        <a:pt x="1455" y="80"/>
                      </a:lnTo>
                      <a:lnTo>
                        <a:pt x="1455" y="90"/>
                      </a:lnTo>
                      <a:lnTo>
                        <a:pt x="1455" y="95"/>
                      </a:lnTo>
                      <a:lnTo>
                        <a:pt x="1455" y="105"/>
                      </a:lnTo>
                      <a:lnTo>
                        <a:pt x="1455" y="112"/>
                      </a:lnTo>
                      <a:lnTo>
                        <a:pt x="1455" y="122"/>
                      </a:lnTo>
                      <a:lnTo>
                        <a:pt x="1453" y="129"/>
                      </a:lnTo>
                      <a:lnTo>
                        <a:pt x="1451" y="137"/>
                      </a:lnTo>
                      <a:lnTo>
                        <a:pt x="1447" y="145"/>
                      </a:lnTo>
                      <a:lnTo>
                        <a:pt x="1447" y="152"/>
                      </a:lnTo>
                      <a:lnTo>
                        <a:pt x="1443" y="160"/>
                      </a:lnTo>
                      <a:lnTo>
                        <a:pt x="1440" y="167"/>
                      </a:lnTo>
                      <a:lnTo>
                        <a:pt x="1436" y="177"/>
                      </a:lnTo>
                      <a:lnTo>
                        <a:pt x="1434" y="185"/>
                      </a:lnTo>
                      <a:lnTo>
                        <a:pt x="1428" y="192"/>
                      </a:lnTo>
                      <a:lnTo>
                        <a:pt x="1422" y="200"/>
                      </a:lnTo>
                      <a:lnTo>
                        <a:pt x="1419" y="205"/>
                      </a:lnTo>
                      <a:lnTo>
                        <a:pt x="1413" y="213"/>
                      </a:lnTo>
                      <a:lnTo>
                        <a:pt x="1407" y="219"/>
                      </a:lnTo>
                      <a:lnTo>
                        <a:pt x="1401" y="226"/>
                      </a:lnTo>
                      <a:lnTo>
                        <a:pt x="1394" y="232"/>
                      </a:lnTo>
                      <a:lnTo>
                        <a:pt x="1388" y="238"/>
                      </a:lnTo>
                      <a:lnTo>
                        <a:pt x="1382" y="242"/>
                      </a:lnTo>
                      <a:lnTo>
                        <a:pt x="1375" y="247"/>
                      </a:lnTo>
                      <a:lnTo>
                        <a:pt x="1367" y="253"/>
                      </a:lnTo>
                      <a:lnTo>
                        <a:pt x="1362" y="261"/>
                      </a:lnTo>
                      <a:lnTo>
                        <a:pt x="1354" y="268"/>
                      </a:lnTo>
                      <a:lnTo>
                        <a:pt x="1348" y="276"/>
                      </a:lnTo>
                      <a:lnTo>
                        <a:pt x="1343" y="283"/>
                      </a:lnTo>
                      <a:lnTo>
                        <a:pt x="1339" y="291"/>
                      </a:lnTo>
                      <a:lnTo>
                        <a:pt x="1331" y="299"/>
                      </a:lnTo>
                      <a:lnTo>
                        <a:pt x="1327" y="306"/>
                      </a:lnTo>
                      <a:lnTo>
                        <a:pt x="1322" y="316"/>
                      </a:lnTo>
                      <a:lnTo>
                        <a:pt x="1318" y="323"/>
                      </a:lnTo>
                      <a:lnTo>
                        <a:pt x="1314" y="331"/>
                      </a:lnTo>
                      <a:lnTo>
                        <a:pt x="1310" y="340"/>
                      </a:lnTo>
                      <a:lnTo>
                        <a:pt x="1306" y="348"/>
                      </a:lnTo>
                      <a:lnTo>
                        <a:pt x="1304" y="358"/>
                      </a:lnTo>
                      <a:lnTo>
                        <a:pt x="1301" y="365"/>
                      </a:lnTo>
                      <a:lnTo>
                        <a:pt x="1299" y="373"/>
                      </a:lnTo>
                      <a:lnTo>
                        <a:pt x="1297" y="380"/>
                      </a:lnTo>
                      <a:lnTo>
                        <a:pt x="1297" y="388"/>
                      </a:lnTo>
                      <a:lnTo>
                        <a:pt x="1295" y="396"/>
                      </a:lnTo>
                      <a:lnTo>
                        <a:pt x="1295" y="403"/>
                      </a:lnTo>
                      <a:lnTo>
                        <a:pt x="1295" y="411"/>
                      </a:lnTo>
                      <a:lnTo>
                        <a:pt x="1297" y="416"/>
                      </a:lnTo>
                      <a:lnTo>
                        <a:pt x="1299" y="428"/>
                      </a:lnTo>
                      <a:lnTo>
                        <a:pt x="1304" y="437"/>
                      </a:lnTo>
                      <a:lnTo>
                        <a:pt x="1312" y="445"/>
                      </a:lnTo>
                      <a:lnTo>
                        <a:pt x="1325" y="451"/>
                      </a:lnTo>
                      <a:lnTo>
                        <a:pt x="1331" y="451"/>
                      </a:lnTo>
                      <a:lnTo>
                        <a:pt x="1341" y="454"/>
                      </a:lnTo>
                      <a:lnTo>
                        <a:pt x="1344" y="454"/>
                      </a:lnTo>
                      <a:lnTo>
                        <a:pt x="1350" y="456"/>
                      </a:lnTo>
                      <a:lnTo>
                        <a:pt x="1358" y="456"/>
                      </a:lnTo>
                      <a:lnTo>
                        <a:pt x="1365" y="460"/>
                      </a:lnTo>
                      <a:lnTo>
                        <a:pt x="1373" y="460"/>
                      </a:lnTo>
                      <a:lnTo>
                        <a:pt x="1379" y="464"/>
                      </a:lnTo>
                      <a:lnTo>
                        <a:pt x="1388" y="464"/>
                      </a:lnTo>
                      <a:lnTo>
                        <a:pt x="1398" y="468"/>
                      </a:lnTo>
                      <a:lnTo>
                        <a:pt x="1405" y="468"/>
                      </a:lnTo>
                      <a:lnTo>
                        <a:pt x="1415" y="470"/>
                      </a:lnTo>
                      <a:lnTo>
                        <a:pt x="1426" y="473"/>
                      </a:lnTo>
                      <a:lnTo>
                        <a:pt x="1436" y="477"/>
                      </a:lnTo>
                      <a:lnTo>
                        <a:pt x="1445" y="477"/>
                      </a:lnTo>
                      <a:lnTo>
                        <a:pt x="1457" y="479"/>
                      </a:lnTo>
                      <a:lnTo>
                        <a:pt x="1466" y="483"/>
                      </a:lnTo>
                      <a:lnTo>
                        <a:pt x="1479" y="487"/>
                      </a:lnTo>
                      <a:lnTo>
                        <a:pt x="1489" y="489"/>
                      </a:lnTo>
                      <a:lnTo>
                        <a:pt x="1502" y="491"/>
                      </a:lnTo>
                      <a:lnTo>
                        <a:pt x="1514" y="494"/>
                      </a:lnTo>
                      <a:lnTo>
                        <a:pt x="1527" y="498"/>
                      </a:lnTo>
                      <a:lnTo>
                        <a:pt x="1538" y="502"/>
                      </a:lnTo>
                      <a:lnTo>
                        <a:pt x="1552" y="504"/>
                      </a:lnTo>
                      <a:lnTo>
                        <a:pt x="1563" y="508"/>
                      </a:lnTo>
                      <a:lnTo>
                        <a:pt x="1576" y="511"/>
                      </a:lnTo>
                      <a:lnTo>
                        <a:pt x="1590" y="515"/>
                      </a:lnTo>
                      <a:lnTo>
                        <a:pt x="1601" y="519"/>
                      </a:lnTo>
                      <a:lnTo>
                        <a:pt x="1614" y="523"/>
                      </a:lnTo>
                      <a:lnTo>
                        <a:pt x="1630" y="527"/>
                      </a:lnTo>
                      <a:lnTo>
                        <a:pt x="1641" y="530"/>
                      </a:lnTo>
                      <a:lnTo>
                        <a:pt x="1654" y="534"/>
                      </a:lnTo>
                      <a:lnTo>
                        <a:pt x="1668" y="538"/>
                      </a:lnTo>
                      <a:lnTo>
                        <a:pt x="1681" y="542"/>
                      </a:lnTo>
                      <a:lnTo>
                        <a:pt x="1692" y="546"/>
                      </a:lnTo>
                      <a:lnTo>
                        <a:pt x="1706" y="551"/>
                      </a:lnTo>
                      <a:lnTo>
                        <a:pt x="1717" y="555"/>
                      </a:lnTo>
                      <a:lnTo>
                        <a:pt x="1730" y="561"/>
                      </a:lnTo>
                      <a:lnTo>
                        <a:pt x="1742" y="565"/>
                      </a:lnTo>
                      <a:lnTo>
                        <a:pt x="1755" y="570"/>
                      </a:lnTo>
                      <a:lnTo>
                        <a:pt x="1767" y="574"/>
                      </a:lnTo>
                      <a:lnTo>
                        <a:pt x="1780" y="580"/>
                      </a:lnTo>
                      <a:lnTo>
                        <a:pt x="1791" y="584"/>
                      </a:lnTo>
                      <a:lnTo>
                        <a:pt x="1803" y="589"/>
                      </a:lnTo>
                      <a:lnTo>
                        <a:pt x="1814" y="595"/>
                      </a:lnTo>
                      <a:lnTo>
                        <a:pt x="1827" y="603"/>
                      </a:lnTo>
                      <a:lnTo>
                        <a:pt x="1837" y="606"/>
                      </a:lnTo>
                      <a:lnTo>
                        <a:pt x="1846" y="612"/>
                      </a:lnTo>
                      <a:lnTo>
                        <a:pt x="1858" y="618"/>
                      </a:lnTo>
                      <a:lnTo>
                        <a:pt x="1869" y="624"/>
                      </a:lnTo>
                      <a:lnTo>
                        <a:pt x="1877" y="629"/>
                      </a:lnTo>
                      <a:lnTo>
                        <a:pt x="1886" y="635"/>
                      </a:lnTo>
                      <a:lnTo>
                        <a:pt x="1896" y="641"/>
                      </a:lnTo>
                      <a:lnTo>
                        <a:pt x="1905" y="648"/>
                      </a:lnTo>
                      <a:lnTo>
                        <a:pt x="1913" y="654"/>
                      </a:lnTo>
                      <a:lnTo>
                        <a:pt x="1921" y="660"/>
                      </a:lnTo>
                      <a:lnTo>
                        <a:pt x="1928" y="665"/>
                      </a:lnTo>
                      <a:lnTo>
                        <a:pt x="1934" y="673"/>
                      </a:lnTo>
                      <a:lnTo>
                        <a:pt x="1942" y="681"/>
                      </a:lnTo>
                      <a:lnTo>
                        <a:pt x="1947" y="688"/>
                      </a:lnTo>
                      <a:lnTo>
                        <a:pt x="1951" y="694"/>
                      </a:lnTo>
                      <a:lnTo>
                        <a:pt x="1957" y="701"/>
                      </a:lnTo>
                      <a:lnTo>
                        <a:pt x="1961" y="707"/>
                      </a:lnTo>
                      <a:lnTo>
                        <a:pt x="1964" y="715"/>
                      </a:lnTo>
                      <a:lnTo>
                        <a:pt x="1968" y="720"/>
                      </a:lnTo>
                      <a:lnTo>
                        <a:pt x="1972" y="728"/>
                      </a:lnTo>
                      <a:lnTo>
                        <a:pt x="1974" y="734"/>
                      </a:lnTo>
                      <a:lnTo>
                        <a:pt x="1978" y="741"/>
                      </a:lnTo>
                      <a:lnTo>
                        <a:pt x="1980" y="747"/>
                      </a:lnTo>
                      <a:lnTo>
                        <a:pt x="1983" y="755"/>
                      </a:lnTo>
                      <a:lnTo>
                        <a:pt x="1987" y="766"/>
                      </a:lnTo>
                      <a:lnTo>
                        <a:pt x="1991" y="779"/>
                      </a:lnTo>
                      <a:lnTo>
                        <a:pt x="1995" y="791"/>
                      </a:lnTo>
                      <a:lnTo>
                        <a:pt x="1999" y="804"/>
                      </a:lnTo>
                      <a:lnTo>
                        <a:pt x="2000" y="815"/>
                      </a:lnTo>
                      <a:lnTo>
                        <a:pt x="2002" y="829"/>
                      </a:lnTo>
                      <a:lnTo>
                        <a:pt x="2002" y="840"/>
                      </a:lnTo>
                      <a:lnTo>
                        <a:pt x="2002" y="853"/>
                      </a:lnTo>
                      <a:lnTo>
                        <a:pt x="2002" y="865"/>
                      </a:lnTo>
                      <a:lnTo>
                        <a:pt x="2002" y="878"/>
                      </a:lnTo>
                      <a:lnTo>
                        <a:pt x="2002" y="890"/>
                      </a:lnTo>
                      <a:lnTo>
                        <a:pt x="2002" y="903"/>
                      </a:lnTo>
                      <a:lnTo>
                        <a:pt x="2000" y="914"/>
                      </a:lnTo>
                      <a:lnTo>
                        <a:pt x="1997" y="928"/>
                      </a:lnTo>
                      <a:lnTo>
                        <a:pt x="1997" y="933"/>
                      </a:lnTo>
                      <a:lnTo>
                        <a:pt x="1995" y="939"/>
                      </a:lnTo>
                      <a:lnTo>
                        <a:pt x="1993" y="947"/>
                      </a:lnTo>
                      <a:lnTo>
                        <a:pt x="1993" y="954"/>
                      </a:lnTo>
                      <a:lnTo>
                        <a:pt x="1991" y="960"/>
                      </a:lnTo>
                      <a:lnTo>
                        <a:pt x="1991" y="966"/>
                      </a:lnTo>
                      <a:lnTo>
                        <a:pt x="1989" y="973"/>
                      </a:lnTo>
                      <a:lnTo>
                        <a:pt x="1987" y="979"/>
                      </a:lnTo>
                      <a:lnTo>
                        <a:pt x="1985" y="987"/>
                      </a:lnTo>
                      <a:lnTo>
                        <a:pt x="1985" y="994"/>
                      </a:lnTo>
                      <a:lnTo>
                        <a:pt x="1983" y="1002"/>
                      </a:lnTo>
                      <a:lnTo>
                        <a:pt x="1983" y="1007"/>
                      </a:lnTo>
                      <a:lnTo>
                        <a:pt x="1981" y="1015"/>
                      </a:lnTo>
                      <a:lnTo>
                        <a:pt x="1980" y="1023"/>
                      </a:lnTo>
                      <a:lnTo>
                        <a:pt x="1978" y="1030"/>
                      </a:lnTo>
                      <a:lnTo>
                        <a:pt x="1978" y="1036"/>
                      </a:lnTo>
                      <a:lnTo>
                        <a:pt x="1976" y="1044"/>
                      </a:lnTo>
                      <a:lnTo>
                        <a:pt x="1976" y="1051"/>
                      </a:lnTo>
                      <a:lnTo>
                        <a:pt x="1972" y="1061"/>
                      </a:lnTo>
                      <a:lnTo>
                        <a:pt x="1972" y="1070"/>
                      </a:lnTo>
                      <a:lnTo>
                        <a:pt x="1970" y="1078"/>
                      </a:lnTo>
                      <a:lnTo>
                        <a:pt x="1968" y="1085"/>
                      </a:lnTo>
                      <a:lnTo>
                        <a:pt x="1968" y="1093"/>
                      </a:lnTo>
                      <a:lnTo>
                        <a:pt x="1968" y="1102"/>
                      </a:lnTo>
                      <a:lnTo>
                        <a:pt x="1966" y="1110"/>
                      </a:lnTo>
                      <a:lnTo>
                        <a:pt x="1966" y="1120"/>
                      </a:lnTo>
                      <a:lnTo>
                        <a:pt x="1966" y="1127"/>
                      </a:lnTo>
                      <a:lnTo>
                        <a:pt x="1966" y="1139"/>
                      </a:lnTo>
                      <a:lnTo>
                        <a:pt x="1962" y="1146"/>
                      </a:lnTo>
                      <a:lnTo>
                        <a:pt x="1962" y="1156"/>
                      </a:lnTo>
                      <a:lnTo>
                        <a:pt x="1961" y="1165"/>
                      </a:lnTo>
                      <a:lnTo>
                        <a:pt x="1959" y="1175"/>
                      </a:lnTo>
                      <a:lnTo>
                        <a:pt x="1957" y="1184"/>
                      </a:lnTo>
                      <a:lnTo>
                        <a:pt x="1957" y="1194"/>
                      </a:lnTo>
                      <a:lnTo>
                        <a:pt x="1953" y="1203"/>
                      </a:lnTo>
                      <a:lnTo>
                        <a:pt x="1953" y="1215"/>
                      </a:lnTo>
                      <a:lnTo>
                        <a:pt x="1949" y="1224"/>
                      </a:lnTo>
                      <a:lnTo>
                        <a:pt x="1947" y="1234"/>
                      </a:lnTo>
                      <a:lnTo>
                        <a:pt x="1943" y="1243"/>
                      </a:lnTo>
                      <a:lnTo>
                        <a:pt x="1942" y="1253"/>
                      </a:lnTo>
                      <a:lnTo>
                        <a:pt x="1940" y="1262"/>
                      </a:lnTo>
                      <a:lnTo>
                        <a:pt x="1938" y="1273"/>
                      </a:lnTo>
                      <a:lnTo>
                        <a:pt x="1934" y="1285"/>
                      </a:lnTo>
                      <a:lnTo>
                        <a:pt x="1932" y="1294"/>
                      </a:lnTo>
                      <a:lnTo>
                        <a:pt x="1928" y="1304"/>
                      </a:lnTo>
                      <a:lnTo>
                        <a:pt x="1926" y="1315"/>
                      </a:lnTo>
                      <a:lnTo>
                        <a:pt x="1922" y="1325"/>
                      </a:lnTo>
                      <a:lnTo>
                        <a:pt x="1921" y="1336"/>
                      </a:lnTo>
                      <a:lnTo>
                        <a:pt x="1917" y="1346"/>
                      </a:lnTo>
                      <a:lnTo>
                        <a:pt x="1913" y="1355"/>
                      </a:lnTo>
                      <a:lnTo>
                        <a:pt x="1909" y="1365"/>
                      </a:lnTo>
                      <a:lnTo>
                        <a:pt x="1907" y="1376"/>
                      </a:lnTo>
                      <a:lnTo>
                        <a:pt x="1903" y="1386"/>
                      </a:lnTo>
                      <a:lnTo>
                        <a:pt x="1900" y="1395"/>
                      </a:lnTo>
                      <a:lnTo>
                        <a:pt x="1896" y="1405"/>
                      </a:lnTo>
                      <a:lnTo>
                        <a:pt x="1894" y="1414"/>
                      </a:lnTo>
                      <a:lnTo>
                        <a:pt x="1890" y="1424"/>
                      </a:lnTo>
                      <a:lnTo>
                        <a:pt x="1888" y="1433"/>
                      </a:lnTo>
                      <a:lnTo>
                        <a:pt x="1884" y="1443"/>
                      </a:lnTo>
                      <a:lnTo>
                        <a:pt x="1883" y="1454"/>
                      </a:lnTo>
                      <a:lnTo>
                        <a:pt x="1879" y="1462"/>
                      </a:lnTo>
                      <a:lnTo>
                        <a:pt x="1875" y="1471"/>
                      </a:lnTo>
                      <a:lnTo>
                        <a:pt x="1871" y="1479"/>
                      </a:lnTo>
                      <a:lnTo>
                        <a:pt x="1869" y="1488"/>
                      </a:lnTo>
                      <a:lnTo>
                        <a:pt x="1865" y="1496"/>
                      </a:lnTo>
                      <a:lnTo>
                        <a:pt x="1864" y="1505"/>
                      </a:lnTo>
                      <a:lnTo>
                        <a:pt x="1862" y="1513"/>
                      </a:lnTo>
                      <a:lnTo>
                        <a:pt x="1860" y="1522"/>
                      </a:lnTo>
                      <a:lnTo>
                        <a:pt x="1856" y="1530"/>
                      </a:lnTo>
                      <a:lnTo>
                        <a:pt x="1852" y="1538"/>
                      </a:lnTo>
                      <a:lnTo>
                        <a:pt x="1850" y="1545"/>
                      </a:lnTo>
                      <a:lnTo>
                        <a:pt x="1848" y="1553"/>
                      </a:lnTo>
                      <a:lnTo>
                        <a:pt x="1846" y="1560"/>
                      </a:lnTo>
                      <a:lnTo>
                        <a:pt x="1845" y="1568"/>
                      </a:lnTo>
                      <a:lnTo>
                        <a:pt x="1843" y="1574"/>
                      </a:lnTo>
                      <a:lnTo>
                        <a:pt x="1841" y="1581"/>
                      </a:lnTo>
                      <a:lnTo>
                        <a:pt x="1837" y="1593"/>
                      </a:lnTo>
                      <a:lnTo>
                        <a:pt x="1833" y="1604"/>
                      </a:lnTo>
                      <a:lnTo>
                        <a:pt x="1831" y="1614"/>
                      </a:lnTo>
                      <a:lnTo>
                        <a:pt x="1831" y="1625"/>
                      </a:lnTo>
                      <a:lnTo>
                        <a:pt x="1831" y="1631"/>
                      </a:lnTo>
                      <a:lnTo>
                        <a:pt x="1831" y="1638"/>
                      </a:lnTo>
                      <a:lnTo>
                        <a:pt x="1831" y="1644"/>
                      </a:lnTo>
                      <a:lnTo>
                        <a:pt x="1835" y="1650"/>
                      </a:lnTo>
                      <a:lnTo>
                        <a:pt x="1841" y="1655"/>
                      </a:lnTo>
                      <a:lnTo>
                        <a:pt x="1846" y="1663"/>
                      </a:lnTo>
                      <a:lnTo>
                        <a:pt x="1852" y="1669"/>
                      </a:lnTo>
                      <a:lnTo>
                        <a:pt x="1862" y="1674"/>
                      </a:lnTo>
                      <a:lnTo>
                        <a:pt x="1869" y="1678"/>
                      </a:lnTo>
                      <a:lnTo>
                        <a:pt x="1879" y="1682"/>
                      </a:lnTo>
                      <a:lnTo>
                        <a:pt x="1890" y="1684"/>
                      </a:lnTo>
                      <a:lnTo>
                        <a:pt x="1900" y="1688"/>
                      </a:lnTo>
                      <a:lnTo>
                        <a:pt x="1909" y="1688"/>
                      </a:lnTo>
                      <a:lnTo>
                        <a:pt x="1921" y="1688"/>
                      </a:lnTo>
                      <a:lnTo>
                        <a:pt x="1932" y="1684"/>
                      </a:lnTo>
                      <a:lnTo>
                        <a:pt x="1943" y="1682"/>
                      </a:lnTo>
                      <a:lnTo>
                        <a:pt x="1957" y="1676"/>
                      </a:lnTo>
                      <a:lnTo>
                        <a:pt x="1968" y="1669"/>
                      </a:lnTo>
                      <a:lnTo>
                        <a:pt x="1981" y="1659"/>
                      </a:lnTo>
                      <a:lnTo>
                        <a:pt x="1993" y="1650"/>
                      </a:lnTo>
                      <a:lnTo>
                        <a:pt x="1999" y="1642"/>
                      </a:lnTo>
                      <a:lnTo>
                        <a:pt x="2004" y="1635"/>
                      </a:lnTo>
                      <a:lnTo>
                        <a:pt x="2010" y="1627"/>
                      </a:lnTo>
                      <a:lnTo>
                        <a:pt x="2018" y="1619"/>
                      </a:lnTo>
                      <a:lnTo>
                        <a:pt x="2023" y="1610"/>
                      </a:lnTo>
                      <a:lnTo>
                        <a:pt x="2029" y="1600"/>
                      </a:lnTo>
                      <a:lnTo>
                        <a:pt x="2037" y="1591"/>
                      </a:lnTo>
                      <a:lnTo>
                        <a:pt x="2044" y="1581"/>
                      </a:lnTo>
                      <a:lnTo>
                        <a:pt x="2052" y="1572"/>
                      </a:lnTo>
                      <a:lnTo>
                        <a:pt x="2061" y="1560"/>
                      </a:lnTo>
                      <a:lnTo>
                        <a:pt x="2069" y="1549"/>
                      </a:lnTo>
                      <a:lnTo>
                        <a:pt x="2080" y="1540"/>
                      </a:lnTo>
                      <a:lnTo>
                        <a:pt x="2092" y="1530"/>
                      </a:lnTo>
                      <a:lnTo>
                        <a:pt x="2103" y="1519"/>
                      </a:lnTo>
                      <a:lnTo>
                        <a:pt x="2109" y="1513"/>
                      </a:lnTo>
                      <a:lnTo>
                        <a:pt x="2116" y="1507"/>
                      </a:lnTo>
                      <a:lnTo>
                        <a:pt x="2122" y="1501"/>
                      </a:lnTo>
                      <a:lnTo>
                        <a:pt x="2130" y="1498"/>
                      </a:lnTo>
                      <a:lnTo>
                        <a:pt x="2137" y="1492"/>
                      </a:lnTo>
                      <a:lnTo>
                        <a:pt x="2145" y="1486"/>
                      </a:lnTo>
                      <a:lnTo>
                        <a:pt x="2151" y="1481"/>
                      </a:lnTo>
                      <a:lnTo>
                        <a:pt x="2160" y="1477"/>
                      </a:lnTo>
                      <a:lnTo>
                        <a:pt x="2168" y="1471"/>
                      </a:lnTo>
                      <a:lnTo>
                        <a:pt x="2177" y="1465"/>
                      </a:lnTo>
                      <a:lnTo>
                        <a:pt x="2185" y="1462"/>
                      </a:lnTo>
                      <a:lnTo>
                        <a:pt x="2196" y="1458"/>
                      </a:lnTo>
                      <a:lnTo>
                        <a:pt x="2206" y="1452"/>
                      </a:lnTo>
                      <a:lnTo>
                        <a:pt x="2217" y="1446"/>
                      </a:lnTo>
                      <a:lnTo>
                        <a:pt x="2227" y="1443"/>
                      </a:lnTo>
                      <a:lnTo>
                        <a:pt x="2238" y="1439"/>
                      </a:lnTo>
                      <a:lnTo>
                        <a:pt x="2248" y="1435"/>
                      </a:lnTo>
                      <a:lnTo>
                        <a:pt x="2261" y="1431"/>
                      </a:lnTo>
                      <a:lnTo>
                        <a:pt x="2272" y="1427"/>
                      </a:lnTo>
                      <a:lnTo>
                        <a:pt x="2288" y="1424"/>
                      </a:lnTo>
                      <a:lnTo>
                        <a:pt x="2299" y="1420"/>
                      </a:lnTo>
                      <a:lnTo>
                        <a:pt x="2314" y="1416"/>
                      </a:lnTo>
                      <a:lnTo>
                        <a:pt x="2328" y="1412"/>
                      </a:lnTo>
                      <a:lnTo>
                        <a:pt x="2343" y="1410"/>
                      </a:lnTo>
                      <a:lnTo>
                        <a:pt x="2358" y="1406"/>
                      </a:lnTo>
                      <a:lnTo>
                        <a:pt x="2373" y="1403"/>
                      </a:lnTo>
                      <a:lnTo>
                        <a:pt x="2390" y="1401"/>
                      </a:lnTo>
                      <a:lnTo>
                        <a:pt x="2407" y="1399"/>
                      </a:lnTo>
                      <a:lnTo>
                        <a:pt x="2425" y="1395"/>
                      </a:lnTo>
                      <a:lnTo>
                        <a:pt x="2442" y="1395"/>
                      </a:lnTo>
                      <a:lnTo>
                        <a:pt x="2459" y="1391"/>
                      </a:lnTo>
                      <a:lnTo>
                        <a:pt x="2478" y="1391"/>
                      </a:lnTo>
                      <a:lnTo>
                        <a:pt x="2497" y="1389"/>
                      </a:lnTo>
                      <a:lnTo>
                        <a:pt x="2518" y="1389"/>
                      </a:lnTo>
                      <a:lnTo>
                        <a:pt x="2539" y="1389"/>
                      </a:lnTo>
                      <a:lnTo>
                        <a:pt x="2560" y="1389"/>
                      </a:lnTo>
                      <a:lnTo>
                        <a:pt x="2580" y="1389"/>
                      </a:lnTo>
                      <a:lnTo>
                        <a:pt x="2601" y="1389"/>
                      </a:lnTo>
                      <a:lnTo>
                        <a:pt x="2622" y="1389"/>
                      </a:lnTo>
                      <a:lnTo>
                        <a:pt x="2643" y="1389"/>
                      </a:lnTo>
                      <a:lnTo>
                        <a:pt x="2664" y="1389"/>
                      </a:lnTo>
                      <a:lnTo>
                        <a:pt x="2685" y="1391"/>
                      </a:lnTo>
                      <a:lnTo>
                        <a:pt x="2706" y="1393"/>
                      </a:lnTo>
                      <a:lnTo>
                        <a:pt x="2729" y="1397"/>
                      </a:lnTo>
                      <a:lnTo>
                        <a:pt x="2748" y="1399"/>
                      </a:lnTo>
                      <a:lnTo>
                        <a:pt x="2769" y="1401"/>
                      </a:lnTo>
                      <a:lnTo>
                        <a:pt x="2788" y="1405"/>
                      </a:lnTo>
                      <a:lnTo>
                        <a:pt x="2809" y="1408"/>
                      </a:lnTo>
                      <a:lnTo>
                        <a:pt x="2828" y="1410"/>
                      </a:lnTo>
                      <a:lnTo>
                        <a:pt x="2847" y="1414"/>
                      </a:lnTo>
                      <a:lnTo>
                        <a:pt x="2866" y="1420"/>
                      </a:lnTo>
                      <a:lnTo>
                        <a:pt x="2885" y="1425"/>
                      </a:lnTo>
                      <a:lnTo>
                        <a:pt x="2904" y="1429"/>
                      </a:lnTo>
                      <a:lnTo>
                        <a:pt x="2921" y="1433"/>
                      </a:lnTo>
                      <a:lnTo>
                        <a:pt x="2938" y="1439"/>
                      </a:lnTo>
                      <a:lnTo>
                        <a:pt x="2957" y="1444"/>
                      </a:lnTo>
                      <a:lnTo>
                        <a:pt x="2974" y="1450"/>
                      </a:lnTo>
                      <a:lnTo>
                        <a:pt x="2991" y="1456"/>
                      </a:lnTo>
                      <a:lnTo>
                        <a:pt x="3008" y="1462"/>
                      </a:lnTo>
                      <a:lnTo>
                        <a:pt x="3025" y="1469"/>
                      </a:lnTo>
                      <a:lnTo>
                        <a:pt x="3041" y="1475"/>
                      </a:lnTo>
                      <a:lnTo>
                        <a:pt x="3056" y="1482"/>
                      </a:lnTo>
                      <a:lnTo>
                        <a:pt x="3069" y="1490"/>
                      </a:lnTo>
                      <a:lnTo>
                        <a:pt x="3084" y="1496"/>
                      </a:lnTo>
                      <a:lnTo>
                        <a:pt x="3098" y="1503"/>
                      </a:lnTo>
                      <a:lnTo>
                        <a:pt x="3111" y="1511"/>
                      </a:lnTo>
                      <a:lnTo>
                        <a:pt x="3124" y="1519"/>
                      </a:lnTo>
                      <a:lnTo>
                        <a:pt x="3138" y="1528"/>
                      </a:lnTo>
                      <a:lnTo>
                        <a:pt x="3149" y="1534"/>
                      </a:lnTo>
                      <a:lnTo>
                        <a:pt x="3158" y="1541"/>
                      </a:lnTo>
                      <a:lnTo>
                        <a:pt x="3170" y="1549"/>
                      </a:lnTo>
                      <a:lnTo>
                        <a:pt x="3179" y="1559"/>
                      </a:lnTo>
                      <a:lnTo>
                        <a:pt x="3189" y="1566"/>
                      </a:lnTo>
                      <a:lnTo>
                        <a:pt x="3197" y="1574"/>
                      </a:lnTo>
                      <a:lnTo>
                        <a:pt x="3206" y="1583"/>
                      </a:lnTo>
                      <a:lnTo>
                        <a:pt x="3214" y="1593"/>
                      </a:lnTo>
                      <a:lnTo>
                        <a:pt x="3217" y="1600"/>
                      </a:lnTo>
                      <a:lnTo>
                        <a:pt x="3223" y="1610"/>
                      </a:lnTo>
                      <a:lnTo>
                        <a:pt x="3229" y="1617"/>
                      </a:lnTo>
                      <a:lnTo>
                        <a:pt x="3235" y="1627"/>
                      </a:lnTo>
                      <a:lnTo>
                        <a:pt x="3238" y="1635"/>
                      </a:lnTo>
                      <a:lnTo>
                        <a:pt x="3242" y="1644"/>
                      </a:lnTo>
                      <a:lnTo>
                        <a:pt x="3242" y="1654"/>
                      </a:lnTo>
                      <a:lnTo>
                        <a:pt x="3246" y="1663"/>
                      </a:lnTo>
                      <a:lnTo>
                        <a:pt x="3246" y="1669"/>
                      </a:lnTo>
                      <a:lnTo>
                        <a:pt x="3246" y="1678"/>
                      </a:lnTo>
                      <a:lnTo>
                        <a:pt x="3242" y="1688"/>
                      </a:lnTo>
                      <a:lnTo>
                        <a:pt x="3242" y="1697"/>
                      </a:lnTo>
                      <a:lnTo>
                        <a:pt x="3238" y="1703"/>
                      </a:lnTo>
                      <a:lnTo>
                        <a:pt x="3235" y="1712"/>
                      </a:lnTo>
                      <a:lnTo>
                        <a:pt x="3231" y="1722"/>
                      </a:lnTo>
                      <a:lnTo>
                        <a:pt x="3225" y="1731"/>
                      </a:lnTo>
                      <a:lnTo>
                        <a:pt x="3217" y="1739"/>
                      </a:lnTo>
                      <a:lnTo>
                        <a:pt x="3210" y="1747"/>
                      </a:lnTo>
                      <a:lnTo>
                        <a:pt x="3202" y="1756"/>
                      </a:lnTo>
                      <a:lnTo>
                        <a:pt x="3193" y="1766"/>
                      </a:lnTo>
                      <a:lnTo>
                        <a:pt x="3179" y="1773"/>
                      </a:lnTo>
                      <a:lnTo>
                        <a:pt x="3170" y="1783"/>
                      </a:lnTo>
                      <a:lnTo>
                        <a:pt x="3158" y="1788"/>
                      </a:lnTo>
                      <a:lnTo>
                        <a:pt x="3145" y="1798"/>
                      </a:lnTo>
                      <a:lnTo>
                        <a:pt x="3130" y="1806"/>
                      </a:lnTo>
                      <a:lnTo>
                        <a:pt x="3115" y="1813"/>
                      </a:lnTo>
                      <a:lnTo>
                        <a:pt x="3100" y="1819"/>
                      </a:lnTo>
                      <a:lnTo>
                        <a:pt x="3084" y="1826"/>
                      </a:lnTo>
                      <a:lnTo>
                        <a:pt x="3067" y="1832"/>
                      </a:lnTo>
                      <a:lnTo>
                        <a:pt x="3052" y="1838"/>
                      </a:lnTo>
                      <a:lnTo>
                        <a:pt x="3035" y="1845"/>
                      </a:lnTo>
                      <a:lnTo>
                        <a:pt x="3020" y="1851"/>
                      </a:lnTo>
                      <a:lnTo>
                        <a:pt x="3004" y="1857"/>
                      </a:lnTo>
                      <a:lnTo>
                        <a:pt x="2987" y="1861"/>
                      </a:lnTo>
                      <a:lnTo>
                        <a:pt x="2970" y="1866"/>
                      </a:lnTo>
                      <a:lnTo>
                        <a:pt x="2955" y="1872"/>
                      </a:lnTo>
                      <a:lnTo>
                        <a:pt x="2936" y="1876"/>
                      </a:lnTo>
                      <a:lnTo>
                        <a:pt x="2919" y="1880"/>
                      </a:lnTo>
                      <a:lnTo>
                        <a:pt x="2902" y="1885"/>
                      </a:lnTo>
                      <a:lnTo>
                        <a:pt x="2885" y="1889"/>
                      </a:lnTo>
                      <a:lnTo>
                        <a:pt x="2866" y="1893"/>
                      </a:lnTo>
                      <a:lnTo>
                        <a:pt x="2849" y="1895"/>
                      </a:lnTo>
                      <a:lnTo>
                        <a:pt x="2831" y="1899"/>
                      </a:lnTo>
                      <a:lnTo>
                        <a:pt x="2812" y="1902"/>
                      </a:lnTo>
                      <a:lnTo>
                        <a:pt x="2795" y="1904"/>
                      </a:lnTo>
                      <a:lnTo>
                        <a:pt x="2778" y="1908"/>
                      </a:lnTo>
                      <a:lnTo>
                        <a:pt x="2759" y="1910"/>
                      </a:lnTo>
                      <a:lnTo>
                        <a:pt x="2742" y="1914"/>
                      </a:lnTo>
                      <a:lnTo>
                        <a:pt x="2725" y="1914"/>
                      </a:lnTo>
                      <a:lnTo>
                        <a:pt x="2706" y="1918"/>
                      </a:lnTo>
                      <a:lnTo>
                        <a:pt x="2689" y="1920"/>
                      </a:lnTo>
                      <a:lnTo>
                        <a:pt x="2672" y="1921"/>
                      </a:lnTo>
                      <a:lnTo>
                        <a:pt x="2653" y="1923"/>
                      </a:lnTo>
                      <a:lnTo>
                        <a:pt x="2636" y="1923"/>
                      </a:lnTo>
                      <a:lnTo>
                        <a:pt x="2618" y="1925"/>
                      </a:lnTo>
                      <a:lnTo>
                        <a:pt x="2601" y="1927"/>
                      </a:lnTo>
                      <a:lnTo>
                        <a:pt x="2584" y="1927"/>
                      </a:lnTo>
                      <a:lnTo>
                        <a:pt x="2565" y="1927"/>
                      </a:lnTo>
                      <a:lnTo>
                        <a:pt x="2548" y="1927"/>
                      </a:lnTo>
                      <a:lnTo>
                        <a:pt x="2531" y="1929"/>
                      </a:lnTo>
                      <a:lnTo>
                        <a:pt x="2514" y="1929"/>
                      </a:lnTo>
                      <a:lnTo>
                        <a:pt x="2497" y="1929"/>
                      </a:lnTo>
                      <a:lnTo>
                        <a:pt x="2480" y="1929"/>
                      </a:lnTo>
                      <a:lnTo>
                        <a:pt x="2464" y="1929"/>
                      </a:lnTo>
                      <a:lnTo>
                        <a:pt x="2449" y="1929"/>
                      </a:lnTo>
                      <a:lnTo>
                        <a:pt x="2434" y="1929"/>
                      </a:lnTo>
                      <a:lnTo>
                        <a:pt x="2417" y="1929"/>
                      </a:lnTo>
                      <a:lnTo>
                        <a:pt x="2402" y="1929"/>
                      </a:lnTo>
                      <a:lnTo>
                        <a:pt x="2386" y="1927"/>
                      </a:lnTo>
                      <a:lnTo>
                        <a:pt x="2373" y="1927"/>
                      </a:lnTo>
                      <a:lnTo>
                        <a:pt x="2358" y="1927"/>
                      </a:lnTo>
                      <a:lnTo>
                        <a:pt x="2345" y="1927"/>
                      </a:lnTo>
                      <a:lnTo>
                        <a:pt x="2329" y="1927"/>
                      </a:lnTo>
                      <a:lnTo>
                        <a:pt x="2316" y="1925"/>
                      </a:lnTo>
                      <a:lnTo>
                        <a:pt x="2303" y="1923"/>
                      </a:lnTo>
                      <a:lnTo>
                        <a:pt x="2289" y="1923"/>
                      </a:lnTo>
                      <a:lnTo>
                        <a:pt x="2276" y="1921"/>
                      </a:lnTo>
                      <a:lnTo>
                        <a:pt x="2265" y="1920"/>
                      </a:lnTo>
                      <a:lnTo>
                        <a:pt x="2253" y="1920"/>
                      </a:lnTo>
                      <a:lnTo>
                        <a:pt x="2244" y="1920"/>
                      </a:lnTo>
                      <a:lnTo>
                        <a:pt x="2232" y="1918"/>
                      </a:lnTo>
                      <a:lnTo>
                        <a:pt x="2221" y="1918"/>
                      </a:lnTo>
                      <a:lnTo>
                        <a:pt x="2212" y="1914"/>
                      </a:lnTo>
                      <a:lnTo>
                        <a:pt x="2202" y="1914"/>
                      </a:lnTo>
                      <a:lnTo>
                        <a:pt x="2193" y="1914"/>
                      </a:lnTo>
                      <a:lnTo>
                        <a:pt x="2185" y="1912"/>
                      </a:lnTo>
                      <a:lnTo>
                        <a:pt x="2177" y="1910"/>
                      </a:lnTo>
                      <a:lnTo>
                        <a:pt x="2170" y="1910"/>
                      </a:lnTo>
                      <a:lnTo>
                        <a:pt x="2162" y="1908"/>
                      </a:lnTo>
                      <a:lnTo>
                        <a:pt x="2154" y="1908"/>
                      </a:lnTo>
                      <a:lnTo>
                        <a:pt x="2147" y="1904"/>
                      </a:lnTo>
                      <a:lnTo>
                        <a:pt x="2141" y="1904"/>
                      </a:lnTo>
                      <a:lnTo>
                        <a:pt x="2135" y="1902"/>
                      </a:lnTo>
                      <a:lnTo>
                        <a:pt x="2128" y="1901"/>
                      </a:lnTo>
                      <a:lnTo>
                        <a:pt x="2122" y="1899"/>
                      </a:lnTo>
                      <a:lnTo>
                        <a:pt x="2116" y="1899"/>
                      </a:lnTo>
                      <a:lnTo>
                        <a:pt x="2105" y="1895"/>
                      </a:lnTo>
                      <a:lnTo>
                        <a:pt x="2094" y="1893"/>
                      </a:lnTo>
                      <a:lnTo>
                        <a:pt x="2084" y="1889"/>
                      </a:lnTo>
                      <a:lnTo>
                        <a:pt x="2075" y="1885"/>
                      </a:lnTo>
                      <a:lnTo>
                        <a:pt x="2067" y="1883"/>
                      </a:lnTo>
                      <a:lnTo>
                        <a:pt x="2058" y="1880"/>
                      </a:lnTo>
                      <a:lnTo>
                        <a:pt x="2050" y="1876"/>
                      </a:lnTo>
                      <a:lnTo>
                        <a:pt x="2044" y="1874"/>
                      </a:lnTo>
                      <a:lnTo>
                        <a:pt x="2037" y="1870"/>
                      </a:lnTo>
                      <a:lnTo>
                        <a:pt x="2031" y="1866"/>
                      </a:lnTo>
                      <a:lnTo>
                        <a:pt x="2025" y="1863"/>
                      </a:lnTo>
                      <a:lnTo>
                        <a:pt x="2019" y="1861"/>
                      </a:lnTo>
                      <a:lnTo>
                        <a:pt x="2010" y="1853"/>
                      </a:lnTo>
                      <a:lnTo>
                        <a:pt x="2000" y="1845"/>
                      </a:lnTo>
                      <a:lnTo>
                        <a:pt x="1991" y="1840"/>
                      </a:lnTo>
                      <a:lnTo>
                        <a:pt x="1983" y="1836"/>
                      </a:lnTo>
                      <a:lnTo>
                        <a:pt x="1974" y="1828"/>
                      </a:lnTo>
                      <a:lnTo>
                        <a:pt x="1966" y="1825"/>
                      </a:lnTo>
                      <a:lnTo>
                        <a:pt x="1957" y="1819"/>
                      </a:lnTo>
                      <a:lnTo>
                        <a:pt x="1947" y="1817"/>
                      </a:lnTo>
                      <a:lnTo>
                        <a:pt x="1936" y="1813"/>
                      </a:lnTo>
                      <a:lnTo>
                        <a:pt x="1924" y="1807"/>
                      </a:lnTo>
                      <a:lnTo>
                        <a:pt x="1913" y="1802"/>
                      </a:lnTo>
                      <a:lnTo>
                        <a:pt x="1900" y="1794"/>
                      </a:lnTo>
                      <a:lnTo>
                        <a:pt x="1894" y="1792"/>
                      </a:lnTo>
                      <a:lnTo>
                        <a:pt x="1886" y="1788"/>
                      </a:lnTo>
                      <a:lnTo>
                        <a:pt x="1881" y="1785"/>
                      </a:lnTo>
                      <a:lnTo>
                        <a:pt x="1875" y="1781"/>
                      </a:lnTo>
                      <a:lnTo>
                        <a:pt x="1862" y="1773"/>
                      </a:lnTo>
                      <a:lnTo>
                        <a:pt x="1850" y="1769"/>
                      </a:lnTo>
                      <a:lnTo>
                        <a:pt x="1837" y="1764"/>
                      </a:lnTo>
                      <a:lnTo>
                        <a:pt x="1826" y="1760"/>
                      </a:lnTo>
                      <a:lnTo>
                        <a:pt x="1814" y="1756"/>
                      </a:lnTo>
                      <a:lnTo>
                        <a:pt x="1806" y="1756"/>
                      </a:lnTo>
                      <a:lnTo>
                        <a:pt x="1797" y="1754"/>
                      </a:lnTo>
                      <a:lnTo>
                        <a:pt x="1789" y="1758"/>
                      </a:lnTo>
                      <a:lnTo>
                        <a:pt x="1784" y="1764"/>
                      </a:lnTo>
                      <a:lnTo>
                        <a:pt x="1780" y="1771"/>
                      </a:lnTo>
                      <a:lnTo>
                        <a:pt x="1774" y="1779"/>
                      </a:lnTo>
                      <a:lnTo>
                        <a:pt x="1770" y="1788"/>
                      </a:lnTo>
                      <a:lnTo>
                        <a:pt x="1763" y="1798"/>
                      </a:lnTo>
                      <a:lnTo>
                        <a:pt x="1757" y="1807"/>
                      </a:lnTo>
                      <a:lnTo>
                        <a:pt x="1749" y="1817"/>
                      </a:lnTo>
                      <a:lnTo>
                        <a:pt x="1740" y="1826"/>
                      </a:lnTo>
                      <a:lnTo>
                        <a:pt x="1730" y="1836"/>
                      </a:lnTo>
                      <a:lnTo>
                        <a:pt x="1721" y="1847"/>
                      </a:lnTo>
                      <a:lnTo>
                        <a:pt x="1708" y="1855"/>
                      </a:lnTo>
                      <a:lnTo>
                        <a:pt x="1696" y="1864"/>
                      </a:lnTo>
                      <a:lnTo>
                        <a:pt x="1691" y="1868"/>
                      </a:lnTo>
                      <a:lnTo>
                        <a:pt x="1683" y="1874"/>
                      </a:lnTo>
                      <a:lnTo>
                        <a:pt x="1677" y="1878"/>
                      </a:lnTo>
                      <a:lnTo>
                        <a:pt x="1671" y="1883"/>
                      </a:lnTo>
                      <a:lnTo>
                        <a:pt x="1664" y="1885"/>
                      </a:lnTo>
                      <a:lnTo>
                        <a:pt x="1656" y="1889"/>
                      </a:lnTo>
                      <a:lnTo>
                        <a:pt x="1649" y="1893"/>
                      </a:lnTo>
                      <a:lnTo>
                        <a:pt x="1643" y="1899"/>
                      </a:lnTo>
                      <a:lnTo>
                        <a:pt x="1633" y="1901"/>
                      </a:lnTo>
                      <a:lnTo>
                        <a:pt x="1626" y="1904"/>
                      </a:lnTo>
                      <a:lnTo>
                        <a:pt x="1620" y="1908"/>
                      </a:lnTo>
                      <a:lnTo>
                        <a:pt x="1613" y="1910"/>
                      </a:lnTo>
                      <a:lnTo>
                        <a:pt x="1601" y="1912"/>
                      </a:lnTo>
                      <a:lnTo>
                        <a:pt x="1592" y="1916"/>
                      </a:lnTo>
                      <a:lnTo>
                        <a:pt x="1584" y="1918"/>
                      </a:lnTo>
                      <a:lnTo>
                        <a:pt x="1576" y="1920"/>
                      </a:lnTo>
                      <a:lnTo>
                        <a:pt x="1571" y="1920"/>
                      </a:lnTo>
                      <a:lnTo>
                        <a:pt x="1563" y="1923"/>
                      </a:lnTo>
                      <a:lnTo>
                        <a:pt x="1554" y="1923"/>
                      </a:lnTo>
                      <a:lnTo>
                        <a:pt x="1546" y="1927"/>
                      </a:lnTo>
                      <a:lnTo>
                        <a:pt x="1536" y="1929"/>
                      </a:lnTo>
                      <a:lnTo>
                        <a:pt x="1529" y="1933"/>
                      </a:lnTo>
                      <a:lnTo>
                        <a:pt x="1517" y="1935"/>
                      </a:lnTo>
                      <a:lnTo>
                        <a:pt x="1508" y="1937"/>
                      </a:lnTo>
                      <a:lnTo>
                        <a:pt x="1498" y="1939"/>
                      </a:lnTo>
                      <a:lnTo>
                        <a:pt x="1489" y="1942"/>
                      </a:lnTo>
                      <a:lnTo>
                        <a:pt x="1478" y="1946"/>
                      </a:lnTo>
                      <a:lnTo>
                        <a:pt x="1466" y="1948"/>
                      </a:lnTo>
                      <a:lnTo>
                        <a:pt x="1455" y="1950"/>
                      </a:lnTo>
                      <a:lnTo>
                        <a:pt x="1445" y="1954"/>
                      </a:lnTo>
                      <a:lnTo>
                        <a:pt x="1432" y="1956"/>
                      </a:lnTo>
                      <a:lnTo>
                        <a:pt x="1420" y="1958"/>
                      </a:lnTo>
                      <a:lnTo>
                        <a:pt x="1409" y="1961"/>
                      </a:lnTo>
                      <a:lnTo>
                        <a:pt x="1398" y="1965"/>
                      </a:lnTo>
                      <a:lnTo>
                        <a:pt x="1384" y="1967"/>
                      </a:lnTo>
                      <a:lnTo>
                        <a:pt x="1373" y="1971"/>
                      </a:lnTo>
                      <a:lnTo>
                        <a:pt x="1362" y="1973"/>
                      </a:lnTo>
                      <a:lnTo>
                        <a:pt x="1350" y="1977"/>
                      </a:lnTo>
                      <a:lnTo>
                        <a:pt x="1337" y="1978"/>
                      </a:lnTo>
                      <a:lnTo>
                        <a:pt x="1325" y="1982"/>
                      </a:lnTo>
                      <a:lnTo>
                        <a:pt x="1312" y="1986"/>
                      </a:lnTo>
                      <a:lnTo>
                        <a:pt x="1303" y="1990"/>
                      </a:lnTo>
                      <a:lnTo>
                        <a:pt x="1289" y="1992"/>
                      </a:lnTo>
                      <a:lnTo>
                        <a:pt x="1278" y="1994"/>
                      </a:lnTo>
                      <a:lnTo>
                        <a:pt x="1265" y="1996"/>
                      </a:lnTo>
                      <a:lnTo>
                        <a:pt x="1253" y="1999"/>
                      </a:lnTo>
                      <a:lnTo>
                        <a:pt x="1242" y="2003"/>
                      </a:lnTo>
                      <a:lnTo>
                        <a:pt x="1230" y="2005"/>
                      </a:lnTo>
                      <a:lnTo>
                        <a:pt x="1219" y="2007"/>
                      </a:lnTo>
                      <a:lnTo>
                        <a:pt x="1209" y="2011"/>
                      </a:lnTo>
                      <a:lnTo>
                        <a:pt x="1196" y="2013"/>
                      </a:lnTo>
                      <a:lnTo>
                        <a:pt x="1187" y="2015"/>
                      </a:lnTo>
                      <a:lnTo>
                        <a:pt x="1175" y="2016"/>
                      </a:lnTo>
                      <a:lnTo>
                        <a:pt x="1166" y="2020"/>
                      </a:lnTo>
                      <a:lnTo>
                        <a:pt x="1156" y="2020"/>
                      </a:lnTo>
                      <a:lnTo>
                        <a:pt x="1147" y="2024"/>
                      </a:lnTo>
                      <a:lnTo>
                        <a:pt x="1137" y="2026"/>
                      </a:lnTo>
                      <a:lnTo>
                        <a:pt x="1131" y="2030"/>
                      </a:lnTo>
                      <a:lnTo>
                        <a:pt x="1122" y="2030"/>
                      </a:lnTo>
                      <a:lnTo>
                        <a:pt x="1112" y="2034"/>
                      </a:lnTo>
                      <a:lnTo>
                        <a:pt x="1105" y="2034"/>
                      </a:lnTo>
                      <a:lnTo>
                        <a:pt x="1099" y="2037"/>
                      </a:lnTo>
                      <a:lnTo>
                        <a:pt x="1092" y="2037"/>
                      </a:lnTo>
                      <a:lnTo>
                        <a:pt x="1084" y="2039"/>
                      </a:lnTo>
                      <a:lnTo>
                        <a:pt x="1078" y="2039"/>
                      </a:lnTo>
                      <a:lnTo>
                        <a:pt x="1074" y="2043"/>
                      </a:lnTo>
                      <a:lnTo>
                        <a:pt x="1067" y="2043"/>
                      </a:lnTo>
                      <a:lnTo>
                        <a:pt x="1061" y="2047"/>
                      </a:lnTo>
                      <a:lnTo>
                        <a:pt x="1055" y="2047"/>
                      </a:lnTo>
                      <a:lnTo>
                        <a:pt x="1055" y="2049"/>
                      </a:lnTo>
                      <a:lnTo>
                        <a:pt x="1055" y="20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4" name="Freeform 63"/>
                <p:cNvSpPr>
                  <a:spLocks/>
                </p:cNvSpPr>
                <p:nvPr/>
              </p:nvSpPr>
              <p:spPr bwMode="auto">
                <a:xfrm>
                  <a:off x="3891201" y="2883509"/>
                  <a:ext cx="555413" cy="227086"/>
                </a:xfrm>
                <a:custGeom>
                  <a:avLst/>
                  <a:gdLst/>
                  <a:ahLst/>
                  <a:cxnLst>
                    <a:cxn ang="0">
                      <a:pos x="19" y="196"/>
                    </a:cxn>
                    <a:cxn ang="0">
                      <a:pos x="51" y="158"/>
                    </a:cxn>
                    <a:cxn ang="0">
                      <a:pos x="87" y="125"/>
                    </a:cxn>
                    <a:cxn ang="0">
                      <a:pos x="135" y="95"/>
                    </a:cxn>
                    <a:cxn ang="0">
                      <a:pos x="169" y="80"/>
                    </a:cxn>
                    <a:cxn ang="0">
                      <a:pos x="207" y="67"/>
                    </a:cxn>
                    <a:cxn ang="0">
                      <a:pos x="251" y="55"/>
                    </a:cxn>
                    <a:cxn ang="0">
                      <a:pos x="298" y="44"/>
                    </a:cxn>
                    <a:cxn ang="0">
                      <a:pos x="348" y="32"/>
                    </a:cxn>
                    <a:cxn ang="0">
                      <a:pos x="399" y="23"/>
                    </a:cxn>
                    <a:cxn ang="0">
                      <a:pos x="454" y="13"/>
                    </a:cxn>
                    <a:cxn ang="0">
                      <a:pos x="511" y="8"/>
                    </a:cxn>
                    <a:cxn ang="0">
                      <a:pos x="568" y="2"/>
                    </a:cxn>
                    <a:cxn ang="0">
                      <a:pos x="627" y="0"/>
                    </a:cxn>
                    <a:cxn ang="0">
                      <a:pos x="684" y="0"/>
                    </a:cxn>
                    <a:cxn ang="0">
                      <a:pos x="741" y="2"/>
                    </a:cxn>
                    <a:cxn ang="0">
                      <a:pos x="800" y="9"/>
                    </a:cxn>
                    <a:cxn ang="0">
                      <a:pos x="857" y="21"/>
                    </a:cxn>
                    <a:cxn ang="0">
                      <a:pos x="914" y="38"/>
                    </a:cxn>
                    <a:cxn ang="0">
                      <a:pos x="968" y="59"/>
                    </a:cxn>
                    <a:cxn ang="0">
                      <a:pos x="1015" y="80"/>
                    </a:cxn>
                    <a:cxn ang="0">
                      <a:pos x="1057" y="101"/>
                    </a:cxn>
                    <a:cxn ang="0">
                      <a:pos x="1093" y="124"/>
                    </a:cxn>
                    <a:cxn ang="0">
                      <a:pos x="1141" y="162"/>
                    </a:cxn>
                    <a:cxn ang="0">
                      <a:pos x="1167" y="200"/>
                    </a:cxn>
                    <a:cxn ang="0">
                      <a:pos x="1171" y="236"/>
                    </a:cxn>
                    <a:cxn ang="0">
                      <a:pos x="1158" y="274"/>
                    </a:cxn>
                    <a:cxn ang="0">
                      <a:pos x="1125" y="315"/>
                    </a:cxn>
                    <a:cxn ang="0">
                      <a:pos x="1085" y="353"/>
                    </a:cxn>
                    <a:cxn ang="0">
                      <a:pos x="1038" y="390"/>
                    </a:cxn>
                    <a:cxn ang="0">
                      <a:pos x="981" y="422"/>
                    </a:cxn>
                    <a:cxn ang="0">
                      <a:pos x="945" y="433"/>
                    </a:cxn>
                    <a:cxn ang="0">
                      <a:pos x="905" y="447"/>
                    </a:cxn>
                    <a:cxn ang="0">
                      <a:pos x="859" y="456"/>
                    </a:cxn>
                    <a:cxn ang="0">
                      <a:pos x="810" y="466"/>
                    </a:cxn>
                    <a:cxn ang="0">
                      <a:pos x="753" y="471"/>
                    </a:cxn>
                    <a:cxn ang="0">
                      <a:pos x="690" y="477"/>
                    </a:cxn>
                    <a:cxn ang="0">
                      <a:pos x="621" y="479"/>
                    </a:cxn>
                    <a:cxn ang="0">
                      <a:pos x="555" y="481"/>
                    </a:cxn>
                    <a:cxn ang="0">
                      <a:pos x="490" y="479"/>
                    </a:cxn>
                    <a:cxn ang="0">
                      <a:pos x="428" y="475"/>
                    </a:cxn>
                    <a:cxn ang="0">
                      <a:pos x="370" y="473"/>
                    </a:cxn>
                    <a:cxn ang="0">
                      <a:pos x="317" y="469"/>
                    </a:cxn>
                    <a:cxn ang="0">
                      <a:pos x="266" y="464"/>
                    </a:cxn>
                    <a:cxn ang="0">
                      <a:pos x="220" y="456"/>
                    </a:cxn>
                    <a:cxn ang="0">
                      <a:pos x="180" y="450"/>
                    </a:cxn>
                    <a:cxn ang="0">
                      <a:pos x="146" y="447"/>
                    </a:cxn>
                    <a:cxn ang="0">
                      <a:pos x="93" y="433"/>
                    </a:cxn>
                    <a:cxn ang="0">
                      <a:pos x="57" y="418"/>
                    </a:cxn>
                    <a:cxn ang="0">
                      <a:pos x="22" y="388"/>
                    </a:cxn>
                    <a:cxn ang="0">
                      <a:pos x="22" y="367"/>
                    </a:cxn>
                    <a:cxn ang="0">
                      <a:pos x="66" y="384"/>
                    </a:cxn>
                    <a:cxn ang="0">
                      <a:pos x="127" y="395"/>
                    </a:cxn>
                    <a:cxn ang="0">
                      <a:pos x="184" y="390"/>
                    </a:cxn>
                    <a:cxn ang="0">
                      <a:pos x="230" y="361"/>
                    </a:cxn>
                    <a:cxn ang="0">
                      <a:pos x="239" y="310"/>
                    </a:cxn>
                    <a:cxn ang="0">
                      <a:pos x="226" y="258"/>
                    </a:cxn>
                    <a:cxn ang="0">
                      <a:pos x="197" y="234"/>
                    </a:cxn>
                    <a:cxn ang="0">
                      <a:pos x="163" y="239"/>
                    </a:cxn>
                    <a:cxn ang="0">
                      <a:pos x="114" y="255"/>
                    </a:cxn>
                    <a:cxn ang="0">
                      <a:pos x="53" y="262"/>
                    </a:cxn>
                    <a:cxn ang="0">
                      <a:pos x="19" y="253"/>
                    </a:cxn>
                    <a:cxn ang="0">
                      <a:pos x="3" y="228"/>
                    </a:cxn>
                  </a:cxnLst>
                  <a:rect l="0" t="0" r="r" b="b"/>
                  <a:pathLst>
                    <a:path w="1173" h="481">
                      <a:moveTo>
                        <a:pt x="9" y="215"/>
                      </a:moveTo>
                      <a:lnTo>
                        <a:pt x="9" y="213"/>
                      </a:lnTo>
                      <a:lnTo>
                        <a:pt x="11" y="209"/>
                      </a:lnTo>
                      <a:lnTo>
                        <a:pt x="15" y="203"/>
                      </a:lnTo>
                      <a:lnTo>
                        <a:pt x="19" y="196"/>
                      </a:lnTo>
                      <a:lnTo>
                        <a:pt x="24" y="186"/>
                      </a:lnTo>
                      <a:lnTo>
                        <a:pt x="34" y="177"/>
                      </a:lnTo>
                      <a:lnTo>
                        <a:pt x="38" y="169"/>
                      </a:lnTo>
                      <a:lnTo>
                        <a:pt x="43" y="165"/>
                      </a:lnTo>
                      <a:lnTo>
                        <a:pt x="51" y="158"/>
                      </a:lnTo>
                      <a:lnTo>
                        <a:pt x="57" y="152"/>
                      </a:lnTo>
                      <a:lnTo>
                        <a:pt x="62" y="146"/>
                      </a:lnTo>
                      <a:lnTo>
                        <a:pt x="70" y="139"/>
                      </a:lnTo>
                      <a:lnTo>
                        <a:pt x="78" y="131"/>
                      </a:lnTo>
                      <a:lnTo>
                        <a:pt x="87" y="125"/>
                      </a:lnTo>
                      <a:lnTo>
                        <a:pt x="97" y="118"/>
                      </a:lnTo>
                      <a:lnTo>
                        <a:pt x="106" y="112"/>
                      </a:lnTo>
                      <a:lnTo>
                        <a:pt x="118" y="105"/>
                      </a:lnTo>
                      <a:lnTo>
                        <a:pt x="131" y="99"/>
                      </a:lnTo>
                      <a:lnTo>
                        <a:pt x="135" y="95"/>
                      </a:lnTo>
                      <a:lnTo>
                        <a:pt x="142" y="93"/>
                      </a:lnTo>
                      <a:lnTo>
                        <a:pt x="148" y="89"/>
                      </a:lnTo>
                      <a:lnTo>
                        <a:pt x="156" y="86"/>
                      </a:lnTo>
                      <a:lnTo>
                        <a:pt x="161" y="84"/>
                      </a:lnTo>
                      <a:lnTo>
                        <a:pt x="169" y="80"/>
                      </a:lnTo>
                      <a:lnTo>
                        <a:pt x="176" y="78"/>
                      </a:lnTo>
                      <a:lnTo>
                        <a:pt x="184" y="76"/>
                      </a:lnTo>
                      <a:lnTo>
                        <a:pt x="192" y="72"/>
                      </a:lnTo>
                      <a:lnTo>
                        <a:pt x="197" y="68"/>
                      </a:lnTo>
                      <a:lnTo>
                        <a:pt x="207" y="67"/>
                      </a:lnTo>
                      <a:lnTo>
                        <a:pt x="216" y="63"/>
                      </a:lnTo>
                      <a:lnTo>
                        <a:pt x="222" y="61"/>
                      </a:lnTo>
                      <a:lnTo>
                        <a:pt x="232" y="59"/>
                      </a:lnTo>
                      <a:lnTo>
                        <a:pt x="241" y="57"/>
                      </a:lnTo>
                      <a:lnTo>
                        <a:pt x="251" y="55"/>
                      </a:lnTo>
                      <a:lnTo>
                        <a:pt x="260" y="51"/>
                      </a:lnTo>
                      <a:lnTo>
                        <a:pt x="270" y="51"/>
                      </a:lnTo>
                      <a:lnTo>
                        <a:pt x="277" y="47"/>
                      </a:lnTo>
                      <a:lnTo>
                        <a:pt x="289" y="46"/>
                      </a:lnTo>
                      <a:lnTo>
                        <a:pt x="298" y="44"/>
                      </a:lnTo>
                      <a:lnTo>
                        <a:pt x="308" y="42"/>
                      </a:lnTo>
                      <a:lnTo>
                        <a:pt x="317" y="38"/>
                      </a:lnTo>
                      <a:lnTo>
                        <a:pt x="327" y="38"/>
                      </a:lnTo>
                      <a:lnTo>
                        <a:pt x="336" y="34"/>
                      </a:lnTo>
                      <a:lnTo>
                        <a:pt x="348" y="32"/>
                      </a:lnTo>
                      <a:lnTo>
                        <a:pt x="357" y="28"/>
                      </a:lnTo>
                      <a:lnTo>
                        <a:pt x="367" y="28"/>
                      </a:lnTo>
                      <a:lnTo>
                        <a:pt x="378" y="27"/>
                      </a:lnTo>
                      <a:lnTo>
                        <a:pt x="389" y="25"/>
                      </a:lnTo>
                      <a:lnTo>
                        <a:pt x="399" y="23"/>
                      </a:lnTo>
                      <a:lnTo>
                        <a:pt x="410" y="21"/>
                      </a:lnTo>
                      <a:lnTo>
                        <a:pt x="422" y="19"/>
                      </a:lnTo>
                      <a:lnTo>
                        <a:pt x="433" y="17"/>
                      </a:lnTo>
                      <a:lnTo>
                        <a:pt x="443" y="15"/>
                      </a:lnTo>
                      <a:lnTo>
                        <a:pt x="454" y="13"/>
                      </a:lnTo>
                      <a:lnTo>
                        <a:pt x="464" y="11"/>
                      </a:lnTo>
                      <a:lnTo>
                        <a:pt x="477" y="9"/>
                      </a:lnTo>
                      <a:lnTo>
                        <a:pt x="488" y="8"/>
                      </a:lnTo>
                      <a:lnTo>
                        <a:pt x="500" y="8"/>
                      </a:lnTo>
                      <a:lnTo>
                        <a:pt x="511" y="8"/>
                      </a:lnTo>
                      <a:lnTo>
                        <a:pt x="521" y="6"/>
                      </a:lnTo>
                      <a:lnTo>
                        <a:pt x="534" y="4"/>
                      </a:lnTo>
                      <a:lnTo>
                        <a:pt x="545" y="4"/>
                      </a:lnTo>
                      <a:lnTo>
                        <a:pt x="555" y="4"/>
                      </a:lnTo>
                      <a:lnTo>
                        <a:pt x="568" y="2"/>
                      </a:lnTo>
                      <a:lnTo>
                        <a:pt x="580" y="2"/>
                      </a:lnTo>
                      <a:lnTo>
                        <a:pt x="593" y="2"/>
                      </a:lnTo>
                      <a:lnTo>
                        <a:pt x="602" y="0"/>
                      </a:lnTo>
                      <a:lnTo>
                        <a:pt x="616" y="0"/>
                      </a:lnTo>
                      <a:lnTo>
                        <a:pt x="627" y="0"/>
                      </a:lnTo>
                      <a:lnTo>
                        <a:pt x="639" y="0"/>
                      </a:lnTo>
                      <a:lnTo>
                        <a:pt x="650" y="0"/>
                      </a:lnTo>
                      <a:lnTo>
                        <a:pt x="661" y="0"/>
                      </a:lnTo>
                      <a:lnTo>
                        <a:pt x="673" y="0"/>
                      </a:lnTo>
                      <a:lnTo>
                        <a:pt x="684" y="0"/>
                      </a:lnTo>
                      <a:lnTo>
                        <a:pt x="696" y="0"/>
                      </a:lnTo>
                      <a:lnTo>
                        <a:pt x="707" y="0"/>
                      </a:lnTo>
                      <a:lnTo>
                        <a:pt x="718" y="0"/>
                      </a:lnTo>
                      <a:lnTo>
                        <a:pt x="732" y="2"/>
                      </a:lnTo>
                      <a:lnTo>
                        <a:pt x="741" y="2"/>
                      </a:lnTo>
                      <a:lnTo>
                        <a:pt x="755" y="4"/>
                      </a:lnTo>
                      <a:lnTo>
                        <a:pt x="766" y="4"/>
                      </a:lnTo>
                      <a:lnTo>
                        <a:pt x="777" y="8"/>
                      </a:lnTo>
                      <a:lnTo>
                        <a:pt x="789" y="8"/>
                      </a:lnTo>
                      <a:lnTo>
                        <a:pt x="800" y="9"/>
                      </a:lnTo>
                      <a:lnTo>
                        <a:pt x="812" y="9"/>
                      </a:lnTo>
                      <a:lnTo>
                        <a:pt x="823" y="13"/>
                      </a:lnTo>
                      <a:lnTo>
                        <a:pt x="834" y="15"/>
                      </a:lnTo>
                      <a:lnTo>
                        <a:pt x="846" y="17"/>
                      </a:lnTo>
                      <a:lnTo>
                        <a:pt x="857" y="21"/>
                      </a:lnTo>
                      <a:lnTo>
                        <a:pt x="869" y="25"/>
                      </a:lnTo>
                      <a:lnTo>
                        <a:pt x="880" y="27"/>
                      </a:lnTo>
                      <a:lnTo>
                        <a:pt x="891" y="30"/>
                      </a:lnTo>
                      <a:lnTo>
                        <a:pt x="903" y="34"/>
                      </a:lnTo>
                      <a:lnTo>
                        <a:pt x="914" y="38"/>
                      </a:lnTo>
                      <a:lnTo>
                        <a:pt x="926" y="42"/>
                      </a:lnTo>
                      <a:lnTo>
                        <a:pt x="935" y="46"/>
                      </a:lnTo>
                      <a:lnTo>
                        <a:pt x="947" y="49"/>
                      </a:lnTo>
                      <a:lnTo>
                        <a:pt x="958" y="55"/>
                      </a:lnTo>
                      <a:lnTo>
                        <a:pt x="968" y="59"/>
                      </a:lnTo>
                      <a:lnTo>
                        <a:pt x="979" y="63"/>
                      </a:lnTo>
                      <a:lnTo>
                        <a:pt x="988" y="67"/>
                      </a:lnTo>
                      <a:lnTo>
                        <a:pt x="998" y="72"/>
                      </a:lnTo>
                      <a:lnTo>
                        <a:pt x="1006" y="76"/>
                      </a:lnTo>
                      <a:lnTo>
                        <a:pt x="1015" y="80"/>
                      </a:lnTo>
                      <a:lnTo>
                        <a:pt x="1025" y="86"/>
                      </a:lnTo>
                      <a:lnTo>
                        <a:pt x="1034" y="89"/>
                      </a:lnTo>
                      <a:lnTo>
                        <a:pt x="1042" y="93"/>
                      </a:lnTo>
                      <a:lnTo>
                        <a:pt x="1049" y="97"/>
                      </a:lnTo>
                      <a:lnTo>
                        <a:pt x="1057" y="101"/>
                      </a:lnTo>
                      <a:lnTo>
                        <a:pt x="1065" y="106"/>
                      </a:lnTo>
                      <a:lnTo>
                        <a:pt x="1070" y="110"/>
                      </a:lnTo>
                      <a:lnTo>
                        <a:pt x="1078" y="114"/>
                      </a:lnTo>
                      <a:lnTo>
                        <a:pt x="1085" y="118"/>
                      </a:lnTo>
                      <a:lnTo>
                        <a:pt x="1093" y="124"/>
                      </a:lnTo>
                      <a:lnTo>
                        <a:pt x="1103" y="129"/>
                      </a:lnTo>
                      <a:lnTo>
                        <a:pt x="1114" y="139"/>
                      </a:lnTo>
                      <a:lnTo>
                        <a:pt x="1123" y="146"/>
                      </a:lnTo>
                      <a:lnTo>
                        <a:pt x="1133" y="154"/>
                      </a:lnTo>
                      <a:lnTo>
                        <a:pt x="1141" y="162"/>
                      </a:lnTo>
                      <a:lnTo>
                        <a:pt x="1148" y="169"/>
                      </a:lnTo>
                      <a:lnTo>
                        <a:pt x="1154" y="177"/>
                      </a:lnTo>
                      <a:lnTo>
                        <a:pt x="1161" y="184"/>
                      </a:lnTo>
                      <a:lnTo>
                        <a:pt x="1163" y="192"/>
                      </a:lnTo>
                      <a:lnTo>
                        <a:pt x="1167" y="200"/>
                      </a:lnTo>
                      <a:lnTo>
                        <a:pt x="1169" y="205"/>
                      </a:lnTo>
                      <a:lnTo>
                        <a:pt x="1171" y="215"/>
                      </a:lnTo>
                      <a:lnTo>
                        <a:pt x="1171" y="220"/>
                      </a:lnTo>
                      <a:lnTo>
                        <a:pt x="1173" y="228"/>
                      </a:lnTo>
                      <a:lnTo>
                        <a:pt x="1171" y="236"/>
                      </a:lnTo>
                      <a:lnTo>
                        <a:pt x="1171" y="243"/>
                      </a:lnTo>
                      <a:lnTo>
                        <a:pt x="1167" y="251"/>
                      </a:lnTo>
                      <a:lnTo>
                        <a:pt x="1163" y="258"/>
                      </a:lnTo>
                      <a:lnTo>
                        <a:pt x="1161" y="266"/>
                      </a:lnTo>
                      <a:lnTo>
                        <a:pt x="1158" y="274"/>
                      </a:lnTo>
                      <a:lnTo>
                        <a:pt x="1152" y="281"/>
                      </a:lnTo>
                      <a:lnTo>
                        <a:pt x="1144" y="291"/>
                      </a:lnTo>
                      <a:lnTo>
                        <a:pt x="1139" y="298"/>
                      </a:lnTo>
                      <a:lnTo>
                        <a:pt x="1133" y="308"/>
                      </a:lnTo>
                      <a:lnTo>
                        <a:pt x="1125" y="315"/>
                      </a:lnTo>
                      <a:lnTo>
                        <a:pt x="1118" y="323"/>
                      </a:lnTo>
                      <a:lnTo>
                        <a:pt x="1110" y="331"/>
                      </a:lnTo>
                      <a:lnTo>
                        <a:pt x="1103" y="338"/>
                      </a:lnTo>
                      <a:lnTo>
                        <a:pt x="1093" y="346"/>
                      </a:lnTo>
                      <a:lnTo>
                        <a:pt x="1085" y="353"/>
                      </a:lnTo>
                      <a:lnTo>
                        <a:pt x="1076" y="361"/>
                      </a:lnTo>
                      <a:lnTo>
                        <a:pt x="1068" y="369"/>
                      </a:lnTo>
                      <a:lnTo>
                        <a:pt x="1057" y="374"/>
                      </a:lnTo>
                      <a:lnTo>
                        <a:pt x="1047" y="382"/>
                      </a:lnTo>
                      <a:lnTo>
                        <a:pt x="1038" y="390"/>
                      </a:lnTo>
                      <a:lnTo>
                        <a:pt x="1028" y="397"/>
                      </a:lnTo>
                      <a:lnTo>
                        <a:pt x="1017" y="403"/>
                      </a:lnTo>
                      <a:lnTo>
                        <a:pt x="1004" y="409"/>
                      </a:lnTo>
                      <a:lnTo>
                        <a:pt x="992" y="414"/>
                      </a:lnTo>
                      <a:lnTo>
                        <a:pt x="981" y="422"/>
                      </a:lnTo>
                      <a:lnTo>
                        <a:pt x="973" y="424"/>
                      </a:lnTo>
                      <a:lnTo>
                        <a:pt x="966" y="426"/>
                      </a:lnTo>
                      <a:lnTo>
                        <a:pt x="960" y="429"/>
                      </a:lnTo>
                      <a:lnTo>
                        <a:pt x="952" y="431"/>
                      </a:lnTo>
                      <a:lnTo>
                        <a:pt x="945" y="433"/>
                      </a:lnTo>
                      <a:lnTo>
                        <a:pt x="937" y="435"/>
                      </a:lnTo>
                      <a:lnTo>
                        <a:pt x="930" y="439"/>
                      </a:lnTo>
                      <a:lnTo>
                        <a:pt x="922" y="441"/>
                      </a:lnTo>
                      <a:lnTo>
                        <a:pt x="912" y="443"/>
                      </a:lnTo>
                      <a:lnTo>
                        <a:pt x="905" y="447"/>
                      </a:lnTo>
                      <a:lnTo>
                        <a:pt x="895" y="447"/>
                      </a:lnTo>
                      <a:lnTo>
                        <a:pt x="888" y="450"/>
                      </a:lnTo>
                      <a:lnTo>
                        <a:pt x="878" y="452"/>
                      </a:lnTo>
                      <a:lnTo>
                        <a:pt x="869" y="454"/>
                      </a:lnTo>
                      <a:lnTo>
                        <a:pt x="859" y="456"/>
                      </a:lnTo>
                      <a:lnTo>
                        <a:pt x="852" y="460"/>
                      </a:lnTo>
                      <a:lnTo>
                        <a:pt x="842" y="460"/>
                      </a:lnTo>
                      <a:lnTo>
                        <a:pt x="831" y="462"/>
                      </a:lnTo>
                      <a:lnTo>
                        <a:pt x="819" y="464"/>
                      </a:lnTo>
                      <a:lnTo>
                        <a:pt x="810" y="466"/>
                      </a:lnTo>
                      <a:lnTo>
                        <a:pt x="798" y="466"/>
                      </a:lnTo>
                      <a:lnTo>
                        <a:pt x="787" y="467"/>
                      </a:lnTo>
                      <a:lnTo>
                        <a:pt x="775" y="469"/>
                      </a:lnTo>
                      <a:lnTo>
                        <a:pt x="766" y="471"/>
                      </a:lnTo>
                      <a:lnTo>
                        <a:pt x="753" y="471"/>
                      </a:lnTo>
                      <a:lnTo>
                        <a:pt x="741" y="473"/>
                      </a:lnTo>
                      <a:lnTo>
                        <a:pt x="728" y="473"/>
                      </a:lnTo>
                      <a:lnTo>
                        <a:pt x="717" y="475"/>
                      </a:lnTo>
                      <a:lnTo>
                        <a:pt x="703" y="475"/>
                      </a:lnTo>
                      <a:lnTo>
                        <a:pt x="690" y="477"/>
                      </a:lnTo>
                      <a:lnTo>
                        <a:pt x="679" y="479"/>
                      </a:lnTo>
                      <a:lnTo>
                        <a:pt x="665" y="479"/>
                      </a:lnTo>
                      <a:lnTo>
                        <a:pt x="650" y="479"/>
                      </a:lnTo>
                      <a:lnTo>
                        <a:pt x="637" y="479"/>
                      </a:lnTo>
                      <a:lnTo>
                        <a:pt x="621" y="479"/>
                      </a:lnTo>
                      <a:lnTo>
                        <a:pt x="608" y="479"/>
                      </a:lnTo>
                      <a:lnTo>
                        <a:pt x="593" y="479"/>
                      </a:lnTo>
                      <a:lnTo>
                        <a:pt x="582" y="479"/>
                      </a:lnTo>
                      <a:lnTo>
                        <a:pt x="568" y="479"/>
                      </a:lnTo>
                      <a:lnTo>
                        <a:pt x="555" y="481"/>
                      </a:lnTo>
                      <a:lnTo>
                        <a:pt x="540" y="479"/>
                      </a:lnTo>
                      <a:lnTo>
                        <a:pt x="528" y="479"/>
                      </a:lnTo>
                      <a:lnTo>
                        <a:pt x="515" y="479"/>
                      </a:lnTo>
                      <a:lnTo>
                        <a:pt x="502" y="479"/>
                      </a:lnTo>
                      <a:lnTo>
                        <a:pt x="490" y="479"/>
                      </a:lnTo>
                      <a:lnTo>
                        <a:pt x="477" y="479"/>
                      </a:lnTo>
                      <a:lnTo>
                        <a:pt x="464" y="479"/>
                      </a:lnTo>
                      <a:lnTo>
                        <a:pt x="452" y="479"/>
                      </a:lnTo>
                      <a:lnTo>
                        <a:pt x="439" y="477"/>
                      </a:lnTo>
                      <a:lnTo>
                        <a:pt x="428" y="475"/>
                      </a:lnTo>
                      <a:lnTo>
                        <a:pt x="414" y="475"/>
                      </a:lnTo>
                      <a:lnTo>
                        <a:pt x="405" y="475"/>
                      </a:lnTo>
                      <a:lnTo>
                        <a:pt x="393" y="473"/>
                      </a:lnTo>
                      <a:lnTo>
                        <a:pt x="380" y="473"/>
                      </a:lnTo>
                      <a:lnTo>
                        <a:pt x="370" y="473"/>
                      </a:lnTo>
                      <a:lnTo>
                        <a:pt x="359" y="473"/>
                      </a:lnTo>
                      <a:lnTo>
                        <a:pt x="348" y="471"/>
                      </a:lnTo>
                      <a:lnTo>
                        <a:pt x="336" y="469"/>
                      </a:lnTo>
                      <a:lnTo>
                        <a:pt x="327" y="469"/>
                      </a:lnTo>
                      <a:lnTo>
                        <a:pt x="317" y="469"/>
                      </a:lnTo>
                      <a:lnTo>
                        <a:pt x="306" y="467"/>
                      </a:lnTo>
                      <a:lnTo>
                        <a:pt x="294" y="466"/>
                      </a:lnTo>
                      <a:lnTo>
                        <a:pt x="285" y="466"/>
                      </a:lnTo>
                      <a:lnTo>
                        <a:pt x="277" y="466"/>
                      </a:lnTo>
                      <a:lnTo>
                        <a:pt x="266" y="464"/>
                      </a:lnTo>
                      <a:lnTo>
                        <a:pt x="256" y="462"/>
                      </a:lnTo>
                      <a:lnTo>
                        <a:pt x="249" y="460"/>
                      </a:lnTo>
                      <a:lnTo>
                        <a:pt x="239" y="460"/>
                      </a:lnTo>
                      <a:lnTo>
                        <a:pt x="230" y="458"/>
                      </a:lnTo>
                      <a:lnTo>
                        <a:pt x="220" y="456"/>
                      </a:lnTo>
                      <a:lnTo>
                        <a:pt x="211" y="456"/>
                      </a:lnTo>
                      <a:lnTo>
                        <a:pt x="203" y="456"/>
                      </a:lnTo>
                      <a:lnTo>
                        <a:pt x="196" y="454"/>
                      </a:lnTo>
                      <a:lnTo>
                        <a:pt x="188" y="452"/>
                      </a:lnTo>
                      <a:lnTo>
                        <a:pt x="180" y="450"/>
                      </a:lnTo>
                      <a:lnTo>
                        <a:pt x="173" y="450"/>
                      </a:lnTo>
                      <a:lnTo>
                        <a:pt x="165" y="448"/>
                      </a:lnTo>
                      <a:lnTo>
                        <a:pt x="157" y="447"/>
                      </a:lnTo>
                      <a:lnTo>
                        <a:pt x="152" y="447"/>
                      </a:lnTo>
                      <a:lnTo>
                        <a:pt x="146" y="447"/>
                      </a:lnTo>
                      <a:lnTo>
                        <a:pt x="133" y="443"/>
                      </a:lnTo>
                      <a:lnTo>
                        <a:pt x="123" y="441"/>
                      </a:lnTo>
                      <a:lnTo>
                        <a:pt x="110" y="439"/>
                      </a:lnTo>
                      <a:lnTo>
                        <a:pt x="102" y="437"/>
                      </a:lnTo>
                      <a:lnTo>
                        <a:pt x="93" y="433"/>
                      </a:lnTo>
                      <a:lnTo>
                        <a:pt x="87" y="431"/>
                      </a:lnTo>
                      <a:lnTo>
                        <a:pt x="80" y="429"/>
                      </a:lnTo>
                      <a:lnTo>
                        <a:pt x="76" y="429"/>
                      </a:lnTo>
                      <a:lnTo>
                        <a:pt x="66" y="422"/>
                      </a:lnTo>
                      <a:lnTo>
                        <a:pt x="57" y="418"/>
                      </a:lnTo>
                      <a:lnTo>
                        <a:pt x="47" y="412"/>
                      </a:lnTo>
                      <a:lnTo>
                        <a:pt x="41" y="407"/>
                      </a:lnTo>
                      <a:lnTo>
                        <a:pt x="34" y="399"/>
                      </a:lnTo>
                      <a:lnTo>
                        <a:pt x="28" y="393"/>
                      </a:lnTo>
                      <a:lnTo>
                        <a:pt x="22" y="388"/>
                      </a:lnTo>
                      <a:lnTo>
                        <a:pt x="19" y="382"/>
                      </a:lnTo>
                      <a:lnTo>
                        <a:pt x="15" y="372"/>
                      </a:lnTo>
                      <a:lnTo>
                        <a:pt x="15" y="367"/>
                      </a:lnTo>
                      <a:lnTo>
                        <a:pt x="19" y="365"/>
                      </a:lnTo>
                      <a:lnTo>
                        <a:pt x="22" y="367"/>
                      </a:lnTo>
                      <a:lnTo>
                        <a:pt x="30" y="369"/>
                      </a:lnTo>
                      <a:lnTo>
                        <a:pt x="38" y="372"/>
                      </a:lnTo>
                      <a:lnTo>
                        <a:pt x="45" y="376"/>
                      </a:lnTo>
                      <a:lnTo>
                        <a:pt x="57" y="380"/>
                      </a:lnTo>
                      <a:lnTo>
                        <a:pt x="66" y="384"/>
                      </a:lnTo>
                      <a:lnTo>
                        <a:pt x="78" y="388"/>
                      </a:lnTo>
                      <a:lnTo>
                        <a:pt x="89" y="390"/>
                      </a:lnTo>
                      <a:lnTo>
                        <a:pt x="102" y="391"/>
                      </a:lnTo>
                      <a:lnTo>
                        <a:pt x="114" y="393"/>
                      </a:lnTo>
                      <a:lnTo>
                        <a:pt x="127" y="395"/>
                      </a:lnTo>
                      <a:lnTo>
                        <a:pt x="138" y="395"/>
                      </a:lnTo>
                      <a:lnTo>
                        <a:pt x="150" y="395"/>
                      </a:lnTo>
                      <a:lnTo>
                        <a:pt x="161" y="393"/>
                      </a:lnTo>
                      <a:lnTo>
                        <a:pt x="175" y="393"/>
                      </a:lnTo>
                      <a:lnTo>
                        <a:pt x="184" y="390"/>
                      </a:lnTo>
                      <a:lnTo>
                        <a:pt x="196" y="386"/>
                      </a:lnTo>
                      <a:lnTo>
                        <a:pt x="205" y="382"/>
                      </a:lnTo>
                      <a:lnTo>
                        <a:pt x="216" y="376"/>
                      </a:lnTo>
                      <a:lnTo>
                        <a:pt x="222" y="369"/>
                      </a:lnTo>
                      <a:lnTo>
                        <a:pt x="230" y="361"/>
                      </a:lnTo>
                      <a:lnTo>
                        <a:pt x="232" y="352"/>
                      </a:lnTo>
                      <a:lnTo>
                        <a:pt x="237" y="342"/>
                      </a:lnTo>
                      <a:lnTo>
                        <a:pt x="239" y="331"/>
                      </a:lnTo>
                      <a:lnTo>
                        <a:pt x="239" y="321"/>
                      </a:lnTo>
                      <a:lnTo>
                        <a:pt x="239" y="310"/>
                      </a:lnTo>
                      <a:lnTo>
                        <a:pt x="239" y="300"/>
                      </a:lnTo>
                      <a:lnTo>
                        <a:pt x="235" y="289"/>
                      </a:lnTo>
                      <a:lnTo>
                        <a:pt x="232" y="277"/>
                      </a:lnTo>
                      <a:lnTo>
                        <a:pt x="230" y="268"/>
                      </a:lnTo>
                      <a:lnTo>
                        <a:pt x="226" y="258"/>
                      </a:lnTo>
                      <a:lnTo>
                        <a:pt x="220" y="251"/>
                      </a:lnTo>
                      <a:lnTo>
                        <a:pt x="215" y="245"/>
                      </a:lnTo>
                      <a:lnTo>
                        <a:pt x="211" y="239"/>
                      </a:lnTo>
                      <a:lnTo>
                        <a:pt x="205" y="238"/>
                      </a:lnTo>
                      <a:lnTo>
                        <a:pt x="197" y="234"/>
                      </a:lnTo>
                      <a:lnTo>
                        <a:pt x="192" y="234"/>
                      </a:lnTo>
                      <a:lnTo>
                        <a:pt x="184" y="234"/>
                      </a:lnTo>
                      <a:lnTo>
                        <a:pt x="178" y="238"/>
                      </a:lnTo>
                      <a:lnTo>
                        <a:pt x="171" y="238"/>
                      </a:lnTo>
                      <a:lnTo>
                        <a:pt x="163" y="239"/>
                      </a:lnTo>
                      <a:lnTo>
                        <a:pt x="154" y="243"/>
                      </a:lnTo>
                      <a:lnTo>
                        <a:pt x="146" y="247"/>
                      </a:lnTo>
                      <a:lnTo>
                        <a:pt x="135" y="249"/>
                      </a:lnTo>
                      <a:lnTo>
                        <a:pt x="125" y="253"/>
                      </a:lnTo>
                      <a:lnTo>
                        <a:pt x="114" y="255"/>
                      </a:lnTo>
                      <a:lnTo>
                        <a:pt x="102" y="258"/>
                      </a:lnTo>
                      <a:lnTo>
                        <a:pt x="89" y="260"/>
                      </a:lnTo>
                      <a:lnTo>
                        <a:pt x="78" y="262"/>
                      </a:lnTo>
                      <a:lnTo>
                        <a:pt x="64" y="262"/>
                      </a:lnTo>
                      <a:lnTo>
                        <a:pt x="53" y="262"/>
                      </a:lnTo>
                      <a:lnTo>
                        <a:pt x="45" y="258"/>
                      </a:lnTo>
                      <a:lnTo>
                        <a:pt x="38" y="258"/>
                      </a:lnTo>
                      <a:lnTo>
                        <a:pt x="32" y="257"/>
                      </a:lnTo>
                      <a:lnTo>
                        <a:pt x="28" y="255"/>
                      </a:lnTo>
                      <a:lnTo>
                        <a:pt x="19" y="253"/>
                      </a:lnTo>
                      <a:lnTo>
                        <a:pt x="13" y="251"/>
                      </a:lnTo>
                      <a:lnTo>
                        <a:pt x="3" y="245"/>
                      </a:lnTo>
                      <a:lnTo>
                        <a:pt x="0" y="241"/>
                      </a:lnTo>
                      <a:lnTo>
                        <a:pt x="0" y="234"/>
                      </a:lnTo>
                      <a:lnTo>
                        <a:pt x="3" y="228"/>
                      </a:lnTo>
                      <a:lnTo>
                        <a:pt x="5" y="220"/>
                      </a:lnTo>
                      <a:lnTo>
                        <a:pt x="9" y="215"/>
                      </a:lnTo>
                      <a:lnTo>
                        <a:pt x="9" y="215"/>
                      </a:lnTo>
                      <a:close/>
                    </a:path>
                  </a:pathLst>
                </a:custGeom>
                <a:solidFill>
                  <a:srgbClr val="FAC7F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5" name="Freeform 64"/>
                <p:cNvSpPr>
                  <a:spLocks/>
                </p:cNvSpPr>
                <p:nvPr/>
              </p:nvSpPr>
              <p:spPr bwMode="auto">
                <a:xfrm>
                  <a:off x="3793744" y="2986644"/>
                  <a:ext cx="195861" cy="77588"/>
                </a:xfrm>
                <a:custGeom>
                  <a:avLst/>
                  <a:gdLst/>
                  <a:ahLst/>
                  <a:cxnLst>
                    <a:cxn ang="0">
                      <a:pos x="37" y="1"/>
                    </a:cxn>
                    <a:cxn ang="0">
                      <a:pos x="52" y="5"/>
                    </a:cxn>
                    <a:cxn ang="0">
                      <a:pos x="73" y="13"/>
                    </a:cxn>
                    <a:cxn ang="0">
                      <a:pos x="86" y="19"/>
                    </a:cxn>
                    <a:cxn ang="0">
                      <a:pos x="101" y="22"/>
                    </a:cxn>
                    <a:cxn ang="0">
                      <a:pos x="116" y="26"/>
                    </a:cxn>
                    <a:cxn ang="0">
                      <a:pos x="135" y="30"/>
                    </a:cxn>
                    <a:cxn ang="0">
                      <a:pos x="153" y="34"/>
                    </a:cxn>
                    <a:cxn ang="0">
                      <a:pos x="173" y="38"/>
                    </a:cxn>
                    <a:cxn ang="0">
                      <a:pos x="192" y="39"/>
                    </a:cxn>
                    <a:cxn ang="0">
                      <a:pos x="213" y="43"/>
                    </a:cxn>
                    <a:cxn ang="0">
                      <a:pos x="234" y="45"/>
                    </a:cxn>
                    <a:cxn ang="0">
                      <a:pos x="255" y="45"/>
                    </a:cxn>
                    <a:cxn ang="0">
                      <a:pos x="274" y="45"/>
                    </a:cxn>
                    <a:cxn ang="0">
                      <a:pos x="293" y="45"/>
                    </a:cxn>
                    <a:cxn ang="0">
                      <a:pos x="308" y="43"/>
                    </a:cxn>
                    <a:cxn ang="0">
                      <a:pos x="324" y="43"/>
                    </a:cxn>
                    <a:cxn ang="0">
                      <a:pos x="337" y="43"/>
                    </a:cxn>
                    <a:cxn ang="0">
                      <a:pos x="348" y="43"/>
                    </a:cxn>
                    <a:cxn ang="0">
                      <a:pos x="367" y="43"/>
                    </a:cxn>
                    <a:cxn ang="0">
                      <a:pos x="383" y="45"/>
                    </a:cxn>
                    <a:cxn ang="0">
                      <a:pos x="394" y="53"/>
                    </a:cxn>
                    <a:cxn ang="0">
                      <a:pos x="402" y="62"/>
                    </a:cxn>
                    <a:cxn ang="0">
                      <a:pos x="409" y="77"/>
                    </a:cxn>
                    <a:cxn ang="0">
                      <a:pos x="413" y="95"/>
                    </a:cxn>
                    <a:cxn ang="0">
                      <a:pos x="415" y="112"/>
                    </a:cxn>
                    <a:cxn ang="0">
                      <a:pos x="411" y="125"/>
                    </a:cxn>
                    <a:cxn ang="0">
                      <a:pos x="405" y="140"/>
                    </a:cxn>
                    <a:cxn ang="0">
                      <a:pos x="394" y="150"/>
                    </a:cxn>
                    <a:cxn ang="0">
                      <a:pos x="379" y="157"/>
                    </a:cxn>
                    <a:cxn ang="0">
                      <a:pos x="358" y="161"/>
                    </a:cxn>
                    <a:cxn ang="0">
                      <a:pos x="343" y="161"/>
                    </a:cxn>
                    <a:cxn ang="0">
                      <a:pos x="331" y="163"/>
                    </a:cxn>
                    <a:cxn ang="0">
                      <a:pos x="312" y="159"/>
                    </a:cxn>
                    <a:cxn ang="0">
                      <a:pos x="291" y="155"/>
                    </a:cxn>
                    <a:cxn ang="0">
                      <a:pos x="269" y="152"/>
                    </a:cxn>
                    <a:cxn ang="0">
                      <a:pos x="246" y="146"/>
                    </a:cxn>
                    <a:cxn ang="0">
                      <a:pos x="232" y="144"/>
                    </a:cxn>
                    <a:cxn ang="0">
                      <a:pos x="219" y="140"/>
                    </a:cxn>
                    <a:cxn ang="0">
                      <a:pos x="206" y="136"/>
                    </a:cxn>
                    <a:cxn ang="0">
                      <a:pos x="192" y="133"/>
                    </a:cxn>
                    <a:cxn ang="0">
                      <a:pos x="179" y="129"/>
                    </a:cxn>
                    <a:cxn ang="0">
                      <a:pos x="166" y="125"/>
                    </a:cxn>
                    <a:cxn ang="0">
                      <a:pos x="141" y="117"/>
                    </a:cxn>
                    <a:cxn ang="0">
                      <a:pos x="126" y="112"/>
                    </a:cxn>
                    <a:cxn ang="0">
                      <a:pos x="114" y="108"/>
                    </a:cxn>
                    <a:cxn ang="0">
                      <a:pos x="92" y="98"/>
                    </a:cxn>
                    <a:cxn ang="0">
                      <a:pos x="69" y="89"/>
                    </a:cxn>
                    <a:cxn ang="0">
                      <a:pos x="50" y="81"/>
                    </a:cxn>
                    <a:cxn ang="0">
                      <a:pos x="33" y="72"/>
                    </a:cxn>
                    <a:cxn ang="0">
                      <a:pos x="19" y="64"/>
                    </a:cxn>
                    <a:cxn ang="0">
                      <a:pos x="4" y="53"/>
                    </a:cxn>
                    <a:cxn ang="0">
                      <a:pos x="2" y="30"/>
                    </a:cxn>
                    <a:cxn ang="0">
                      <a:pos x="14" y="13"/>
                    </a:cxn>
                    <a:cxn ang="0">
                      <a:pos x="25" y="1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415" h="163">
                      <a:moveTo>
                        <a:pt x="33" y="0"/>
                      </a:moveTo>
                      <a:lnTo>
                        <a:pt x="37" y="1"/>
                      </a:lnTo>
                      <a:lnTo>
                        <a:pt x="42" y="1"/>
                      </a:lnTo>
                      <a:lnTo>
                        <a:pt x="52" y="5"/>
                      </a:lnTo>
                      <a:lnTo>
                        <a:pt x="61" y="9"/>
                      </a:lnTo>
                      <a:lnTo>
                        <a:pt x="73" y="13"/>
                      </a:lnTo>
                      <a:lnTo>
                        <a:pt x="80" y="15"/>
                      </a:lnTo>
                      <a:lnTo>
                        <a:pt x="86" y="19"/>
                      </a:lnTo>
                      <a:lnTo>
                        <a:pt x="94" y="19"/>
                      </a:lnTo>
                      <a:lnTo>
                        <a:pt x="101" y="22"/>
                      </a:lnTo>
                      <a:lnTo>
                        <a:pt x="109" y="24"/>
                      </a:lnTo>
                      <a:lnTo>
                        <a:pt x="116" y="26"/>
                      </a:lnTo>
                      <a:lnTo>
                        <a:pt x="126" y="28"/>
                      </a:lnTo>
                      <a:lnTo>
                        <a:pt x="135" y="30"/>
                      </a:lnTo>
                      <a:lnTo>
                        <a:pt x="143" y="32"/>
                      </a:lnTo>
                      <a:lnTo>
                        <a:pt x="153" y="34"/>
                      </a:lnTo>
                      <a:lnTo>
                        <a:pt x="162" y="36"/>
                      </a:lnTo>
                      <a:lnTo>
                        <a:pt x="173" y="38"/>
                      </a:lnTo>
                      <a:lnTo>
                        <a:pt x="183" y="39"/>
                      </a:lnTo>
                      <a:lnTo>
                        <a:pt x="192" y="39"/>
                      </a:lnTo>
                      <a:lnTo>
                        <a:pt x="202" y="41"/>
                      </a:lnTo>
                      <a:lnTo>
                        <a:pt x="213" y="43"/>
                      </a:lnTo>
                      <a:lnTo>
                        <a:pt x="223" y="43"/>
                      </a:lnTo>
                      <a:lnTo>
                        <a:pt x="234" y="45"/>
                      </a:lnTo>
                      <a:lnTo>
                        <a:pt x="246" y="45"/>
                      </a:lnTo>
                      <a:lnTo>
                        <a:pt x="255" y="45"/>
                      </a:lnTo>
                      <a:lnTo>
                        <a:pt x="265" y="45"/>
                      </a:lnTo>
                      <a:lnTo>
                        <a:pt x="274" y="45"/>
                      </a:lnTo>
                      <a:lnTo>
                        <a:pt x="284" y="45"/>
                      </a:lnTo>
                      <a:lnTo>
                        <a:pt x="293" y="45"/>
                      </a:lnTo>
                      <a:lnTo>
                        <a:pt x="299" y="43"/>
                      </a:lnTo>
                      <a:lnTo>
                        <a:pt x="308" y="43"/>
                      </a:lnTo>
                      <a:lnTo>
                        <a:pt x="314" y="43"/>
                      </a:lnTo>
                      <a:lnTo>
                        <a:pt x="324" y="43"/>
                      </a:lnTo>
                      <a:lnTo>
                        <a:pt x="329" y="43"/>
                      </a:lnTo>
                      <a:lnTo>
                        <a:pt x="337" y="43"/>
                      </a:lnTo>
                      <a:lnTo>
                        <a:pt x="343" y="43"/>
                      </a:lnTo>
                      <a:lnTo>
                        <a:pt x="348" y="43"/>
                      </a:lnTo>
                      <a:lnTo>
                        <a:pt x="358" y="43"/>
                      </a:lnTo>
                      <a:lnTo>
                        <a:pt x="367" y="43"/>
                      </a:lnTo>
                      <a:lnTo>
                        <a:pt x="375" y="43"/>
                      </a:lnTo>
                      <a:lnTo>
                        <a:pt x="383" y="45"/>
                      </a:lnTo>
                      <a:lnTo>
                        <a:pt x="388" y="49"/>
                      </a:lnTo>
                      <a:lnTo>
                        <a:pt x="394" y="53"/>
                      </a:lnTo>
                      <a:lnTo>
                        <a:pt x="398" y="55"/>
                      </a:lnTo>
                      <a:lnTo>
                        <a:pt x="402" y="62"/>
                      </a:lnTo>
                      <a:lnTo>
                        <a:pt x="405" y="68"/>
                      </a:lnTo>
                      <a:lnTo>
                        <a:pt x="409" y="77"/>
                      </a:lnTo>
                      <a:lnTo>
                        <a:pt x="411" y="87"/>
                      </a:lnTo>
                      <a:lnTo>
                        <a:pt x="413" y="95"/>
                      </a:lnTo>
                      <a:lnTo>
                        <a:pt x="413" y="102"/>
                      </a:lnTo>
                      <a:lnTo>
                        <a:pt x="415" y="112"/>
                      </a:lnTo>
                      <a:lnTo>
                        <a:pt x="411" y="119"/>
                      </a:lnTo>
                      <a:lnTo>
                        <a:pt x="411" y="125"/>
                      </a:lnTo>
                      <a:lnTo>
                        <a:pt x="409" y="133"/>
                      </a:lnTo>
                      <a:lnTo>
                        <a:pt x="405" y="140"/>
                      </a:lnTo>
                      <a:lnTo>
                        <a:pt x="400" y="144"/>
                      </a:lnTo>
                      <a:lnTo>
                        <a:pt x="394" y="150"/>
                      </a:lnTo>
                      <a:lnTo>
                        <a:pt x="386" y="153"/>
                      </a:lnTo>
                      <a:lnTo>
                        <a:pt x="379" y="157"/>
                      </a:lnTo>
                      <a:lnTo>
                        <a:pt x="367" y="159"/>
                      </a:lnTo>
                      <a:lnTo>
                        <a:pt x="358" y="161"/>
                      </a:lnTo>
                      <a:lnTo>
                        <a:pt x="350" y="161"/>
                      </a:lnTo>
                      <a:lnTo>
                        <a:pt x="343" y="161"/>
                      </a:lnTo>
                      <a:lnTo>
                        <a:pt x="337" y="161"/>
                      </a:lnTo>
                      <a:lnTo>
                        <a:pt x="331" y="163"/>
                      </a:lnTo>
                      <a:lnTo>
                        <a:pt x="322" y="161"/>
                      </a:lnTo>
                      <a:lnTo>
                        <a:pt x="312" y="159"/>
                      </a:lnTo>
                      <a:lnTo>
                        <a:pt x="303" y="157"/>
                      </a:lnTo>
                      <a:lnTo>
                        <a:pt x="291" y="155"/>
                      </a:lnTo>
                      <a:lnTo>
                        <a:pt x="280" y="153"/>
                      </a:lnTo>
                      <a:lnTo>
                        <a:pt x="269" y="152"/>
                      </a:lnTo>
                      <a:lnTo>
                        <a:pt x="257" y="150"/>
                      </a:lnTo>
                      <a:lnTo>
                        <a:pt x="246" y="146"/>
                      </a:lnTo>
                      <a:lnTo>
                        <a:pt x="238" y="144"/>
                      </a:lnTo>
                      <a:lnTo>
                        <a:pt x="232" y="144"/>
                      </a:lnTo>
                      <a:lnTo>
                        <a:pt x="225" y="140"/>
                      </a:lnTo>
                      <a:lnTo>
                        <a:pt x="219" y="140"/>
                      </a:lnTo>
                      <a:lnTo>
                        <a:pt x="211" y="138"/>
                      </a:lnTo>
                      <a:lnTo>
                        <a:pt x="206" y="136"/>
                      </a:lnTo>
                      <a:lnTo>
                        <a:pt x="198" y="134"/>
                      </a:lnTo>
                      <a:lnTo>
                        <a:pt x="192" y="133"/>
                      </a:lnTo>
                      <a:lnTo>
                        <a:pt x="187" y="131"/>
                      </a:lnTo>
                      <a:lnTo>
                        <a:pt x="179" y="129"/>
                      </a:lnTo>
                      <a:lnTo>
                        <a:pt x="172" y="125"/>
                      </a:lnTo>
                      <a:lnTo>
                        <a:pt x="166" y="125"/>
                      </a:lnTo>
                      <a:lnTo>
                        <a:pt x="153" y="121"/>
                      </a:lnTo>
                      <a:lnTo>
                        <a:pt x="141" y="117"/>
                      </a:lnTo>
                      <a:lnTo>
                        <a:pt x="133" y="114"/>
                      </a:lnTo>
                      <a:lnTo>
                        <a:pt x="126" y="112"/>
                      </a:lnTo>
                      <a:lnTo>
                        <a:pt x="120" y="110"/>
                      </a:lnTo>
                      <a:lnTo>
                        <a:pt x="114" y="108"/>
                      </a:lnTo>
                      <a:lnTo>
                        <a:pt x="101" y="102"/>
                      </a:lnTo>
                      <a:lnTo>
                        <a:pt x="92" y="98"/>
                      </a:lnTo>
                      <a:lnTo>
                        <a:pt x="80" y="93"/>
                      </a:lnTo>
                      <a:lnTo>
                        <a:pt x="69" y="89"/>
                      </a:lnTo>
                      <a:lnTo>
                        <a:pt x="57" y="83"/>
                      </a:lnTo>
                      <a:lnTo>
                        <a:pt x="50" y="81"/>
                      </a:lnTo>
                      <a:lnTo>
                        <a:pt x="38" y="76"/>
                      </a:lnTo>
                      <a:lnTo>
                        <a:pt x="33" y="72"/>
                      </a:lnTo>
                      <a:lnTo>
                        <a:pt x="23" y="68"/>
                      </a:lnTo>
                      <a:lnTo>
                        <a:pt x="19" y="64"/>
                      </a:lnTo>
                      <a:lnTo>
                        <a:pt x="8" y="57"/>
                      </a:lnTo>
                      <a:lnTo>
                        <a:pt x="4" y="53"/>
                      </a:lnTo>
                      <a:lnTo>
                        <a:pt x="0" y="39"/>
                      </a:lnTo>
                      <a:lnTo>
                        <a:pt x="2" y="30"/>
                      </a:lnTo>
                      <a:lnTo>
                        <a:pt x="6" y="20"/>
                      </a:lnTo>
                      <a:lnTo>
                        <a:pt x="14" y="13"/>
                      </a:lnTo>
                      <a:lnTo>
                        <a:pt x="19" y="5"/>
                      </a:lnTo>
                      <a:lnTo>
                        <a:pt x="25" y="1"/>
                      </a:lnTo>
                      <a:lnTo>
                        <a:pt x="31" y="0"/>
                      </a:lnTo>
                      <a:lnTo>
                        <a:pt x="33" y="0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rgbClr val="CF91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6" name="Freeform 65"/>
                <p:cNvSpPr>
                  <a:spLocks/>
                </p:cNvSpPr>
                <p:nvPr/>
              </p:nvSpPr>
              <p:spPr bwMode="auto">
                <a:xfrm>
                  <a:off x="3104917" y="2407576"/>
                  <a:ext cx="274395" cy="158960"/>
                </a:xfrm>
                <a:custGeom>
                  <a:avLst/>
                  <a:gdLst/>
                  <a:ahLst/>
                  <a:cxnLst>
                    <a:cxn ang="0">
                      <a:pos x="53" y="266"/>
                    </a:cxn>
                    <a:cxn ang="0">
                      <a:pos x="80" y="233"/>
                    </a:cxn>
                    <a:cxn ang="0">
                      <a:pos x="102" y="207"/>
                    </a:cxn>
                    <a:cxn ang="0">
                      <a:pos x="121" y="186"/>
                    </a:cxn>
                    <a:cxn ang="0">
                      <a:pos x="142" y="163"/>
                    </a:cxn>
                    <a:cxn ang="0">
                      <a:pos x="165" y="140"/>
                    </a:cxn>
                    <a:cxn ang="0">
                      <a:pos x="192" y="119"/>
                    </a:cxn>
                    <a:cxn ang="0">
                      <a:pos x="220" y="97"/>
                    </a:cxn>
                    <a:cxn ang="0">
                      <a:pos x="253" y="76"/>
                    </a:cxn>
                    <a:cxn ang="0">
                      <a:pos x="285" y="55"/>
                    </a:cxn>
                    <a:cxn ang="0">
                      <a:pos x="315" y="38"/>
                    </a:cxn>
                    <a:cxn ang="0">
                      <a:pos x="348" y="24"/>
                    </a:cxn>
                    <a:cxn ang="0">
                      <a:pos x="378" y="15"/>
                    </a:cxn>
                    <a:cxn ang="0">
                      <a:pos x="410" y="7"/>
                    </a:cxn>
                    <a:cxn ang="0">
                      <a:pos x="441" y="2"/>
                    </a:cxn>
                    <a:cxn ang="0">
                      <a:pos x="467" y="0"/>
                    </a:cxn>
                    <a:cxn ang="0">
                      <a:pos x="494" y="2"/>
                    </a:cxn>
                    <a:cxn ang="0">
                      <a:pos x="517" y="5"/>
                    </a:cxn>
                    <a:cxn ang="0">
                      <a:pos x="538" y="13"/>
                    </a:cxn>
                    <a:cxn ang="0">
                      <a:pos x="563" y="28"/>
                    </a:cxn>
                    <a:cxn ang="0">
                      <a:pos x="580" y="55"/>
                    </a:cxn>
                    <a:cxn ang="0">
                      <a:pos x="580" y="87"/>
                    </a:cxn>
                    <a:cxn ang="0">
                      <a:pos x="566" y="119"/>
                    </a:cxn>
                    <a:cxn ang="0">
                      <a:pos x="547" y="146"/>
                    </a:cxn>
                    <a:cxn ang="0">
                      <a:pos x="530" y="169"/>
                    </a:cxn>
                    <a:cxn ang="0">
                      <a:pos x="509" y="178"/>
                    </a:cxn>
                    <a:cxn ang="0">
                      <a:pos x="485" y="180"/>
                    </a:cxn>
                    <a:cxn ang="0">
                      <a:pos x="452" y="180"/>
                    </a:cxn>
                    <a:cxn ang="0">
                      <a:pos x="416" y="182"/>
                    </a:cxn>
                    <a:cxn ang="0">
                      <a:pos x="395" y="182"/>
                    </a:cxn>
                    <a:cxn ang="0">
                      <a:pos x="372" y="188"/>
                    </a:cxn>
                    <a:cxn ang="0">
                      <a:pos x="348" y="194"/>
                    </a:cxn>
                    <a:cxn ang="0">
                      <a:pos x="323" y="201"/>
                    </a:cxn>
                    <a:cxn ang="0">
                      <a:pos x="294" y="211"/>
                    </a:cxn>
                    <a:cxn ang="0">
                      <a:pos x="266" y="220"/>
                    </a:cxn>
                    <a:cxn ang="0">
                      <a:pos x="234" y="232"/>
                    </a:cxn>
                    <a:cxn ang="0">
                      <a:pos x="207" y="245"/>
                    </a:cxn>
                    <a:cxn ang="0">
                      <a:pos x="175" y="254"/>
                    </a:cxn>
                    <a:cxn ang="0">
                      <a:pos x="146" y="268"/>
                    </a:cxn>
                    <a:cxn ang="0">
                      <a:pos x="118" y="281"/>
                    </a:cxn>
                    <a:cxn ang="0">
                      <a:pos x="93" y="294"/>
                    </a:cxn>
                    <a:cxn ang="0">
                      <a:pos x="72" y="308"/>
                    </a:cxn>
                    <a:cxn ang="0">
                      <a:pos x="53" y="319"/>
                    </a:cxn>
                    <a:cxn ang="0">
                      <a:pos x="30" y="330"/>
                    </a:cxn>
                    <a:cxn ang="0">
                      <a:pos x="9" y="334"/>
                    </a:cxn>
                    <a:cxn ang="0">
                      <a:pos x="0" y="323"/>
                    </a:cxn>
                    <a:cxn ang="0">
                      <a:pos x="19" y="296"/>
                    </a:cxn>
                    <a:cxn ang="0">
                      <a:pos x="38" y="283"/>
                    </a:cxn>
                  </a:cxnLst>
                  <a:rect l="0" t="0" r="r" b="b"/>
                  <a:pathLst>
                    <a:path w="580" h="334">
                      <a:moveTo>
                        <a:pt x="38" y="283"/>
                      </a:moveTo>
                      <a:lnTo>
                        <a:pt x="45" y="273"/>
                      </a:lnTo>
                      <a:lnTo>
                        <a:pt x="53" y="266"/>
                      </a:lnTo>
                      <a:lnTo>
                        <a:pt x="61" y="254"/>
                      </a:lnTo>
                      <a:lnTo>
                        <a:pt x="70" y="245"/>
                      </a:lnTo>
                      <a:lnTo>
                        <a:pt x="80" y="233"/>
                      </a:lnTo>
                      <a:lnTo>
                        <a:pt x="91" y="222"/>
                      </a:lnTo>
                      <a:lnTo>
                        <a:pt x="97" y="214"/>
                      </a:lnTo>
                      <a:lnTo>
                        <a:pt x="102" y="207"/>
                      </a:lnTo>
                      <a:lnTo>
                        <a:pt x="108" y="199"/>
                      </a:lnTo>
                      <a:lnTo>
                        <a:pt x="116" y="194"/>
                      </a:lnTo>
                      <a:lnTo>
                        <a:pt x="121" y="186"/>
                      </a:lnTo>
                      <a:lnTo>
                        <a:pt x="127" y="178"/>
                      </a:lnTo>
                      <a:lnTo>
                        <a:pt x="135" y="171"/>
                      </a:lnTo>
                      <a:lnTo>
                        <a:pt x="142" y="163"/>
                      </a:lnTo>
                      <a:lnTo>
                        <a:pt x="150" y="156"/>
                      </a:lnTo>
                      <a:lnTo>
                        <a:pt x="158" y="148"/>
                      </a:lnTo>
                      <a:lnTo>
                        <a:pt x="165" y="140"/>
                      </a:lnTo>
                      <a:lnTo>
                        <a:pt x="175" y="135"/>
                      </a:lnTo>
                      <a:lnTo>
                        <a:pt x="182" y="125"/>
                      </a:lnTo>
                      <a:lnTo>
                        <a:pt x="192" y="119"/>
                      </a:lnTo>
                      <a:lnTo>
                        <a:pt x="199" y="110"/>
                      </a:lnTo>
                      <a:lnTo>
                        <a:pt x="211" y="102"/>
                      </a:lnTo>
                      <a:lnTo>
                        <a:pt x="220" y="97"/>
                      </a:lnTo>
                      <a:lnTo>
                        <a:pt x="230" y="89"/>
                      </a:lnTo>
                      <a:lnTo>
                        <a:pt x="241" y="81"/>
                      </a:lnTo>
                      <a:lnTo>
                        <a:pt x="253" y="76"/>
                      </a:lnTo>
                      <a:lnTo>
                        <a:pt x="262" y="68"/>
                      </a:lnTo>
                      <a:lnTo>
                        <a:pt x="274" y="62"/>
                      </a:lnTo>
                      <a:lnTo>
                        <a:pt x="285" y="55"/>
                      </a:lnTo>
                      <a:lnTo>
                        <a:pt x="294" y="49"/>
                      </a:lnTo>
                      <a:lnTo>
                        <a:pt x="306" y="43"/>
                      </a:lnTo>
                      <a:lnTo>
                        <a:pt x="315" y="38"/>
                      </a:lnTo>
                      <a:lnTo>
                        <a:pt x="327" y="34"/>
                      </a:lnTo>
                      <a:lnTo>
                        <a:pt x="338" y="30"/>
                      </a:lnTo>
                      <a:lnTo>
                        <a:pt x="348" y="24"/>
                      </a:lnTo>
                      <a:lnTo>
                        <a:pt x="357" y="21"/>
                      </a:lnTo>
                      <a:lnTo>
                        <a:pt x="369" y="19"/>
                      </a:lnTo>
                      <a:lnTo>
                        <a:pt x="378" y="15"/>
                      </a:lnTo>
                      <a:lnTo>
                        <a:pt x="390" y="11"/>
                      </a:lnTo>
                      <a:lnTo>
                        <a:pt x="401" y="9"/>
                      </a:lnTo>
                      <a:lnTo>
                        <a:pt x="410" y="7"/>
                      </a:lnTo>
                      <a:lnTo>
                        <a:pt x="422" y="5"/>
                      </a:lnTo>
                      <a:lnTo>
                        <a:pt x="429" y="4"/>
                      </a:lnTo>
                      <a:lnTo>
                        <a:pt x="441" y="2"/>
                      </a:lnTo>
                      <a:lnTo>
                        <a:pt x="448" y="2"/>
                      </a:lnTo>
                      <a:lnTo>
                        <a:pt x="460" y="2"/>
                      </a:lnTo>
                      <a:lnTo>
                        <a:pt x="467" y="0"/>
                      </a:lnTo>
                      <a:lnTo>
                        <a:pt x="475" y="0"/>
                      </a:lnTo>
                      <a:lnTo>
                        <a:pt x="485" y="2"/>
                      </a:lnTo>
                      <a:lnTo>
                        <a:pt x="494" y="2"/>
                      </a:lnTo>
                      <a:lnTo>
                        <a:pt x="502" y="2"/>
                      </a:lnTo>
                      <a:lnTo>
                        <a:pt x="509" y="4"/>
                      </a:lnTo>
                      <a:lnTo>
                        <a:pt x="517" y="5"/>
                      </a:lnTo>
                      <a:lnTo>
                        <a:pt x="525" y="7"/>
                      </a:lnTo>
                      <a:lnTo>
                        <a:pt x="532" y="9"/>
                      </a:lnTo>
                      <a:lnTo>
                        <a:pt x="538" y="13"/>
                      </a:lnTo>
                      <a:lnTo>
                        <a:pt x="545" y="17"/>
                      </a:lnTo>
                      <a:lnTo>
                        <a:pt x="553" y="21"/>
                      </a:lnTo>
                      <a:lnTo>
                        <a:pt x="563" y="28"/>
                      </a:lnTo>
                      <a:lnTo>
                        <a:pt x="570" y="36"/>
                      </a:lnTo>
                      <a:lnTo>
                        <a:pt x="576" y="43"/>
                      </a:lnTo>
                      <a:lnTo>
                        <a:pt x="580" y="55"/>
                      </a:lnTo>
                      <a:lnTo>
                        <a:pt x="580" y="64"/>
                      </a:lnTo>
                      <a:lnTo>
                        <a:pt x="580" y="76"/>
                      </a:lnTo>
                      <a:lnTo>
                        <a:pt x="580" y="87"/>
                      </a:lnTo>
                      <a:lnTo>
                        <a:pt x="576" y="99"/>
                      </a:lnTo>
                      <a:lnTo>
                        <a:pt x="570" y="108"/>
                      </a:lnTo>
                      <a:lnTo>
                        <a:pt x="566" y="119"/>
                      </a:lnTo>
                      <a:lnTo>
                        <a:pt x="561" y="127"/>
                      </a:lnTo>
                      <a:lnTo>
                        <a:pt x="555" y="138"/>
                      </a:lnTo>
                      <a:lnTo>
                        <a:pt x="547" y="146"/>
                      </a:lnTo>
                      <a:lnTo>
                        <a:pt x="542" y="156"/>
                      </a:lnTo>
                      <a:lnTo>
                        <a:pt x="536" y="161"/>
                      </a:lnTo>
                      <a:lnTo>
                        <a:pt x="530" y="169"/>
                      </a:lnTo>
                      <a:lnTo>
                        <a:pt x="523" y="173"/>
                      </a:lnTo>
                      <a:lnTo>
                        <a:pt x="517" y="175"/>
                      </a:lnTo>
                      <a:lnTo>
                        <a:pt x="509" y="178"/>
                      </a:lnTo>
                      <a:lnTo>
                        <a:pt x="504" y="180"/>
                      </a:lnTo>
                      <a:lnTo>
                        <a:pt x="494" y="180"/>
                      </a:lnTo>
                      <a:lnTo>
                        <a:pt x="485" y="180"/>
                      </a:lnTo>
                      <a:lnTo>
                        <a:pt x="475" y="180"/>
                      </a:lnTo>
                      <a:lnTo>
                        <a:pt x="466" y="182"/>
                      </a:lnTo>
                      <a:lnTo>
                        <a:pt x="452" y="180"/>
                      </a:lnTo>
                      <a:lnTo>
                        <a:pt x="441" y="180"/>
                      </a:lnTo>
                      <a:lnTo>
                        <a:pt x="428" y="180"/>
                      </a:lnTo>
                      <a:lnTo>
                        <a:pt x="416" y="182"/>
                      </a:lnTo>
                      <a:lnTo>
                        <a:pt x="409" y="182"/>
                      </a:lnTo>
                      <a:lnTo>
                        <a:pt x="401" y="182"/>
                      </a:lnTo>
                      <a:lnTo>
                        <a:pt x="395" y="182"/>
                      </a:lnTo>
                      <a:lnTo>
                        <a:pt x="388" y="184"/>
                      </a:lnTo>
                      <a:lnTo>
                        <a:pt x="378" y="184"/>
                      </a:lnTo>
                      <a:lnTo>
                        <a:pt x="372" y="188"/>
                      </a:lnTo>
                      <a:lnTo>
                        <a:pt x="365" y="188"/>
                      </a:lnTo>
                      <a:lnTo>
                        <a:pt x="357" y="192"/>
                      </a:lnTo>
                      <a:lnTo>
                        <a:pt x="348" y="194"/>
                      </a:lnTo>
                      <a:lnTo>
                        <a:pt x="340" y="195"/>
                      </a:lnTo>
                      <a:lnTo>
                        <a:pt x="331" y="197"/>
                      </a:lnTo>
                      <a:lnTo>
                        <a:pt x="323" y="201"/>
                      </a:lnTo>
                      <a:lnTo>
                        <a:pt x="313" y="203"/>
                      </a:lnTo>
                      <a:lnTo>
                        <a:pt x="304" y="207"/>
                      </a:lnTo>
                      <a:lnTo>
                        <a:pt x="294" y="211"/>
                      </a:lnTo>
                      <a:lnTo>
                        <a:pt x="285" y="214"/>
                      </a:lnTo>
                      <a:lnTo>
                        <a:pt x="275" y="216"/>
                      </a:lnTo>
                      <a:lnTo>
                        <a:pt x="266" y="220"/>
                      </a:lnTo>
                      <a:lnTo>
                        <a:pt x="255" y="224"/>
                      </a:lnTo>
                      <a:lnTo>
                        <a:pt x="245" y="228"/>
                      </a:lnTo>
                      <a:lnTo>
                        <a:pt x="234" y="232"/>
                      </a:lnTo>
                      <a:lnTo>
                        <a:pt x="224" y="235"/>
                      </a:lnTo>
                      <a:lnTo>
                        <a:pt x="216" y="239"/>
                      </a:lnTo>
                      <a:lnTo>
                        <a:pt x="207" y="245"/>
                      </a:lnTo>
                      <a:lnTo>
                        <a:pt x="196" y="247"/>
                      </a:lnTo>
                      <a:lnTo>
                        <a:pt x="184" y="251"/>
                      </a:lnTo>
                      <a:lnTo>
                        <a:pt x="175" y="254"/>
                      </a:lnTo>
                      <a:lnTo>
                        <a:pt x="165" y="260"/>
                      </a:lnTo>
                      <a:lnTo>
                        <a:pt x="156" y="264"/>
                      </a:lnTo>
                      <a:lnTo>
                        <a:pt x="146" y="268"/>
                      </a:lnTo>
                      <a:lnTo>
                        <a:pt x="137" y="273"/>
                      </a:lnTo>
                      <a:lnTo>
                        <a:pt x="129" y="277"/>
                      </a:lnTo>
                      <a:lnTo>
                        <a:pt x="118" y="281"/>
                      </a:lnTo>
                      <a:lnTo>
                        <a:pt x="110" y="285"/>
                      </a:lnTo>
                      <a:lnTo>
                        <a:pt x="100" y="290"/>
                      </a:lnTo>
                      <a:lnTo>
                        <a:pt x="93" y="294"/>
                      </a:lnTo>
                      <a:lnTo>
                        <a:pt x="87" y="298"/>
                      </a:lnTo>
                      <a:lnTo>
                        <a:pt x="80" y="304"/>
                      </a:lnTo>
                      <a:lnTo>
                        <a:pt x="72" y="308"/>
                      </a:lnTo>
                      <a:lnTo>
                        <a:pt x="66" y="313"/>
                      </a:lnTo>
                      <a:lnTo>
                        <a:pt x="59" y="317"/>
                      </a:lnTo>
                      <a:lnTo>
                        <a:pt x="53" y="319"/>
                      </a:lnTo>
                      <a:lnTo>
                        <a:pt x="45" y="323"/>
                      </a:lnTo>
                      <a:lnTo>
                        <a:pt x="42" y="327"/>
                      </a:lnTo>
                      <a:lnTo>
                        <a:pt x="30" y="330"/>
                      </a:lnTo>
                      <a:lnTo>
                        <a:pt x="23" y="334"/>
                      </a:lnTo>
                      <a:lnTo>
                        <a:pt x="15" y="334"/>
                      </a:lnTo>
                      <a:lnTo>
                        <a:pt x="9" y="334"/>
                      </a:lnTo>
                      <a:lnTo>
                        <a:pt x="5" y="332"/>
                      </a:lnTo>
                      <a:lnTo>
                        <a:pt x="2" y="332"/>
                      </a:lnTo>
                      <a:lnTo>
                        <a:pt x="0" y="323"/>
                      </a:lnTo>
                      <a:lnTo>
                        <a:pt x="5" y="311"/>
                      </a:lnTo>
                      <a:lnTo>
                        <a:pt x="11" y="304"/>
                      </a:lnTo>
                      <a:lnTo>
                        <a:pt x="19" y="296"/>
                      </a:lnTo>
                      <a:lnTo>
                        <a:pt x="26" y="289"/>
                      </a:lnTo>
                      <a:lnTo>
                        <a:pt x="38" y="283"/>
                      </a:lnTo>
                      <a:lnTo>
                        <a:pt x="38" y="283"/>
                      </a:lnTo>
                      <a:close/>
                    </a:path>
                  </a:pathLst>
                </a:custGeom>
                <a:solidFill>
                  <a:srgbClr val="CF91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7" name="Freeform 66"/>
                <p:cNvSpPr>
                  <a:spLocks/>
                </p:cNvSpPr>
                <p:nvPr/>
              </p:nvSpPr>
              <p:spPr bwMode="auto">
                <a:xfrm>
                  <a:off x="3140873" y="2589244"/>
                  <a:ext cx="745598" cy="582853"/>
                </a:xfrm>
                <a:custGeom>
                  <a:avLst/>
                  <a:gdLst/>
                  <a:ahLst/>
                  <a:cxnLst>
                    <a:cxn ang="0">
                      <a:pos x="116" y="843"/>
                    </a:cxn>
                    <a:cxn ang="0">
                      <a:pos x="220" y="946"/>
                    </a:cxn>
                    <a:cxn ang="0">
                      <a:pos x="319" y="1052"/>
                    </a:cxn>
                    <a:cxn ang="0">
                      <a:pos x="357" y="1123"/>
                    </a:cxn>
                    <a:cxn ang="0">
                      <a:pos x="390" y="1191"/>
                    </a:cxn>
                    <a:cxn ang="0">
                      <a:pos x="450" y="1223"/>
                    </a:cxn>
                    <a:cxn ang="0">
                      <a:pos x="521" y="1229"/>
                    </a:cxn>
                    <a:cxn ang="0">
                      <a:pos x="595" y="1229"/>
                    </a:cxn>
                    <a:cxn ang="0">
                      <a:pos x="688" y="1225"/>
                    </a:cxn>
                    <a:cxn ang="0">
                      <a:pos x="789" y="1214"/>
                    </a:cxn>
                    <a:cxn ang="0">
                      <a:pos x="901" y="1201"/>
                    </a:cxn>
                    <a:cxn ang="0">
                      <a:pos x="1013" y="1180"/>
                    </a:cxn>
                    <a:cxn ang="0">
                      <a:pos x="1122" y="1157"/>
                    </a:cxn>
                    <a:cxn ang="0">
                      <a:pos x="1209" y="1138"/>
                    </a:cxn>
                    <a:cxn ang="0">
                      <a:pos x="1285" y="1119"/>
                    </a:cxn>
                    <a:cxn ang="0">
                      <a:pos x="1356" y="1085"/>
                    </a:cxn>
                    <a:cxn ang="0">
                      <a:pos x="1382" y="1007"/>
                    </a:cxn>
                    <a:cxn ang="0">
                      <a:pos x="1386" y="921"/>
                    </a:cxn>
                    <a:cxn ang="0">
                      <a:pos x="1403" y="847"/>
                    </a:cxn>
                    <a:cxn ang="0">
                      <a:pos x="1430" y="769"/>
                    </a:cxn>
                    <a:cxn ang="0">
                      <a:pos x="1453" y="689"/>
                    </a:cxn>
                    <a:cxn ang="0">
                      <a:pos x="1479" y="594"/>
                    </a:cxn>
                    <a:cxn ang="0">
                      <a:pos x="1504" y="492"/>
                    </a:cxn>
                    <a:cxn ang="0">
                      <a:pos x="1529" y="391"/>
                    </a:cxn>
                    <a:cxn ang="0">
                      <a:pos x="1550" y="302"/>
                    </a:cxn>
                    <a:cxn ang="0">
                      <a:pos x="1563" y="222"/>
                    </a:cxn>
                    <a:cxn ang="0">
                      <a:pos x="1572" y="154"/>
                    </a:cxn>
                    <a:cxn ang="0">
                      <a:pos x="1572" y="70"/>
                    </a:cxn>
                    <a:cxn ang="0">
                      <a:pos x="1553" y="0"/>
                    </a:cxn>
                    <a:cxn ang="0">
                      <a:pos x="1534" y="55"/>
                    </a:cxn>
                    <a:cxn ang="0">
                      <a:pos x="1531" y="127"/>
                    </a:cxn>
                    <a:cxn ang="0">
                      <a:pos x="1523" y="197"/>
                    </a:cxn>
                    <a:cxn ang="0">
                      <a:pos x="1511" y="283"/>
                    </a:cxn>
                    <a:cxn ang="0">
                      <a:pos x="1492" y="382"/>
                    </a:cxn>
                    <a:cxn ang="0">
                      <a:pos x="1462" y="497"/>
                    </a:cxn>
                    <a:cxn ang="0">
                      <a:pos x="1430" y="606"/>
                    </a:cxn>
                    <a:cxn ang="0">
                      <a:pos x="1399" y="699"/>
                    </a:cxn>
                    <a:cxn ang="0">
                      <a:pos x="1369" y="775"/>
                    </a:cxn>
                    <a:cxn ang="0">
                      <a:pos x="1338" y="849"/>
                    </a:cxn>
                    <a:cxn ang="0">
                      <a:pos x="1287" y="921"/>
                    </a:cxn>
                    <a:cxn ang="0">
                      <a:pos x="1209" y="967"/>
                    </a:cxn>
                    <a:cxn ang="0">
                      <a:pos x="1127" y="1009"/>
                    </a:cxn>
                    <a:cxn ang="0">
                      <a:pos x="1055" y="1039"/>
                    </a:cxn>
                    <a:cxn ang="0">
                      <a:pos x="990" y="1060"/>
                    </a:cxn>
                    <a:cxn ang="0">
                      <a:pos x="920" y="1077"/>
                    </a:cxn>
                    <a:cxn ang="0">
                      <a:pos x="840" y="1087"/>
                    </a:cxn>
                    <a:cxn ang="0">
                      <a:pos x="760" y="1100"/>
                    </a:cxn>
                    <a:cxn ang="0">
                      <a:pos x="679" y="1109"/>
                    </a:cxn>
                    <a:cxn ang="0">
                      <a:pos x="606" y="1119"/>
                    </a:cxn>
                    <a:cxn ang="0">
                      <a:pos x="534" y="1123"/>
                    </a:cxn>
                    <a:cxn ang="0">
                      <a:pos x="460" y="1113"/>
                    </a:cxn>
                    <a:cxn ang="0">
                      <a:pos x="388" y="1052"/>
                    </a:cxn>
                    <a:cxn ang="0">
                      <a:pos x="308" y="980"/>
                    </a:cxn>
                    <a:cxn ang="0">
                      <a:pos x="222" y="900"/>
                    </a:cxn>
                    <a:cxn ang="0">
                      <a:pos x="144" y="832"/>
                    </a:cxn>
                    <a:cxn ang="0">
                      <a:pos x="70" y="777"/>
                    </a:cxn>
                    <a:cxn ang="0">
                      <a:pos x="4" y="737"/>
                    </a:cxn>
                    <a:cxn ang="0">
                      <a:pos x="49" y="784"/>
                    </a:cxn>
                  </a:cxnLst>
                  <a:rect l="0" t="0" r="r" b="b"/>
                  <a:pathLst>
                    <a:path w="1574" h="1231">
                      <a:moveTo>
                        <a:pt x="61" y="792"/>
                      </a:moveTo>
                      <a:lnTo>
                        <a:pt x="63" y="794"/>
                      </a:lnTo>
                      <a:lnTo>
                        <a:pt x="70" y="802"/>
                      </a:lnTo>
                      <a:lnTo>
                        <a:pt x="74" y="803"/>
                      </a:lnTo>
                      <a:lnTo>
                        <a:pt x="82" y="811"/>
                      </a:lnTo>
                      <a:lnTo>
                        <a:pt x="89" y="819"/>
                      </a:lnTo>
                      <a:lnTo>
                        <a:pt x="99" y="826"/>
                      </a:lnTo>
                      <a:lnTo>
                        <a:pt x="106" y="834"/>
                      </a:lnTo>
                      <a:lnTo>
                        <a:pt x="116" y="843"/>
                      </a:lnTo>
                      <a:lnTo>
                        <a:pt x="127" y="853"/>
                      </a:lnTo>
                      <a:lnTo>
                        <a:pt x="139" y="864"/>
                      </a:lnTo>
                      <a:lnTo>
                        <a:pt x="148" y="874"/>
                      </a:lnTo>
                      <a:lnTo>
                        <a:pt x="161" y="885"/>
                      </a:lnTo>
                      <a:lnTo>
                        <a:pt x="173" y="897"/>
                      </a:lnTo>
                      <a:lnTo>
                        <a:pt x="186" y="910"/>
                      </a:lnTo>
                      <a:lnTo>
                        <a:pt x="196" y="921"/>
                      </a:lnTo>
                      <a:lnTo>
                        <a:pt x="209" y="933"/>
                      </a:lnTo>
                      <a:lnTo>
                        <a:pt x="220" y="946"/>
                      </a:lnTo>
                      <a:lnTo>
                        <a:pt x="234" y="959"/>
                      </a:lnTo>
                      <a:lnTo>
                        <a:pt x="245" y="971"/>
                      </a:lnTo>
                      <a:lnTo>
                        <a:pt x="256" y="984"/>
                      </a:lnTo>
                      <a:lnTo>
                        <a:pt x="268" y="995"/>
                      </a:lnTo>
                      <a:lnTo>
                        <a:pt x="281" y="1009"/>
                      </a:lnTo>
                      <a:lnTo>
                        <a:pt x="291" y="1018"/>
                      </a:lnTo>
                      <a:lnTo>
                        <a:pt x="300" y="1031"/>
                      </a:lnTo>
                      <a:lnTo>
                        <a:pt x="310" y="1041"/>
                      </a:lnTo>
                      <a:lnTo>
                        <a:pt x="319" y="1052"/>
                      </a:lnTo>
                      <a:lnTo>
                        <a:pt x="325" y="1062"/>
                      </a:lnTo>
                      <a:lnTo>
                        <a:pt x="333" y="1071"/>
                      </a:lnTo>
                      <a:lnTo>
                        <a:pt x="336" y="1081"/>
                      </a:lnTo>
                      <a:lnTo>
                        <a:pt x="344" y="1090"/>
                      </a:lnTo>
                      <a:lnTo>
                        <a:pt x="346" y="1096"/>
                      </a:lnTo>
                      <a:lnTo>
                        <a:pt x="350" y="1104"/>
                      </a:lnTo>
                      <a:lnTo>
                        <a:pt x="352" y="1109"/>
                      </a:lnTo>
                      <a:lnTo>
                        <a:pt x="355" y="1117"/>
                      </a:lnTo>
                      <a:lnTo>
                        <a:pt x="357" y="1123"/>
                      </a:lnTo>
                      <a:lnTo>
                        <a:pt x="359" y="1130"/>
                      </a:lnTo>
                      <a:lnTo>
                        <a:pt x="363" y="1136"/>
                      </a:lnTo>
                      <a:lnTo>
                        <a:pt x="365" y="1142"/>
                      </a:lnTo>
                      <a:lnTo>
                        <a:pt x="369" y="1151"/>
                      </a:lnTo>
                      <a:lnTo>
                        <a:pt x="372" y="1161"/>
                      </a:lnTo>
                      <a:lnTo>
                        <a:pt x="376" y="1170"/>
                      </a:lnTo>
                      <a:lnTo>
                        <a:pt x="382" y="1178"/>
                      </a:lnTo>
                      <a:lnTo>
                        <a:pt x="384" y="1183"/>
                      </a:lnTo>
                      <a:lnTo>
                        <a:pt x="390" y="1191"/>
                      </a:lnTo>
                      <a:lnTo>
                        <a:pt x="395" y="1197"/>
                      </a:lnTo>
                      <a:lnTo>
                        <a:pt x="403" y="1202"/>
                      </a:lnTo>
                      <a:lnTo>
                        <a:pt x="409" y="1206"/>
                      </a:lnTo>
                      <a:lnTo>
                        <a:pt x="420" y="1212"/>
                      </a:lnTo>
                      <a:lnTo>
                        <a:pt x="426" y="1214"/>
                      </a:lnTo>
                      <a:lnTo>
                        <a:pt x="431" y="1216"/>
                      </a:lnTo>
                      <a:lnTo>
                        <a:pt x="437" y="1218"/>
                      </a:lnTo>
                      <a:lnTo>
                        <a:pt x="445" y="1221"/>
                      </a:lnTo>
                      <a:lnTo>
                        <a:pt x="450" y="1223"/>
                      </a:lnTo>
                      <a:lnTo>
                        <a:pt x="460" y="1223"/>
                      </a:lnTo>
                      <a:lnTo>
                        <a:pt x="469" y="1225"/>
                      </a:lnTo>
                      <a:lnTo>
                        <a:pt x="481" y="1227"/>
                      </a:lnTo>
                      <a:lnTo>
                        <a:pt x="487" y="1227"/>
                      </a:lnTo>
                      <a:lnTo>
                        <a:pt x="492" y="1227"/>
                      </a:lnTo>
                      <a:lnTo>
                        <a:pt x="500" y="1227"/>
                      </a:lnTo>
                      <a:lnTo>
                        <a:pt x="507" y="1229"/>
                      </a:lnTo>
                      <a:lnTo>
                        <a:pt x="513" y="1229"/>
                      </a:lnTo>
                      <a:lnTo>
                        <a:pt x="521" y="1229"/>
                      </a:lnTo>
                      <a:lnTo>
                        <a:pt x="528" y="1229"/>
                      </a:lnTo>
                      <a:lnTo>
                        <a:pt x="538" y="1231"/>
                      </a:lnTo>
                      <a:lnTo>
                        <a:pt x="544" y="1229"/>
                      </a:lnTo>
                      <a:lnTo>
                        <a:pt x="551" y="1229"/>
                      </a:lnTo>
                      <a:lnTo>
                        <a:pt x="561" y="1229"/>
                      </a:lnTo>
                      <a:lnTo>
                        <a:pt x="570" y="1229"/>
                      </a:lnTo>
                      <a:lnTo>
                        <a:pt x="578" y="1229"/>
                      </a:lnTo>
                      <a:lnTo>
                        <a:pt x="587" y="1229"/>
                      </a:lnTo>
                      <a:lnTo>
                        <a:pt x="595" y="1229"/>
                      </a:lnTo>
                      <a:lnTo>
                        <a:pt x="606" y="1229"/>
                      </a:lnTo>
                      <a:lnTo>
                        <a:pt x="616" y="1229"/>
                      </a:lnTo>
                      <a:lnTo>
                        <a:pt x="625" y="1229"/>
                      </a:lnTo>
                      <a:lnTo>
                        <a:pt x="635" y="1227"/>
                      </a:lnTo>
                      <a:lnTo>
                        <a:pt x="644" y="1227"/>
                      </a:lnTo>
                      <a:lnTo>
                        <a:pt x="656" y="1225"/>
                      </a:lnTo>
                      <a:lnTo>
                        <a:pt x="667" y="1225"/>
                      </a:lnTo>
                      <a:lnTo>
                        <a:pt x="677" y="1225"/>
                      </a:lnTo>
                      <a:lnTo>
                        <a:pt x="688" y="1225"/>
                      </a:lnTo>
                      <a:lnTo>
                        <a:pt x="700" y="1223"/>
                      </a:lnTo>
                      <a:lnTo>
                        <a:pt x="711" y="1223"/>
                      </a:lnTo>
                      <a:lnTo>
                        <a:pt x="720" y="1221"/>
                      </a:lnTo>
                      <a:lnTo>
                        <a:pt x="732" y="1221"/>
                      </a:lnTo>
                      <a:lnTo>
                        <a:pt x="743" y="1220"/>
                      </a:lnTo>
                      <a:lnTo>
                        <a:pt x="755" y="1220"/>
                      </a:lnTo>
                      <a:lnTo>
                        <a:pt x="768" y="1216"/>
                      </a:lnTo>
                      <a:lnTo>
                        <a:pt x="779" y="1216"/>
                      </a:lnTo>
                      <a:lnTo>
                        <a:pt x="789" y="1214"/>
                      </a:lnTo>
                      <a:lnTo>
                        <a:pt x="802" y="1214"/>
                      </a:lnTo>
                      <a:lnTo>
                        <a:pt x="814" y="1212"/>
                      </a:lnTo>
                      <a:lnTo>
                        <a:pt x="827" y="1210"/>
                      </a:lnTo>
                      <a:lnTo>
                        <a:pt x="838" y="1208"/>
                      </a:lnTo>
                      <a:lnTo>
                        <a:pt x="852" y="1206"/>
                      </a:lnTo>
                      <a:lnTo>
                        <a:pt x="863" y="1206"/>
                      </a:lnTo>
                      <a:lnTo>
                        <a:pt x="876" y="1204"/>
                      </a:lnTo>
                      <a:lnTo>
                        <a:pt x="888" y="1202"/>
                      </a:lnTo>
                      <a:lnTo>
                        <a:pt x="901" y="1201"/>
                      </a:lnTo>
                      <a:lnTo>
                        <a:pt x="913" y="1197"/>
                      </a:lnTo>
                      <a:lnTo>
                        <a:pt x="926" y="1197"/>
                      </a:lnTo>
                      <a:lnTo>
                        <a:pt x="937" y="1195"/>
                      </a:lnTo>
                      <a:lnTo>
                        <a:pt x="951" y="1191"/>
                      </a:lnTo>
                      <a:lnTo>
                        <a:pt x="962" y="1189"/>
                      </a:lnTo>
                      <a:lnTo>
                        <a:pt x="977" y="1187"/>
                      </a:lnTo>
                      <a:lnTo>
                        <a:pt x="989" y="1185"/>
                      </a:lnTo>
                      <a:lnTo>
                        <a:pt x="1002" y="1183"/>
                      </a:lnTo>
                      <a:lnTo>
                        <a:pt x="1013" y="1180"/>
                      </a:lnTo>
                      <a:lnTo>
                        <a:pt x="1027" y="1180"/>
                      </a:lnTo>
                      <a:lnTo>
                        <a:pt x="1038" y="1176"/>
                      </a:lnTo>
                      <a:lnTo>
                        <a:pt x="1051" y="1174"/>
                      </a:lnTo>
                      <a:lnTo>
                        <a:pt x="1065" y="1170"/>
                      </a:lnTo>
                      <a:lnTo>
                        <a:pt x="1078" y="1170"/>
                      </a:lnTo>
                      <a:lnTo>
                        <a:pt x="1087" y="1166"/>
                      </a:lnTo>
                      <a:lnTo>
                        <a:pt x="1101" y="1163"/>
                      </a:lnTo>
                      <a:lnTo>
                        <a:pt x="1110" y="1161"/>
                      </a:lnTo>
                      <a:lnTo>
                        <a:pt x="1122" y="1157"/>
                      </a:lnTo>
                      <a:lnTo>
                        <a:pt x="1133" y="1155"/>
                      </a:lnTo>
                      <a:lnTo>
                        <a:pt x="1143" y="1153"/>
                      </a:lnTo>
                      <a:lnTo>
                        <a:pt x="1152" y="1151"/>
                      </a:lnTo>
                      <a:lnTo>
                        <a:pt x="1164" y="1149"/>
                      </a:lnTo>
                      <a:lnTo>
                        <a:pt x="1171" y="1145"/>
                      </a:lnTo>
                      <a:lnTo>
                        <a:pt x="1181" y="1144"/>
                      </a:lnTo>
                      <a:lnTo>
                        <a:pt x="1190" y="1140"/>
                      </a:lnTo>
                      <a:lnTo>
                        <a:pt x="1200" y="1140"/>
                      </a:lnTo>
                      <a:lnTo>
                        <a:pt x="1209" y="1138"/>
                      </a:lnTo>
                      <a:lnTo>
                        <a:pt x="1217" y="1136"/>
                      </a:lnTo>
                      <a:lnTo>
                        <a:pt x="1224" y="1134"/>
                      </a:lnTo>
                      <a:lnTo>
                        <a:pt x="1234" y="1132"/>
                      </a:lnTo>
                      <a:lnTo>
                        <a:pt x="1240" y="1130"/>
                      </a:lnTo>
                      <a:lnTo>
                        <a:pt x="1247" y="1128"/>
                      </a:lnTo>
                      <a:lnTo>
                        <a:pt x="1253" y="1126"/>
                      </a:lnTo>
                      <a:lnTo>
                        <a:pt x="1260" y="1125"/>
                      </a:lnTo>
                      <a:lnTo>
                        <a:pt x="1272" y="1123"/>
                      </a:lnTo>
                      <a:lnTo>
                        <a:pt x="1285" y="1119"/>
                      </a:lnTo>
                      <a:lnTo>
                        <a:pt x="1295" y="1115"/>
                      </a:lnTo>
                      <a:lnTo>
                        <a:pt x="1304" y="1113"/>
                      </a:lnTo>
                      <a:lnTo>
                        <a:pt x="1314" y="1109"/>
                      </a:lnTo>
                      <a:lnTo>
                        <a:pt x="1321" y="1107"/>
                      </a:lnTo>
                      <a:lnTo>
                        <a:pt x="1329" y="1104"/>
                      </a:lnTo>
                      <a:lnTo>
                        <a:pt x="1335" y="1100"/>
                      </a:lnTo>
                      <a:lnTo>
                        <a:pt x="1340" y="1096"/>
                      </a:lnTo>
                      <a:lnTo>
                        <a:pt x="1348" y="1094"/>
                      </a:lnTo>
                      <a:lnTo>
                        <a:pt x="1356" y="1085"/>
                      </a:lnTo>
                      <a:lnTo>
                        <a:pt x="1363" y="1077"/>
                      </a:lnTo>
                      <a:lnTo>
                        <a:pt x="1369" y="1068"/>
                      </a:lnTo>
                      <a:lnTo>
                        <a:pt x="1373" y="1060"/>
                      </a:lnTo>
                      <a:lnTo>
                        <a:pt x="1376" y="1047"/>
                      </a:lnTo>
                      <a:lnTo>
                        <a:pt x="1378" y="1035"/>
                      </a:lnTo>
                      <a:lnTo>
                        <a:pt x="1378" y="1028"/>
                      </a:lnTo>
                      <a:lnTo>
                        <a:pt x="1380" y="1022"/>
                      </a:lnTo>
                      <a:lnTo>
                        <a:pt x="1380" y="1014"/>
                      </a:lnTo>
                      <a:lnTo>
                        <a:pt x="1382" y="1007"/>
                      </a:lnTo>
                      <a:lnTo>
                        <a:pt x="1382" y="999"/>
                      </a:lnTo>
                      <a:lnTo>
                        <a:pt x="1382" y="993"/>
                      </a:lnTo>
                      <a:lnTo>
                        <a:pt x="1382" y="986"/>
                      </a:lnTo>
                      <a:lnTo>
                        <a:pt x="1382" y="980"/>
                      </a:lnTo>
                      <a:lnTo>
                        <a:pt x="1382" y="969"/>
                      </a:lnTo>
                      <a:lnTo>
                        <a:pt x="1384" y="955"/>
                      </a:lnTo>
                      <a:lnTo>
                        <a:pt x="1384" y="942"/>
                      </a:lnTo>
                      <a:lnTo>
                        <a:pt x="1386" y="933"/>
                      </a:lnTo>
                      <a:lnTo>
                        <a:pt x="1386" y="921"/>
                      </a:lnTo>
                      <a:lnTo>
                        <a:pt x="1386" y="910"/>
                      </a:lnTo>
                      <a:lnTo>
                        <a:pt x="1386" y="898"/>
                      </a:lnTo>
                      <a:lnTo>
                        <a:pt x="1388" y="891"/>
                      </a:lnTo>
                      <a:lnTo>
                        <a:pt x="1390" y="879"/>
                      </a:lnTo>
                      <a:lnTo>
                        <a:pt x="1392" y="874"/>
                      </a:lnTo>
                      <a:lnTo>
                        <a:pt x="1395" y="864"/>
                      </a:lnTo>
                      <a:lnTo>
                        <a:pt x="1401" y="859"/>
                      </a:lnTo>
                      <a:lnTo>
                        <a:pt x="1401" y="853"/>
                      </a:lnTo>
                      <a:lnTo>
                        <a:pt x="1403" y="847"/>
                      </a:lnTo>
                      <a:lnTo>
                        <a:pt x="1407" y="840"/>
                      </a:lnTo>
                      <a:lnTo>
                        <a:pt x="1411" y="830"/>
                      </a:lnTo>
                      <a:lnTo>
                        <a:pt x="1415" y="819"/>
                      </a:lnTo>
                      <a:lnTo>
                        <a:pt x="1418" y="807"/>
                      </a:lnTo>
                      <a:lnTo>
                        <a:pt x="1420" y="800"/>
                      </a:lnTo>
                      <a:lnTo>
                        <a:pt x="1422" y="792"/>
                      </a:lnTo>
                      <a:lnTo>
                        <a:pt x="1426" y="786"/>
                      </a:lnTo>
                      <a:lnTo>
                        <a:pt x="1430" y="779"/>
                      </a:lnTo>
                      <a:lnTo>
                        <a:pt x="1430" y="769"/>
                      </a:lnTo>
                      <a:lnTo>
                        <a:pt x="1432" y="762"/>
                      </a:lnTo>
                      <a:lnTo>
                        <a:pt x="1435" y="754"/>
                      </a:lnTo>
                      <a:lnTo>
                        <a:pt x="1437" y="745"/>
                      </a:lnTo>
                      <a:lnTo>
                        <a:pt x="1439" y="735"/>
                      </a:lnTo>
                      <a:lnTo>
                        <a:pt x="1441" y="727"/>
                      </a:lnTo>
                      <a:lnTo>
                        <a:pt x="1445" y="718"/>
                      </a:lnTo>
                      <a:lnTo>
                        <a:pt x="1449" y="710"/>
                      </a:lnTo>
                      <a:lnTo>
                        <a:pt x="1451" y="699"/>
                      </a:lnTo>
                      <a:lnTo>
                        <a:pt x="1453" y="689"/>
                      </a:lnTo>
                      <a:lnTo>
                        <a:pt x="1456" y="678"/>
                      </a:lnTo>
                      <a:lnTo>
                        <a:pt x="1460" y="668"/>
                      </a:lnTo>
                      <a:lnTo>
                        <a:pt x="1462" y="659"/>
                      </a:lnTo>
                      <a:lnTo>
                        <a:pt x="1464" y="648"/>
                      </a:lnTo>
                      <a:lnTo>
                        <a:pt x="1468" y="638"/>
                      </a:lnTo>
                      <a:lnTo>
                        <a:pt x="1472" y="629"/>
                      </a:lnTo>
                      <a:lnTo>
                        <a:pt x="1473" y="615"/>
                      </a:lnTo>
                      <a:lnTo>
                        <a:pt x="1475" y="606"/>
                      </a:lnTo>
                      <a:lnTo>
                        <a:pt x="1479" y="594"/>
                      </a:lnTo>
                      <a:lnTo>
                        <a:pt x="1483" y="583"/>
                      </a:lnTo>
                      <a:lnTo>
                        <a:pt x="1485" y="572"/>
                      </a:lnTo>
                      <a:lnTo>
                        <a:pt x="1489" y="560"/>
                      </a:lnTo>
                      <a:lnTo>
                        <a:pt x="1491" y="549"/>
                      </a:lnTo>
                      <a:lnTo>
                        <a:pt x="1494" y="537"/>
                      </a:lnTo>
                      <a:lnTo>
                        <a:pt x="1496" y="526"/>
                      </a:lnTo>
                      <a:lnTo>
                        <a:pt x="1498" y="515"/>
                      </a:lnTo>
                      <a:lnTo>
                        <a:pt x="1502" y="503"/>
                      </a:lnTo>
                      <a:lnTo>
                        <a:pt x="1504" y="492"/>
                      </a:lnTo>
                      <a:lnTo>
                        <a:pt x="1508" y="480"/>
                      </a:lnTo>
                      <a:lnTo>
                        <a:pt x="1511" y="467"/>
                      </a:lnTo>
                      <a:lnTo>
                        <a:pt x="1513" y="458"/>
                      </a:lnTo>
                      <a:lnTo>
                        <a:pt x="1517" y="446"/>
                      </a:lnTo>
                      <a:lnTo>
                        <a:pt x="1519" y="435"/>
                      </a:lnTo>
                      <a:lnTo>
                        <a:pt x="1521" y="423"/>
                      </a:lnTo>
                      <a:lnTo>
                        <a:pt x="1523" y="412"/>
                      </a:lnTo>
                      <a:lnTo>
                        <a:pt x="1527" y="401"/>
                      </a:lnTo>
                      <a:lnTo>
                        <a:pt x="1529" y="391"/>
                      </a:lnTo>
                      <a:lnTo>
                        <a:pt x="1531" y="380"/>
                      </a:lnTo>
                      <a:lnTo>
                        <a:pt x="1532" y="370"/>
                      </a:lnTo>
                      <a:lnTo>
                        <a:pt x="1536" y="361"/>
                      </a:lnTo>
                      <a:lnTo>
                        <a:pt x="1538" y="349"/>
                      </a:lnTo>
                      <a:lnTo>
                        <a:pt x="1542" y="338"/>
                      </a:lnTo>
                      <a:lnTo>
                        <a:pt x="1542" y="328"/>
                      </a:lnTo>
                      <a:lnTo>
                        <a:pt x="1546" y="321"/>
                      </a:lnTo>
                      <a:lnTo>
                        <a:pt x="1548" y="309"/>
                      </a:lnTo>
                      <a:lnTo>
                        <a:pt x="1550" y="302"/>
                      </a:lnTo>
                      <a:lnTo>
                        <a:pt x="1551" y="292"/>
                      </a:lnTo>
                      <a:lnTo>
                        <a:pt x="1555" y="283"/>
                      </a:lnTo>
                      <a:lnTo>
                        <a:pt x="1555" y="273"/>
                      </a:lnTo>
                      <a:lnTo>
                        <a:pt x="1557" y="264"/>
                      </a:lnTo>
                      <a:lnTo>
                        <a:pt x="1557" y="254"/>
                      </a:lnTo>
                      <a:lnTo>
                        <a:pt x="1561" y="247"/>
                      </a:lnTo>
                      <a:lnTo>
                        <a:pt x="1561" y="237"/>
                      </a:lnTo>
                      <a:lnTo>
                        <a:pt x="1563" y="230"/>
                      </a:lnTo>
                      <a:lnTo>
                        <a:pt x="1563" y="222"/>
                      </a:lnTo>
                      <a:lnTo>
                        <a:pt x="1565" y="214"/>
                      </a:lnTo>
                      <a:lnTo>
                        <a:pt x="1565" y="207"/>
                      </a:lnTo>
                      <a:lnTo>
                        <a:pt x="1567" y="197"/>
                      </a:lnTo>
                      <a:lnTo>
                        <a:pt x="1567" y="190"/>
                      </a:lnTo>
                      <a:lnTo>
                        <a:pt x="1569" y="182"/>
                      </a:lnTo>
                      <a:lnTo>
                        <a:pt x="1569" y="174"/>
                      </a:lnTo>
                      <a:lnTo>
                        <a:pt x="1570" y="169"/>
                      </a:lnTo>
                      <a:lnTo>
                        <a:pt x="1570" y="161"/>
                      </a:lnTo>
                      <a:lnTo>
                        <a:pt x="1572" y="154"/>
                      </a:lnTo>
                      <a:lnTo>
                        <a:pt x="1572" y="146"/>
                      </a:lnTo>
                      <a:lnTo>
                        <a:pt x="1572" y="140"/>
                      </a:lnTo>
                      <a:lnTo>
                        <a:pt x="1572" y="133"/>
                      </a:lnTo>
                      <a:lnTo>
                        <a:pt x="1572" y="127"/>
                      </a:lnTo>
                      <a:lnTo>
                        <a:pt x="1572" y="114"/>
                      </a:lnTo>
                      <a:lnTo>
                        <a:pt x="1574" y="102"/>
                      </a:lnTo>
                      <a:lnTo>
                        <a:pt x="1572" y="91"/>
                      </a:lnTo>
                      <a:lnTo>
                        <a:pt x="1572" y="79"/>
                      </a:lnTo>
                      <a:lnTo>
                        <a:pt x="1572" y="70"/>
                      </a:lnTo>
                      <a:lnTo>
                        <a:pt x="1572" y="62"/>
                      </a:lnTo>
                      <a:lnTo>
                        <a:pt x="1570" y="51"/>
                      </a:lnTo>
                      <a:lnTo>
                        <a:pt x="1570" y="43"/>
                      </a:lnTo>
                      <a:lnTo>
                        <a:pt x="1567" y="36"/>
                      </a:lnTo>
                      <a:lnTo>
                        <a:pt x="1567" y="28"/>
                      </a:lnTo>
                      <a:lnTo>
                        <a:pt x="1565" y="17"/>
                      </a:lnTo>
                      <a:lnTo>
                        <a:pt x="1561" y="9"/>
                      </a:lnTo>
                      <a:lnTo>
                        <a:pt x="1557" y="1"/>
                      </a:lnTo>
                      <a:lnTo>
                        <a:pt x="1553" y="0"/>
                      </a:lnTo>
                      <a:lnTo>
                        <a:pt x="1550" y="0"/>
                      </a:lnTo>
                      <a:lnTo>
                        <a:pt x="1546" y="3"/>
                      </a:lnTo>
                      <a:lnTo>
                        <a:pt x="1542" y="9"/>
                      </a:lnTo>
                      <a:lnTo>
                        <a:pt x="1540" y="19"/>
                      </a:lnTo>
                      <a:lnTo>
                        <a:pt x="1536" y="24"/>
                      </a:lnTo>
                      <a:lnTo>
                        <a:pt x="1536" y="32"/>
                      </a:lnTo>
                      <a:lnTo>
                        <a:pt x="1536" y="39"/>
                      </a:lnTo>
                      <a:lnTo>
                        <a:pt x="1536" y="49"/>
                      </a:lnTo>
                      <a:lnTo>
                        <a:pt x="1534" y="55"/>
                      </a:lnTo>
                      <a:lnTo>
                        <a:pt x="1532" y="66"/>
                      </a:lnTo>
                      <a:lnTo>
                        <a:pt x="1532" y="77"/>
                      </a:lnTo>
                      <a:lnTo>
                        <a:pt x="1532" y="89"/>
                      </a:lnTo>
                      <a:lnTo>
                        <a:pt x="1531" y="93"/>
                      </a:lnTo>
                      <a:lnTo>
                        <a:pt x="1531" y="100"/>
                      </a:lnTo>
                      <a:lnTo>
                        <a:pt x="1531" y="106"/>
                      </a:lnTo>
                      <a:lnTo>
                        <a:pt x="1531" y="114"/>
                      </a:lnTo>
                      <a:lnTo>
                        <a:pt x="1531" y="119"/>
                      </a:lnTo>
                      <a:lnTo>
                        <a:pt x="1531" y="127"/>
                      </a:lnTo>
                      <a:lnTo>
                        <a:pt x="1531" y="135"/>
                      </a:lnTo>
                      <a:lnTo>
                        <a:pt x="1531" y="142"/>
                      </a:lnTo>
                      <a:lnTo>
                        <a:pt x="1529" y="150"/>
                      </a:lnTo>
                      <a:lnTo>
                        <a:pt x="1527" y="155"/>
                      </a:lnTo>
                      <a:lnTo>
                        <a:pt x="1527" y="163"/>
                      </a:lnTo>
                      <a:lnTo>
                        <a:pt x="1527" y="173"/>
                      </a:lnTo>
                      <a:lnTo>
                        <a:pt x="1525" y="178"/>
                      </a:lnTo>
                      <a:lnTo>
                        <a:pt x="1523" y="188"/>
                      </a:lnTo>
                      <a:lnTo>
                        <a:pt x="1523" y="197"/>
                      </a:lnTo>
                      <a:lnTo>
                        <a:pt x="1523" y="207"/>
                      </a:lnTo>
                      <a:lnTo>
                        <a:pt x="1521" y="214"/>
                      </a:lnTo>
                      <a:lnTo>
                        <a:pt x="1521" y="224"/>
                      </a:lnTo>
                      <a:lnTo>
                        <a:pt x="1517" y="231"/>
                      </a:lnTo>
                      <a:lnTo>
                        <a:pt x="1517" y="243"/>
                      </a:lnTo>
                      <a:lnTo>
                        <a:pt x="1515" y="250"/>
                      </a:lnTo>
                      <a:lnTo>
                        <a:pt x="1513" y="262"/>
                      </a:lnTo>
                      <a:lnTo>
                        <a:pt x="1513" y="273"/>
                      </a:lnTo>
                      <a:lnTo>
                        <a:pt x="1511" y="283"/>
                      </a:lnTo>
                      <a:lnTo>
                        <a:pt x="1510" y="292"/>
                      </a:lnTo>
                      <a:lnTo>
                        <a:pt x="1508" y="304"/>
                      </a:lnTo>
                      <a:lnTo>
                        <a:pt x="1504" y="313"/>
                      </a:lnTo>
                      <a:lnTo>
                        <a:pt x="1504" y="325"/>
                      </a:lnTo>
                      <a:lnTo>
                        <a:pt x="1502" y="336"/>
                      </a:lnTo>
                      <a:lnTo>
                        <a:pt x="1498" y="347"/>
                      </a:lnTo>
                      <a:lnTo>
                        <a:pt x="1496" y="359"/>
                      </a:lnTo>
                      <a:lnTo>
                        <a:pt x="1494" y="370"/>
                      </a:lnTo>
                      <a:lnTo>
                        <a:pt x="1492" y="382"/>
                      </a:lnTo>
                      <a:lnTo>
                        <a:pt x="1489" y="395"/>
                      </a:lnTo>
                      <a:lnTo>
                        <a:pt x="1485" y="406"/>
                      </a:lnTo>
                      <a:lnTo>
                        <a:pt x="1483" y="420"/>
                      </a:lnTo>
                      <a:lnTo>
                        <a:pt x="1479" y="433"/>
                      </a:lnTo>
                      <a:lnTo>
                        <a:pt x="1475" y="446"/>
                      </a:lnTo>
                      <a:lnTo>
                        <a:pt x="1473" y="458"/>
                      </a:lnTo>
                      <a:lnTo>
                        <a:pt x="1470" y="473"/>
                      </a:lnTo>
                      <a:lnTo>
                        <a:pt x="1466" y="484"/>
                      </a:lnTo>
                      <a:lnTo>
                        <a:pt x="1462" y="497"/>
                      </a:lnTo>
                      <a:lnTo>
                        <a:pt x="1458" y="511"/>
                      </a:lnTo>
                      <a:lnTo>
                        <a:pt x="1454" y="524"/>
                      </a:lnTo>
                      <a:lnTo>
                        <a:pt x="1451" y="535"/>
                      </a:lnTo>
                      <a:lnTo>
                        <a:pt x="1449" y="547"/>
                      </a:lnTo>
                      <a:lnTo>
                        <a:pt x="1445" y="558"/>
                      </a:lnTo>
                      <a:lnTo>
                        <a:pt x="1441" y="572"/>
                      </a:lnTo>
                      <a:lnTo>
                        <a:pt x="1437" y="583"/>
                      </a:lnTo>
                      <a:lnTo>
                        <a:pt x="1434" y="594"/>
                      </a:lnTo>
                      <a:lnTo>
                        <a:pt x="1430" y="606"/>
                      </a:lnTo>
                      <a:lnTo>
                        <a:pt x="1426" y="617"/>
                      </a:lnTo>
                      <a:lnTo>
                        <a:pt x="1422" y="629"/>
                      </a:lnTo>
                      <a:lnTo>
                        <a:pt x="1420" y="638"/>
                      </a:lnTo>
                      <a:lnTo>
                        <a:pt x="1416" y="649"/>
                      </a:lnTo>
                      <a:lnTo>
                        <a:pt x="1413" y="659"/>
                      </a:lnTo>
                      <a:lnTo>
                        <a:pt x="1411" y="668"/>
                      </a:lnTo>
                      <a:lnTo>
                        <a:pt x="1407" y="678"/>
                      </a:lnTo>
                      <a:lnTo>
                        <a:pt x="1403" y="688"/>
                      </a:lnTo>
                      <a:lnTo>
                        <a:pt x="1399" y="699"/>
                      </a:lnTo>
                      <a:lnTo>
                        <a:pt x="1395" y="707"/>
                      </a:lnTo>
                      <a:lnTo>
                        <a:pt x="1392" y="716"/>
                      </a:lnTo>
                      <a:lnTo>
                        <a:pt x="1388" y="726"/>
                      </a:lnTo>
                      <a:lnTo>
                        <a:pt x="1386" y="735"/>
                      </a:lnTo>
                      <a:lnTo>
                        <a:pt x="1382" y="743"/>
                      </a:lnTo>
                      <a:lnTo>
                        <a:pt x="1378" y="750"/>
                      </a:lnTo>
                      <a:lnTo>
                        <a:pt x="1376" y="760"/>
                      </a:lnTo>
                      <a:lnTo>
                        <a:pt x="1373" y="767"/>
                      </a:lnTo>
                      <a:lnTo>
                        <a:pt x="1369" y="775"/>
                      </a:lnTo>
                      <a:lnTo>
                        <a:pt x="1367" y="783"/>
                      </a:lnTo>
                      <a:lnTo>
                        <a:pt x="1365" y="790"/>
                      </a:lnTo>
                      <a:lnTo>
                        <a:pt x="1363" y="798"/>
                      </a:lnTo>
                      <a:lnTo>
                        <a:pt x="1359" y="803"/>
                      </a:lnTo>
                      <a:lnTo>
                        <a:pt x="1356" y="811"/>
                      </a:lnTo>
                      <a:lnTo>
                        <a:pt x="1354" y="817"/>
                      </a:lnTo>
                      <a:lnTo>
                        <a:pt x="1350" y="824"/>
                      </a:lnTo>
                      <a:lnTo>
                        <a:pt x="1344" y="836"/>
                      </a:lnTo>
                      <a:lnTo>
                        <a:pt x="1338" y="849"/>
                      </a:lnTo>
                      <a:lnTo>
                        <a:pt x="1333" y="859"/>
                      </a:lnTo>
                      <a:lnTo>
                        <a:pt x="1329" y="870"/>
                      </a:lnTo>
                      <a:lnTo>
                        <a:pt x="1321" y="878"/>
                      </a:lnTo>
                      <a:lnTo>
                        <a:pt x="1318" y="887"/>
                      </a:lnTo>
                      <a:lnTo>
                        <a:pt x="1312" y="895"/>
                      </a:lnTo>
                      <a:lnTo>
                        <a:pt x="1306" y="902"/>
                      </a:lnTo>
                      <a:lnTo>
                        <a:pt x="1302" y="908"/>
                      </a:lnTo>
                      <a:lnTo>
                        <a:pt x="1297" y="914"/>
                      </a:lnTo>
                      <a:lnTo>
                        <a:pt x="1287" y="921"/>
                      </a:lnTo>
                      <a:lnTo>
                        <a:pt x="1281" y="929"/>
                      </a:lnTo>
                      <a:lnTo>
                        <a:pt x="1270" y="933"/>
                      </a:lnTo>
                      <a:lnTo>
                        <a:pt x="1259" y="940"/>
                      </a:lnTo>
                      <a:lnTo>
                        <a:pt x="1251" y="942"/>
                      </a:lnTo>
                      <a:lnTo>
                        <a:pt x="1243" y="946"/>
                      </a:lnTo>
                      <a:lnTo>
                        <a:pt x="1236" y="952"/>
                      </a:lnTo>
                      <a:lnTo>
                        <a:pt x="1228" y="957"/>
                      </a:lnTo>
                      <a:lnTo>
                        <a:pt x="1219" y="961"/>
                      </a:lnTo>
                      <a:lnTo>
                        <a:pt x="1209" y="967"/>
                      </a:lnTo>
                      <a:lnTo>
                        <a:pt x="1200" y="971"/>
                      </a:lnTo>
                      <a:lnTo>
                        <a:pt x="1190" y="978"/>
                      </a:lnTo>
                      <a:lnTo>
                        <a:pt x="1181" y="982"/>
                      </a:lnTo>
                      <a:lnTo>
                        <a:pt x="1169" y="990"/>
                      </a:lnTo>
                      <a:lnTo>
                        <a:pt x="1160" y="993"/>
                      </a:lnTo>
                      <a:lnTo>
                        <a:pt x="1148" y="1001"/>
                      </a:lnTo>
                      <a:lnTo>
                        <a:pt x="1141" y="1003"/>
                      </a:lnTo>
                      <a:lnTo>
                        <a:pt x="1135" y="1005"/>
                      </a:lnTo>
                      <a:lnTo>
                        <a:pt x="1127" y="1009"/>
                      </a:lnTo>
                      <a:lnTo>
                        <a:pt x="1122" y="1012"/>
                      </a:lnTo>
                      <a:lnTo>
                        <a:pt x="1108" y="1018"/>
                      </a:lnTo>
                      <a:lnTo>
                        <a:pt x="1097" y="1024"/>
                      </a:lnTo>
                      <a:lnTo>
                        <a:pt x="1091" y="1026"/>
                      </a:lnTo>
                      <a:lnTo>
                        <a:pt x="1084" y="1028"/>
                      </a:lnTo>
                      <a:lnTo>
                        <a:pt x="1076" y="1031"/>
                      </a:lnTo>
                      <a:lnTo>
                        <a:pt x="1070" y="1033"/>
                      </a:lnTo>
                      <a:lnTo>
                        <a:pt x="1063" y="1037"/>
                      </a:lnTo>
                      <a:lnTo>
                        <a:pt x="1055" y="1039"/>
                      </a:lnTo>
                      <a:lnTo>
                        <a:pt x="1049" y="1041"/>
                      </a:lnTo>
                      <a:lnTo>
                        <a:pt x="1044" y="1045"/>
                      </a:lnTo>
                      <a:lnTo>
                        <a:pt x="1034" y="1047"/>
                      </a:lnTo>
                      <a:lnTo>
                        <a:pt x="1029" y="1050"/>
                      </a:lnTo>
                      <a:lnTo>
                        <a:pt x="1021" y="1050"/>
                      </a:lnTo>
                      <a:lnTo>
                        <a:pt x="1013" y="1054"/>
                      </a:lnTo>
                      <a:lnTo>
                        <a:pt x="1006" y="1056"/>
                      </a:lnTo>
                      <a:lnTo>
                        <a:pt x="998" y="1060"/>
                      </a:lnTo>
                      <a:lnTo>
                        <a:pt x="990" y="1060"/>
                      </a:lnTo>
                      <a:lnTo>
                        <a:pt x="983" y="1064"/>
                      </a:lnTo>
                      <a:lnTo>
                        <a:pt x="973" y="1066"/>
                      </a:lnTo>
                      <a:lnTo>
                        <a:pt x="966" y="1068"/>
                      </a:lnTo>
                      <a:lnTo>
                        <a:pt x="958" y="1068"/>
                      </a:lnTo>
                      <a:lnTo>
                        <a:pt x="951" y="1071"/>
                      </a:lnTo>
                      <a:lnTo>
                        <a:pt x="943" y="1071"/>
                      </a:lnTo>
                      <a:lnTo>
                        <a:pt x="935" y="1075"/>
                      </a:lnTo>
                      <a:lnTo>
                        <a:pt x="928" y="1075"/>
                      </a:lnTo>
                      <a:lnTo>
                        <a:pt x="920" y="1077"/>
                      </a:lnTo>
                      <a:lnTo>
                        <a:pt x="911" y="1077"/>
                      </a:lnTo>
                      <a:lnTo>
                        <a:pt x="901" y="1079"/>
                      </a:lnTo>
                      <a:lnTo>
                        <a:pt x="892" y="1081"/>
                      </a:lnTo>
                      <a:lnTo>
                        <a:pt x="884" y="1081"/>
                      </a:lnTo>
                      <a:lnTo>
                        <a:pt x="874" y="1083"/>
                      </a:lnTo>
                      <a:lnTo>
                        <a:pt x="867" y="1085"/>
                      </a:lnTo>
                      <a:lnTo>
                        <a:pt x="857" y="1085"/>
                      </a:lnTo>
                      <a:lnTo>
                        <a:pt x="850" y="1087"/>
                      </a:lnTo>
                      <a:lnTo>
                        <a:pt x="840" y="1087"/>
                      </a:lnTo>
                      <a:lnTo>
                        <a:pt x="833" y="1090"/>
                      </a:lnTo>
                      <a:lnTo>
                        <a:pt x="823" y="1090"/>
                      </a:lnTo>
                      <a:lnTo>
                        <a:pt x="814" y="1092"/>
                      </a:lnTo>
                      <a:lnTo>
                        <a:pt x="804" y="1094"/>
                      </a:lnTo>
                      <a:lnTo>
                        <a:pt x="797" y="1094"/>
                      </a:lnTo>
                      <a:lnTo>
                        <a:pt x="787" y="1096"/>
                      </a:lnTo>
                      <a:lnTo>
                        <a:pt x="779" y="1098"/>
                      </a:lnTo>
                      <a:lnTo>
                        <a:pt x="768" y="1098"/>
                      </a:lnTo>
                      <a:lnTo>
                        <a:pt x="760" y="1100"/>
                      </a:lnTo>
                      <a:lnTo>
                        <a:pt x="751" y="1100"/>
                      </a:lnTo>
                      <a:lnTo>
                        <a:pt x="741" y="1104"/>
                      </a:lnTo>
                      <a:lnTo>
                        <a:pt x="732" y="1104"/>
                      </a:lnTo>
                      <a:lnTo>
                        <a:pt x="724" y="1106"/>
                      </a:lnTo>
                      <a:lnTo>
                        <a:pt x="715" y="1106"/>
                      </a:lnTo>
                      <a:lnTo>
                        <a:pt x="707" y="1107"/>
                      </a:lnTo>
                      <a:lnTo>
                        <a:pt x="698" y="1107"/>
                      </a:lnTo>
                      <a:lnTo>
                        <a:pt x="688" y="1109"/>
                      </a:lnTo>
                      <a:lnTo>
                        <a:pt x="679" y="1109"/>
                      </a:lnTo>
                      <a:lnTo>
                        <a:pt x="671" y="1113"/>
                      </a:lnTo>
                      <a:lnTo>
                        <a:pt x="663" y="1113"/>
                      </a:lnTo>
                      <a:lnTo>
                        <a:pt x="654" y="1115"/>
                      </a:lnTo>
                      <a:lnTo>
                        <a:pt x="646" y="1115"/>
                      </a:lnTo>
                      <a:lnTo>
                        <a:pt x="639" y="1117"/>
                      </a:lnTo>
                      <a:lnTo>
                        <a:pt x="629" y="1117"/>
                      </a:lnTo>
                      <a:lnTo>
                        <a:pt x="622" y="1119"/>
                      </a:lnTo>
                      <a:lnTo>
                        <a:pt x="614" y="1119"/>
                      </a:lnTo>
                      <a:lnTo>
                        <a:pt x="606" y="1119"/>
                      </a:lnTo>
                      <a:lnTo>
                        <a:pt x="597" y="1119"/>
                      </a:lnTo>
                      <a:lnTo>
                        <a:pt x="591" y="1121"/>
                      </a:lnTo>
                      <a:lnTo>
                        <a:pt x="584" y="1121"/>
                      </a:lnTo>
                      <a:lnTo>
                        <a:pt x="576" y="1123"/>
                      </a:lnTo>
                      <a:lnTo>
                        <a:pt x="570" y="1123"/>
                      </a:lnTo>
                      <a:lnTo>
                        <a:pt x="563" y="1123"/>
                      </a:lnTo>
                      <a:lnTo>
                        <a:pt x="555" y="1123"/>
                      </a:lnTo>
                      <a:lnTo>
                        <a:pt x="547" y="1123"/>
                      </a:lnTo>
                      <a:lnTo>
                        <a:pt x="534" y="1123"/>
                      </a:lnTo>
                      <a:lnTo>
                        <a:pt x="525" y="1125"/>
                      </a:lnTo>
                      <a:lnTo>
                        <a:pt x="513" y="1123"/>
                      </a:lnTo>
                      <a:lnTo>
                        <a:pt x="502" y="1123"/>
                      </a:lnTo>
                      <a:lnTo>
                        <a:pt x="490" y="1123"/>
                      </a:lnTo>
                      <a:lnTo>
                        <a:pt x="485" y="1121"/>
                      </a:lnTo>
                      <a:lnTo>
                        <a:pt x="475" y="1119"/>
                      </a:lnTo>
                      <a:lnTo>
                        <a:pt x="469" y="1117"/>
                      </a:lnTo>
                      <a:lnTo>
                        <a:pt x="462" y="1115"/>
                      </a:lnTo>
                      <a:lnTo>
                        <a:pt x="460" y="1113"/>
                      </a:lnTo>
                      <a:lnTo>
                        <a:pt x="449" y="1106"/>
                      </a:lnTo>
                      <a:lnTo>
                        <a:pt x="437" y="1096"/>
                      </a:lnTo>
                      <a:lnTo>
                        <a:pt x="431" y="1090"/>
                      </a:lnTo>
                      <a:lnTo>
                        <a:pt x="424" y="1085"/>
                      </a:lnTo>
                      <a:lnTo>
                        <a:pt x="416" y="1079"/>
                      </a:lnTo>
                      <a:lnTo>
                        <a:pt x="410" y="1075"/>
                      </a:lnTo>
                      <a:lnTo>
                        <a:pt x="403" y="1068"/>
                      </a:lnTo>
                      <a:lnTo>
                        <a:pt x="395" y="1060"/>
                      </a:lnTo>
                      <a:lnTo>
                        <a:pt x="388" y="1052"/>
                      </a:lnTo>
                      <a:lnTo>
                        <a:pt x="380" y="1047"/>
                      </a:lnTo>
                      <a:lnTo>
                        <a:pt x="371" y="1037"/>
                      </a:lnTo>
                      <a:lnTo>
                        <a:pt x="363" y="1031"/>
                      </a:lnTo>
                      <a:lnTo>
                        <a:pt x="353" y="1022"/>
                      </a:lnTo>
                      <a:lnTo>
                        <a:pt x="346" y="1014"/>
                      </a:lnTo>
                      <a:lnTo>
                        <a:pt x="336" y="1005"/>
                      </a:lnTo>
                      <a:lnTo>
                        <a:pt x="327" y="997"/>
                      </a:lnTo>
                      <a:lnTo>
                        <a:pt x="317" y="988"/>
                      </a:lnTo>
                      <a:lnTo>
                        <a:pt x="308" y="980"/>
                      </a:lnTo>
                      <a:lnTo>
                        <a:pt x="298" y="971"/>
                      </a:lnTo>
                      <a:lnTo>
                        <a:pt x="289" y="961"/>
                      </a:lnTo>
                      <a:lnTo>
                        <a:pt x="279" y="952"/>
                      </a:lnTo>
                      <a:lnTo>
                        <a:pt x="272" y="944"/>
                      </a:lnTo>
                      <a:lnTo>
                        <a:pt x="260" y="935"/>
                      </a:lnTo>
                      <a:lnTo>
                        <a:pt x="251" y="927"/>
                      </a:lnTo>
                      <a:lnTo>
                        <a:pt x="241" y="917"/>
                      </a:lnTo>
                      <a:lnTo>
                        <a:pt x="232" y="910"/>
                      </a:lnTo>
                      <a:lnTo>
                        <a:pt x="222" y="900"/>
                      </a:lnTo>
                      <a:lnTo>
                        <a:pt x="215" y="893"/>
                      </a:lnTo>
                      <a:lnTo>
                        <a:pt x="205" y="885"/>
                      </a:lnTo>
                      <a:lnTo>
                        <a:pt x="198" y="878"/>
                      </a:lnTo>
                      <a:lnTo>
                        <a:pt x="188" y="870"/>
                      </a:lnTo>
                      <a:lnTo>
                        <a:pt x="180" y="860"/>
                      </a:lnTo>
                      <a:lnTo>
                        <a:pt x="171" y="853"/>
                      </a:lnTo>
                      <a:lnTo>
                        <a:pt x="161" y="845"/>
                      </a:lnTo>
                      <a:lnTo>
                        <a:pt x="152" y="840"/>
                      </a:lnTo>
                      <a:lnTo>
                        <a:pt x="144" y="832"/>
                      </a:lnTo>
                      <a:lnTo>
                        <a:pt x="135" y="824"/>
                      </a:lnTo>
                      <a:lnTo>
                        <a:pt x="127" y="819"/>
                      </a:lnTo>
                      <a:lnTo>
                        <a:pt x="118" y="811"/>
                      </a:lnTo>
                      <a:lnTo>
                        <a:pt x="108" y="803"/>
                      </a:lnTo>
                      <a:lnTo>
                        <a:pt x="101" y="798"/>
                      </a:lnTo>
                      <a:lnTo>
                        <a:pt x="93" y="794"/>
                      </a:lnTo>
                      <a:lnTo>
                        <a:pt x="85" y="786"/>
                      </a:lnTo>
                      <a:lnTo>
                        <a:pt x="78" y="783"/>
                      </a:lnTo>
                      <a:lnTo>
                        <a:pt x="70" y="777"/>
                      </a:lnTo>
                      <a:lnTo>
                        <a:pt x="64" y="773"/>
                      </a:lnTo>
                      <a:lnTo>
                        <a:pt x="57" y="767"/>
                      </a:lnTo>
                      <a:lnTo>
                        <a:pt x="49" y="764"/>
                      </a:lnTo>
                      <a:lnTo>
                        <a:pt x="42" y="760"/>
                      </a:lnTo>
                      <a:lnTo>
                        <a:pt x="36" y="756"/>
                      </a:lnTo>
                      <a:lnTo>
                        <a:pt x="26" y="748"/>
                      </a:lnTo>
                      <a:lnTo>
                        <a:pt x="17" y="745"/>
                      </a:lnTo>
                      <a:lnTo>
                        <a:pt x="9" y="739"/>
                      </a:lnTo>
                      <a:lnTo>
                        <a:pt x="4" y="737"/>
                      </a:lnTo>
                      <a:lnTo>
                        <a:pt x="0" y="735"/>
                      </a:lnTo>
                      <a:lnTo>
                        <a:pt x="2" y="737"/>
                      </a:lnTo>
                      <a:lnTo>
                        <a:pt x="4" y="741"/>
                      </a:lnTo>
                      <a:lnTo>
                        <a:pt x="11" y="748"/>
                      </a:lnTo>
                      <a:lnTo>
                        <a:pt x="17" y="754"/>
                      </a:lnTo>
                      <a:lnTo>
                        <a:pt x="30" y="764"/>
                      </a:lnTo>
                      <a:lnTo>
                        <a:pt x="36" y="769"/>
                      </a:lnTo>
                      <a:lnTo>
                        <a:pt x="42" y="777"/>
                      </a:lnTo>
                      <a:lnTo>
                        <a:pt x="49" y="784"/>
                      </a:lnTo>
                      <a:lnTo>
                        <a:pt x="61" y="792"/>
                      </a:lnTo>
                      <a:lnTo>
                        <a:pt x="61" y="792"/>
                      </a:lnTo>
                      <a:close/>
                    </a:path>
                  </a:pathLst>
                </a:custGeom>
                <a:solidFill>
                  <a:srgbClr val="C7F2F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8" name="Freeform 67"/>
                <p:cNvSpPr>
                  <a:spLocks/>
                </p:cNvSpPr>
                <p:nvPr/>
              </p:nvSpPr>
              <p:spPr bwMode="auto">
                <a:xfrm>
                  <a:off x="2976236" y="2430284"/>
                  <a:ext cx="885634" cy="374691"/>
                </a:xfrm>
                <a:custGeom>
                  <a:avLst/>
                  <a:gdLst/>
                  <a:ahLst/>
                  <a:cxnLst>
                    <a:cxn ang="0">
                      <a:pos x="30" y="722"/>
                    </a:cxn>
                    <a:cxn ang="0">
                      <a:pos x="0" y="650"/>
                    </a:cxn>
                    <a:cxn ang="0">
                      <a:pos x="30" y="591"/>
                    </a:cxn>
                    <a:cxn ang="0">
                      <a:pos x="82" y="534"/>
                    </a:cxn>
                    <a:cxn ang="0">
                      <a:pos x="137" y="489"/>
                    </a:cxn>
                    <a:cxn ang="0">
                      <a:pos x="201" y="435"/>
                    </a:cxn>
                    <a:cxn ang="0">
                      <a:pos x="276" y="382"/>
                    </a:cxn>
                    <a:cxn ang="0">
                      <a:pos x="350" y="327"/>
                    </a:cxn>
                    <a:cxn ang="0">
                      <a:pos x="424" y="276"/>
                    </a:cxn>
                    <a:cxn ang="0">
                      <a:pos x="492" y="232"/>
                    </a:cxn>
                    <a:cxn ang="0">
                      <a:pos x="553" y="202"/>
                    </a:cxn>
                    <a:cxn ang="0">
                      <a:pos x="618" y="179"/>
                    </a:cxn>
                    <a:cxn ang="0">
                      <a:pos x="682" y="166"/>
                    </a:cxn>
                    <a:cxn ang="0">
                      <a:pos x="736" y="169"/>
                    </a:cxn>
                    <a:cxn ang="0">
                      <a:pos x="808" y="192"/>
                    </a:cxn>
                    <a:cxn ang="0">
                      <a:pos x="857" y="192"/>
                    </a:cxn>
                    <a:cxn ang="0">
                      <a:pos x="907" y="188"/>
                    </a:cxn>
                    <a:cxn ang="0">
                      <a:pos x="962" y="183"/>
                    </a:cxn>
                    <a:cxn ang="0">
                      <a:pos x="1025" y="177"/>
                    </a:cxn>
                    <a:cxn ang="0">
                      <a:pos x="1080" y="166"/>
                    </a:cxn>
                    <a:cxn ang="0">
                      <a:pos x="1133" y="156"/>
                    </a:cxn>
                    <a:cxn ang="0">
                      <a:pos x="1196" y="137"/>
                    </a:cxn>
                    <a:cxn ang="0">
                      <a:pos x="1217" y="90"/>
                    </a:cxn>
                    <a:cxn ang="0">
                      <a:pos x="1215" y="19"/>
                    </a:cxn>
                    <a:cxn ang="0">
                      <a:pos x="1255" y="2"/>
                    </a:cxn>
                    <a:cxn ang="0">
                      <a:pos x="1316" y="8"/>
                    </a:cxn>
                    <a:cxn ang="0">
                      <a:pos x="1369" y="17"/>
                    </a:cxn>
                    <a:cxn ang="0">
                      <a:pos x="1428" y="29"/>
                    </a:cxn>
                    <a:cxn ang="0">
                      <a:pos x="1494" y="44"/>
                    </a:cxn>
                    <a:cxn ang="0">
                      <a:pos x="1559" y="57"/>
                    </a:cxn>
                    <a:cxn ang="0">
                      <a:pos x="1620" y="76"/>
                    </a:cxn>
                    <a:cxn ang="0">
                      <a:pos x="1673" y="95"/>
                    </a:cxn>
                    <a:cxn ang="0">
                      <a:pos x="1734" y="128"/>
                    </a:cxn>
                    <a:cxn ang="0">
                      <a:pos x="1793" y="166"/>
                    </a:cxn>
                    <a:cxn ang="0">
                      <a:pos x="1839" y="200"/>
                    </a:cxn>
                    <a:cxn ang="0">
                      <a:pos x="1871" y="259"/>
                    </a:cxn>
                    <a:cxn ang="0">
                      <a:pos x="1854" y="302"/>
                    </a:cxn>
                    <a:cxn ang="0">
                      <a:pos x="1808" y="285"/>
                    </a:cxn>
                    <a:cxn ang="0">
                      <a:pos x="1757" y="261"/>
                    </a:cxn>
                    <a:cxn ang="0">
                      <a:pos x="1705" y="247"/>
                    </a:cxn>
                    <a:cxn ang="0">
                      <a:pos x="1637" y="240"/>
                    </a:cxn>
                    <a:cxn ang="0">
                      <a:pos x="1555" y="236"/>
                    </a:cxn>
                    <a:cxn ang="0">
                      <a:pos x="1464" y="236"/>
                    </a:cxn>
                    <a:cxn ang="0">
                      <a:pos x="1367" y="242"/>
                    </a:cxn>
                    <a:cxn ang="0">
                      <a:pos x="1268" y="249"/>
                    </a:cxn>
                    <a:cxn ang="0">
                      <a:pos x="1171" y="259"/>
                    </a:cxn>
                    <a:cxn ang="0">
                      <a:pos x="1078" y="272"/>
                    </a:cxn>
                    <a:cxn ang="0">
                      <a:pos x="992" y="285"/>
                    </a:cxn>
                    <a:cxn ang="0">
                      <a:pos x="903" y="306"/>
                    </a:cxn>
                    <a:cxn ang="0">
                      <a:pos x="798" y="337"/>
                    </a:cxn>
                    <a:cxn ang="0">
                      <a:pos x="690" y="373"/>
                    </a:cxn>
                    <a:cxn ang="0">
                      <a:pos x="582" y="414"/>
                    </a:cxn>
                    <a:cxn ang="0">
                      <a:pos x="475" y="458"/>
                    </a:cxn>
                    <a:cxn ang="0">
                      <a:pos x="378" y="500"/>
                    </a:cxn>
                    <a:cxn ang="0">
                      <a:pos x="298" y="540"/>
                    </a:cxn>
                    <a:cxn ang="0">
                      <a:pos x="236" y="576"/>
                    </a:cxn>
                    <a:cxn ang="0">
                      <a:pos x="180" y="631"/>
                    </a:cxn>
                    <a:cxn ang="0">
                      <a:pos x="140" y="694"/>
                    </a:cxn>
                    <a:cxn ang="0">
                      <a:pos x="118" y="768"/>
                    </a:cxn>
                    <a:cxn ang="0">
                      <a:pos x="85" y="776"/>
                    </a:cxn>
                  </a:cxnLst>
                  <a:rect l="0" t="0" r="r" b="b"/>
                  <a:pathLst>
                    <a:path w="1871" h="793">
                      <a:moveTo>
                        <a:pt x="76" y="764"/>
                      </a:moveTo>
                      <a:lnTo>
                        <a:pt x="70" y="757"/>
                      </a:lnTo>
                      <a:lnTo>
                        <a:pt x="63" y="753"/>
                      </a:lnTo>
                      <a:lnTo>
                        <a:pt x="55" y="747"/>
                      </a:lnTo>
                      <a:lnTo>
                        <a:pt x="51" y="741"/>
                      </a:lnTo>
                      <a:lnTo>
                        <a:pt x="40" y="732"/>
                      </a:lnTo>
                      <a:lnTo>
                        <a:pt x="30" y="722"/>
                      </a:lnTo>
                      <a:lnTo>
                        <a:pt x="21" y="713"/>
                      </a:lnTo>
                      <a:lnTo>
                        <a:pt x="13" y="703"/>
                      </a:lnTo>
                      <a:lnTo>
                        <a:pt x="7" y="694"/>
                      </a:lnTo>
                      <a:lnTo>
                        <a:pt x="4" y="684"/>
                      </a:lnTo>
                      <a:lnTo>
                        <a:pt x="2" y="673"/>
                      </a:lnTo>
                      <a:lnTo>
                        <a:pt x="0" y="662"/>
                      </a:lnTo>
                      <a:lnTo>
                        <a:pt x="0" y="650"/>
                      </a:lnTo>
                      <a:lnTo>
                        <a:pt x="4" y="641"/>
                      </a:lnTo>
                      <a:lnTo>
                        <a:pt x="5" y="629"/>
                      </a:lnTo>
                      <a:lnTo>
                        <a:pt x="13" y="616"/>
                      </a:lnTo>
                      <a:lnTo>
                        <a:pt x="17" y="610"/>
                      </a:lnTo>
                      <a:lnTo>
                        <a:pt x="21" y="603"/>
                      </a:lnTo>
                      <a:lnTo>
                        <a:pt x="25" y="597"/>
                      </a:lnTo>
                      <a:lnTo>
                        <a:pt x="30" y="591"/>
                      </a:lnTo>
                      <a:lnTo>
                        <a:pt x="36" y="582"/>
                      </a:lnTo>
                      <a:lnTo>
                        <a:pt x="44" y="574"/>
                      </a:lnTo>
                      <a:lnTo>
                        <a:pt x="51" y="563"/>
                      </a:lnTo>
                      <a:lnTo>
                        <a:pt x="64" y="553"/>
                      </a:lnTo>
                      <a:lnTo>
                        <a:pt x="68" y="546"/>
                      </a:lnTo>
                      <a:lnTo>
                        <a:pt x="74" y="540"/>
                      </a:lnTo>
                      <a:lnTo>
                        <a:pt x="82" y="534"/>
                      </a:lnTo>
                      <a:lnTo>
                        <a:pt x="89" y="529"/>
                      </a:lnTo>
                      <a:lnTo>
                        <a:pt x="95" y="521"/>
                      </a:lnTo>
                      <a:lnTo>
                        <a:pt x="102" y="515"/>
                      </a:lnTo>
                      <a:lnTo>
                        <a:pt x="110" y="510"/>
                      </a:lnTo>
                      <a:lnTo>
                        <a:pt x="120" y="504"/>
                      </a:lnTo>
                      <a:lnTo>
                        <a:pt x="127" y="496"/>
                      </a:lnTo>
                      <a:lnTo>
                        <a:pt x="137" y="489"/>
                      </a:lnTo>
                      <a:lnTo>
                        <a:pt x="144" y="481"/>
                      </a:lnTo>
                      <a:lnTo>
                        <a:pt x="154" y="473"/>
                      </a:lnTo>
                      <a:lnTo>
                        <a:pt x="163" y="466"/>
                      </a:lnTo>
                      <a:lnTo>
                        <a:pt x="173" y="458"/>
                      </a:lnTo>
                      <a:lnTo>
                        <a:pt x="182" y="451"/>
                      </a:lnTo>
                      <a:lnTo>
                        <a:pt x="192" y="443"/>
                      </a:lnTo>
                      <a:lnTo>
                        <a:pt x="201" y="435"/>
                      </a:lnTo>
                      <a:lnTo>
                        <a:pt x="211" y="428"/>
                      </a:lnTo>
                      <a:lnTo>
                        <a:pt x="222" y="420"/>
                      </a:lnTo>
                      <a:lnTo>
                        <a:pt x="234" y="413"/>
                      </a:lnTo>
                      <a:lnTo>
                        <a:pt x="243" y="405"/>
                      </a:lnTo>
                      <a:lnTo>
                        <a:pt x="255" y="395"/>
                      </a:lnTo>
                      <a:lnTo>
                        <a:pt x="264" y="390"/>
                      </a:lnTo>
                      <a:lnTo>
                        <a:pt x="276" y="382"/>
                      </a:lnTo>
                      <a:lnTo>
                        <a:pt x="287" y="375"/>
                      </a:lnTo>
                      <a:lnTo>
                        <a:pt x="296" y="365"/>
                      </a:lnTo>
                      <a:lnTo>
                        <a:pt x="308" y="357"/>
                      </a:lnTo>
                      <a:lnTo>
                        <a:pt x="317" y="350"/>
                      </a:lnTo>
                      <a:lnTo>
                        <a:pt x="329" y="342"/>
                      </a:lnTo>
                      <a:lnTo>
                        <a:pt x="340" y="333"/>
                      </a:lnTo>
                      <a:lnTo>
                        <a:pt x="350" y="327"/>
                      </a:lnTo>
                      <a:lnTo>
                        <a:pt x="361" y="319"/>
                      </a:lnTo>
                      <a:lnTo>
                        <a:pt x="371" y="310"/>
                      </a:lnTo>
                      <a:lnTo>
                        <a:pt x="380" y="304"/>
                      </a:lnTo>
                      <a:lnTo>
                        <a:pt x="392" y="297"/>
                      </a:lnTo>
                      <a:lnTo>
                        <a:pt x="403" y="289"/>
                      </a:lnTo>
                      <a:lnTo>
                        <a:pt x="412" y="281"/>
                      </a:lnTo>
                      <a:lnTo>
                        <a:pt x="424" y="276"/>
                      </a:lnTo>
                      <a:lnTo>
                        <a:pt x="433" y="270"/>
                      </a:lnTo>
                      <a:lnTo>
                        <a:pt x="445" y="264"/>
                      </a:lnTo>
                      <a:lnTo>
                        <a:pt x="454" y="257"/>
                      </a:lnTo>
                      <a:lnTo>
                        <a:pt x="464" y="251"/>
                      </a:lnTo>
                      <a:lnTo>
                        <a:pt x="473" y="245"/>
                      </a:lnTo>
                      <a:lnTo>
                        <a:pt x="485" y="240"/>
                      </a:lnTo>
                      <a:lnTo>
                        <a:pt x="492" y="232"/>
                      </a:lnTo>
                      <a:lnTo>
                        <a:pt x="502" y="228"/>
                      </a:lnTo>
                      <a:lnTo>
                        <a:pt x="511" y="223"/>
                      </a:lnTo>
                      <a:lnTo>
                        <a:pt x="521" y="219"/>
                      </a:lnTo>
                      <a:lnTo>
                        <a:pt x="528" y="213"/>
                      </a:lnTo>
                      <a:lnTo>
                        <a:pt x="538" y="209"/>
                      </a:lnTo>
                      <a:lnTo>
                        <a:pt x="546" y="205"/>
                      </a:lnTo>
                      <a:lnTo>
                        <a:pt x="553" y="202"/>
                      </a:lnTo>
                      <a:lnTo>
                        <a:pt x="561" y="198"/>
                      </a:lnTo>
                      <a:lnTo>
                        <a:pt x="568" y="194"/>
                      </a:lnTo>
                      <a:lnTo>
                        <a:pt x="576" y="192"/>
                      </a:lnTo>
                      <a:lnTo>
                        <a:pt x="584" y="192"/>
                      </a:lnTo>
                      <a:lnTo>
                        <a:pt x="595" y="185"/>
                      </a:lnTo>
                      <a:lnTo>
                        <a:pt x="606" y="183"/>
                      </a:lnTo>
                      <a:lnTo>
                        <a:pt x="618" y="179"/>
                      </a:lnTo>
                      <a:lnTo>
                        <a:pt x="629" y="175"/>
                      </a:lnTo>
                      <a:lnTo>
                        <a:pt x="639" y="173"/>
                      </a:lnTo>
                      <a:lnTo>
                        <a:pt x="648" y="171"/>
                      </a:lnTo>
                      <a:lnTo>
                        <a:pt x="658" y="169"/>
                      </a:lnTo>
                      <a:lnTo>
                        <a:pt x="667" y="169"/>
                      </a:lnTo>
                      <a:lnTo>
                        <a:pt x="675" y="166"/>
                      </a:lnTo>
                      <a:lnTo>
                        <a:pt x="682" y="166"/>
                      </a:lnTo>
                      <a:lnTo>
                        <a:pt x="690" y="166"/>
                      </a:lnTo>
                      <a:lnTo>
                        <a:pt x="698" y="166"/>
                      </a:lnTo>
                      <a:lnTo>
                        <a:pt x="703" y="166"/>
                      </a:lnTo>
                      <a:lnTo>
                        <a:pt x="711" y="166"/>
                      </a:lnTo>
                      <a:lnTo>
                        <a:pt x="717" y="167"/>
                      </a:lnTo>
                      <a:lnTo>
                        <a:pt x="724" y="169"/>
                      </a:lnTo>
                      <a:lnTo>
                        <a:pt x="736" y="169"/>
                      </a:lnTo>
                      <a:lnTo>
                        <a:pt x="745" y="173"/>
                      </a:lnTo>
                      <a:lnTo>
                        <a:pt x="755" y="175"/>
                      </a:lnTo>
                      <a:lnTo>
                        <a:pt x="766" y="179"/>
                      </a:lnTo>
                      <a:lnTo>
                        <a:pt x="776" y="183"/>
                      </a:lnTo>
                      <a:lnTo>
                        <a:pt x="785" y="185"/>
                      </a:lnTo>
                      <a:lnTo>
                        <a:pt x="795" y="188"/>
                      </a:lnTo>
                      <a:lnTo>
                        <a:pt x="808" y="192"/>
                      </a:lnTo>
                      <a:lnTo>
                        <a:pt x="812" y="192"/>
                      </a:lnTo>
                      <a:lnTo>
                        <a:pt x="819" y="192"/>
                      </a:lnTo>
                      <a:lnTo>
                        <a:pt x="829" y="192"/>
                      </a:lnTo>
                      <a:lnTo>
                        <a:pt x="840" y="192"/>
                      </a:lnTo>
                      <a:lnTo>
                        <a:pt x="846" y="192"/>
                      </a:lnTo>
                      <a:lnTo>
                        <a:pt x="852" y="192"/>
                      </a:lnTo>
                      <a:lnTo>
                        <a:pt x="857" y="192"/>
                      </a:lnTo>
                      <a:lnTo>
                        <a:pt x="863" y="192"/>
                      </a:lnTo>
                      <a:lnTo>
                        <a:pt x="871" y="190"/>
                      </a:lnTo>
                      <a:lnTo>
                        <a:pt x="876" y="190"/>
                      </a:lnTo>
                      <a:lnTo>
                        <a:pt x="884" y="190"/>
                      </a:lnTo>
                      <a:lnTo>
                        <a:pt x="892" y="190"/>
                      </a:lnTo>
                      <a:lnTo>
                        <a:pt x="899" y="188"/>
                      </a:lnTo>
                      <a:lnTo>
                        <a:pt x="907" y="188"/>
                      </a:lnTo>
                      <a:lnTo>
                        <a:pt x="914" y="186"/>
                      </a:lnTo>
                      <a:lnTo>
                        <a:pt x="922" y="186"/>
                      </a:lnTo>
                      <a:lnTo>
                        <a:pt x="930" y="185"/>
                      </a:lnTo>
                      <a:lnTo>
                        <a:pt x="937" y="185"/>
                      </a:lnTo>
                      <a:lnTo>
                        <a:pt x="945" y="185"/>
                      </a:lnTo>
                      <a:lnTo>
                        <a:pt x="954" y="185"/>
                      </a:lnTo>
                      <a:lnTo>
                        <a:pt x="962" y="183"/>
                      </a:lnTo>
                      <a:lnTo>
                        <a:pt x="971" y="183"/>
                      </a:lnTo>
                      <a:lnTo>
                        <a:pt x="979" y="181"/>
                      </a:lnTo>
                      <a:lnTo>
                        <a:pt x="989" y="181"/>
                      </a:lnTo>
                      <a:lnTo>
                        <a:pt x="996" y="179"/>
                      </a:lnTo>
                      <a:lnTo>
                        <a:pt x="1006" y="179"/>
                      </a:lnTo>
                      <a:lnTo>
                        <a:pt x="1015" y="177"/>
                      </a:lnTo>
                      <a:lnTo>
                        <a:pt x="1025" y="177"/>
                      </a:lnTo>
                      <a:lnTo>
                        <a:pt x="1030" y="175"/>
                      </a:lnTo>
                      <a:lnTo>
                        <a:pt x="1040" y="173"/>
                      </a:lnTo>
                      <a:lnTo>
                        <a:pt x="1048" y="173"/>
                      </a:lnTo>
                      <a:lnTo>
                        <a:pt x="1057" y="171"/>
                      </a:lnTo>
                      <a:lnTo>
                        <a:pt x="1065" y="169"/>
                      </a:lnTo>
                      <a:lnTo>
                        <a:pt x="1072" y="167"/>
                      </a:lnTo>
                      <a:lnTo>
                        <a:pt x="1080" y="166"/>
                      </a:lnTo>
                      <a:lnTo>
                        <a:pt x="1089" y="166"/>
                      </a:lnTo>
                      <a:lnTo>
                        <a:pt x="1097" y="162"/>
                      </a:lnTo>
                      <a:lnTo>
                        <a:pt x="1105" y="162"/>
                      </a:lnTo>
                      <a:lnTo>
                        <a:pt x="1112" y="160"/>
                      </a:lnTo>
                      <a:lnTo>
                        <a:pt x="1120" y="160"/>
                      </a:lnTo>
                      <a:lnTo>
                        <a:pt x="1127" y="156"/>
                      </a:lnTo>
                      <a:lnTo>
                        <a:pt x="1133" y="156"/>
                      </a:lnTo>
                      <a:lnTo>
                        <a:pt x="1141" y="154"/>
                      </a:lnTo>
                      <a:lnTo>
                        <a:pt x="1148" y="152"/>
                      </a:lnTo>
                      <a:lnTo>
                        <a:pt x="1160" y="150"/>
                      </a:lnTo>
                      <a:lnTo>
                        <a:pt x="1171" y="147"/>
                      </a:lnTo>
                      <a:lnTo>
                        <a:pt x="1181" y="143"/>
                      </a:lnTo>
                      <a:lnTo>
                        <a:pt x="1190" y="141"/>
                      </a:lnTo>
                      <a:lnTo>
                        <a:pt x="1196" y="137"/>
                      </a:lnTo>
                      <a:lnTo>
                        <a:pt x="1203" y="133"/>
                      </a:lnTo>
                      <a:lnTo>
                        <a:pt x="1207" y="129"/>
                      </a:lnTo>
                      <a:lnTo>
                        <a:pt x="1213" y="128"/>
                      </a:lnTo>
                      <a:lnTo>
                        <a:pt x="1213" y="118"/>
                      </a:lnTo>
                      <a:lnTo>
                        <a:pt x="1215" y="110"/>
                      </a:lnTo>
                      <a:lnTo>
                        <a:pt x="1215" y="99"/>
                      </a:lnTo>
                      <a:lnTo>
                        <a:pt x="1217" y="90"/>
                      </a:lnTo>
                      <a:lnTo>
                        <a:pt x="1215" y="78"/>
                      </a:lnTo>
                      <a:lnTo>
                        <a:pt x="1215" y="69"/>
                      </a:lnTo>
                      <a:lnTo>
                        <a:pt x="1215" y="57"/>
                      </a:lnTo>
                      <a:lnTo>
                        <a:pt x="1215" y="48"/>
                      </a:lnTo>
                      <a:lnTo>
                        <a:pt x="1215" y="36"/>
                      </a:lnTo>
                      <a:lnTo>
                        <a:pt x="1215" y="27"/>
                      </a:lnTo>
                      <a:lnTo>
                        <a:pt x="1215" y="19"/>
                      </a:lnTo>
                      <a:lnTo>
                        <a:pt x="1219" y="14"/>
                      </a:lnTo>
                      <a:lnTo>
                        <a:pt x="1222" y="6"/>
                      </a:lnTo>
                      <a:lnTo>
                        <a:pt x="1228" y="4"/>
                      </a:lnTo>
                      <a:lnTo>
                        <a:pt x="1234" y="0"/>
                      </a:lnTo>
                      <a:lnTo>
                        <a:pt x="1243" y="2"/>
                      </a:lnTo>
                      <a:lnTo>
                        <a:pt x="1247" y="2"/>
                      </a:lnTo>
                      <a:lnTo>
                        <a:pt x="1255" y="2"/>
                      </a:lnTo>
                      <a:lnTo>
                        <a:pt x="1262" y="2"/>
                      </a:lnTo>
                      <a:lnTo>
                        <a:pt x="1274" y="4"/>
                      </a:lnTo>
                      <a:lnTo>
                        <a:pt x="1283" y="4"/>
                      </a:lnTo>
                      <a:lnTo>
                        <a:pt x="1297" y="6"/>
                      </a:lnTo>
                      <a:lnTo>
                        <a:pt x="1302" y="6"/>
                      </a:lnTo>
                      <a:lnTo>
                        <a:pt x="1310" y="8"/>
                      </a:lnTo>
                      <a:lnTo>
                        <a:pt x="1316" y="8"/>
                      </a:lnTo>
                      <a:lnTo>
                        <a:pt x="1323" y="12"/>
                      </a:lnTo>
                      <a:lnTo>
                        <a:pt x="1331" y="12"/>
                      </a:lnTo>
                      <a:lnTo>
                        <a:pt x="1338" y="12"/>
                      </a:lnTo>
                      <a:lnTo>
                        <a:pt x="1344" y="14"/>
                      </a:lnTo>
                      <a:lnTo>
                        <a:pt x="1354" y="15"/>
                      </a:lnTo>
                      <a:lnTo>
                        <a:pt x="1359" y="15"/>
                      </a:lnTo>
                      <a:lnTo>
                        <a:pt x="1369" y="17"/>
                      </a:lnTo>
                      <a:lnTo>
                        <a:pt x="1377" y="19"/>
                      </a:lnTo>
                      <a:lnTo>
                        <a:pt x="1386" y="21"/>
                      </a:lnTo>
                      <a:lnTo>
                        <a:pt x="1394" y="21"/>
                      </a:lnTo>
                      <a:lnTo>
                        <a:pt x="1403" y="25"/>
                      </a:lnTo>
                      <a:lnTo>
                        <a:pt x="1411" y="25"/>
                      </a:lnTo>
                      <a:lnTo>
                        <a:pt x="1420" y="27"/>
                      </a:lnTo>
                      <a:lnTo>
                        <a:pt x="1428" y="29"/>
                      </a:lnTo>
                      <a:lnTo>
                        <a:pt x="1439" y="31"/>
                      </a:lnTo>
                      <a:lnTo>
                        <a:pt x="1449" y="33"/>
                      </a:lnTo>
                      <a:lnTo>
                        <a:pt x="1458" y="36"/>
                      </a:lnTo>
                      <a:lnTo>
                        <a:pt x="1466" y="36"/>
                      </a:lnTo>
                      <a:lnTo>
                        <a:pt x="1475" y="40"/>
                      </a:lnTo>
                      <a:lnTo>
                        <a:pt x="1485" y="40"/>
                      </a:lnTo>
                      <a:lnTo>
                        <a:pt x="1494" y="44"/>
                      </a:lnTo>
                      <a:lnTo>
                        <a:pt x="1504" y="44"/>
                      </a:lnTo>
                      <a:lnTo>
                        <a:pt x="1513" y="46"/>
                      </a:lnTo>
                      <a:lnTo>
                        <a:pt x="1523" y="48"/>
                      </a:lnTo>
                      <a:lnTo>
                        <a:pt x="1532" y="52"/>
                      </a:lnTo>
                      <a:lnTo>
                        <a:pt x="1542" y="53"/>
                      </a:lnTo>
                      <a:lnTo>
                        <a:pt x="1551" y="55"/>
                      </a:lnTo>
                      <a:lnTo>
                        <a:pt x="1559" y="57"/>
                      </a:lnTo>
                      <a:lnTo>
                        <a:pt x="1569" y="61"/>
                      </a:lnTo>
                      <a:lnTo>
                        <a:pt x="1576" y="63"/>
                      </a:lnTo>
                      <a:lnTo>
                        <a:pt x="1586" y="65"/>
                      </a:lnTo>
                      <a:lnTo>
                        <a:pt x="1595" y="69"/>
                      </a:lnTo>
                      <a:lnTo>
                        <a:pt x="1605" y="72"/>
                      </a:lnTo>
                      <a:lnTo>
                        <a:pt x="1610" y="74"/>
                      </a:lnTo>
                      <a:lnTo>
                        <a:pt x="1620" y="76"/>
                      </a:lnTo>
                      <a:lnTo>
                        <a:pt x="1628" y="78"/>
                      </a:lnTo>
                      <a:lnTo>
                        <a:pt x="1635" y="82"/>
                      </a:lnTo>
                      <a:lnTo>
                        <a:pt x="1643" y="84"/>
                      </a:lnTo>
                      <a:lnTo>
                        <a:pt x="1652" y="88"/>
                      </a:lnTo>
                      <a:lnTo>
                        <a:pt x="1658" y="90"/>
                      </a:lnTo>
                      <a:lnTo>
                        <a:pt x="1667" y="93"/>
                      </a:lnTo>
                      <a:lnTo>
                        <a:pt x="1673" y="95"/>
                      </a:lnTo>
                      <a:lnTo>
                        <a:pt x="1679" y="99"/>
                      </a:lnTo>
                      <a:lnTo>
                        <a:pt x="1686" y="101"/>
                      </a:lnTo>
                      <a:lnTo>
                        <a:pt x="1692" y="105"/>
                      </a:lnTo>
                      <a:lnTo>
                        <a:pt x="1705" y="110"/>
                      </a:lnTo>
                      <a:lnTo>
                        <a:pt x="1717" y="118"/>
                      </a:lnTo>
                      <a:lnTo>
                        <a:pt x="1724" y="122"/>
                      </a:lnTo>
                      <a:lnTo>
                        <a:pt x="1734" y="128"/>
                      </a:lnTo>
                      <a:lnTo>
                        <a:pt x="1743" y="135"/>
                      </a:lnTo>
                      <a:lnTo>
                        <a:pt x="1753" y="141"/>
                      </a:lnTo>
                      <a:lnTo>
                        <a:pt x="1761" y="145"/>
                      </a:lnTo>
                      <a:lnTo>
                        <a:pt x="1770" y="150"/>
                      </a:lnTo>
                      <a:lnTo>
                        <a:pt x="1778" y="156"/>
                      </a:lnTo>
                      <a:lnTo>
                        <a:pt x="1787" y="162"/>
                      </a:lnTo>
                      <a:lnTo>
                        <a:pt x="1793" y="166"/>
                      </a:lnTo>
                      <a:lnTo>
                        <a:pt x="1801" y="171"/>
                      </a:lnTo>
                      <a:lnTo>
                        <a:pt x="1808" y="175"/>
                      </a:lnTo>
                      <a:lnTo>
                        <a:pt x="1816" y="183"/>
                      </a:lnTo>
                      <a:lnTo>
                        <a:pt x="1821" y="185"/>
                      </a:lnTo>
                      <a:lnTo>
                        <a:pt x="1827" y="192"/>
                      </a:lnTo>
                      <a:lnTo>
                        <a:pt x="1833" y="194"/>
                      </a:lnTo>
                      <a:lnTo>
                        <a:pt x="1839" y="200"/>
                      </a:lnTo>
                      <a:lnTo>
                        <a:pt x="1846" y="209"/>
                      </a:lnTo>
                      <a:lnTo>
                        <a:pt x="1856" y="217"/>
                      </a:lnTo>
                      <a:lnTo>
                        <a:pt x="1861" y="226"/>
                      </a:lnTo>
                      <a:lnTo>
                        <a:pt x="1867" y="234"/>
                      </a:lnTo>
                      <a:lnTo>
                        <a:pt x="1869" y="242"/>
                      </a:lnTo>
                      <a:lnTo>
                        <a:pt x="1871" y="251"/>
                      </a:lnTo>
                      <a:lnTo>
                        <a:pt x="1871" y="259"/>
                      </a:lnTo>
                      <a:lnTo>
                        <a:pt x="1871" y="266"/>
                      </a:lnTo>
                      <a:lnTo>
                        <a:pt x="1867" y="272"/>
                      </a:lnTo>
                      <a:lnTo>
                        <a:pt x="1865" y="280"/>
                      </a:lnTo>
                      <a:lnTo>
                        <a:pt x="1863" y="285"/>
                      </a:lnTo>
                      <a:lnTo>
                        <a:pt x="1863" y="291"/>
                      </a:lnTo>
                      <a:lnTo>
                        <a:pt x="1859" y="299"/>
                      </a:lnTo>
                      <a:lnTo>
                        <a:pt x="1854" y="302"/>
                      </a:lnTo>
                      <a:lnTo>
                        <a:pt x="1850" y="300"/>
                      </a:lnTo>
                      <a:lnTo>
                        <a:pt x="1842" y="300"/>
                      </a:lnTo>
                      <a:lnTo>
                        <a:pt x="1835" y="299"/>
                      </a:lnTo>
                      <a:lnTo>
                        <a:pt x="1827" y="295"/>
                      </a:lnTo>
                      <a:lnTo>
                        <a:pt x="1821" y="291"/>
                      </a:lnTo>
                      <a:lnTo>
                        <a:pt x="1816" y="289"/>
                      </a:lnTo>
                      <a:lnTo>
                        <a:pt x="1808" y="285"/>
                      </a:lnTo>
                      <a:lnTo>
                        <a:pt x="1802" y="283"/>
                      </a:lnTo>
                      <a:lnTo>
                        <a:pt x="1793" y="280"/>
                      </a:lnTo>
                      <a:lnTo>
                        <a:pt x="1787" y="276"/>
                      </a:lnTo>
                      <a:lnTo>
                        <a:pt x="1778" y="270"/>
                      </a:lnTo>
                      <a:lnTo>
                        <a:pt x="1768" y="266"/>
                      </a:lnTo>
                      <a:lnTo>
                        <a:pt x="1763" y="264"/>
                      </a:lnTo>
                      <a:lnTo>
                        <a:pt x="1757" y="261"/>
                      </a:lnTo>
                      <a:lnTo>
                        <a:pt x="1749" y="259"/>
                      </a:lnTo>
                      <a:lnTo>
                        <a:pt x="1743" y="257"/>
                      </a:lnTo>
                      <a:lnTo>
                        <a:pt x="1736" y="255"/>
                      </a:lnTo>
                      <a:lnTo>
                        <a:pt x="1730" y="253"/>
                      </a:lnTo>
                      <a:lnTo>
                        <a:pt x="1721" y="251"/>
                      </a:lnTo>
                      <a:lnTo>
                        <a:pt x="1715" y="249"/>
                      </a:lnTo>
                      <a:lnTo>
                        <a:pt x="1705" y="247"/>
                      </a:lnTo>
                      <a:lnTo>
                        <a:pt x="1696" y="245"/>
                      </a:lnTo>
                      <a:lnTo>
                        <a:pt x="1686" y="243"/>
                      </a:lnTo>
                      <a:lnTo>
                        <a:pt x="1677" y="242"/>
                      </a:lnTo>
                      <a:lnTo>
                        <a:pt x="1667" y="242"/>
                      </a:lnTo>
                      <a:lnTo>
                        <a:pt x="1658" y="240"/>
                      </a:lnTo>
                      <a:lnTo>
                        <a:pt x="1647" y="240"/>
                      </a:lnTo>
                      <a:lnTo>
                        <a:pt x="1637" y="240"/>
                      </a:lnTo>
                      <a:lnTo>
                        <a:pt x="1626" y="238"/>
                      </a:lnTo>
                      <a:lnTo>
                        <a:pt x="1614" y="238"/>
                      </a:lnTo>
                      <a:lnTo>
                        <a:pt x="1603" y="236"/>
                      </a:lnTo>
                      <a:lnTo>
                        <a:pt x="1591" y="236"/>
                      </a:lnTo>
                      <a:lnTo>
                        <a:pt x="1580" y="236"/>
                      </a:lnTo>
                      <a:lnTo>
                        <a:pt x="1567" y="236"/>
                      </a:lnTo>
                      <a:lnTo>
                        <a:pt x="1555" y="236"/>
                      </a:lnTo>
                      <a:lnTo>
                        <a:pt x="1544" y="236"/>
                      </a:lnTo>
                      <a:lnTo>
                        <a:pt x="1531" y="236"/>
                      </a:lnTo>
                      <a:lnTo>
                        <a:pt x="1517" y="236"/>
                      </a:lnTo>
                      <a:lnTo>
                        <a:pt x="1504" y="236"/>
                      </a:lnTo>
                      <a:lnTo>
                        <a:pt x="1491" y="236"/>
                      </a:lnTo>
                      <a:lnTo>
                        <a:pt x="1477" y="236"/>
                      </a:lnTo>
                      <a:lnTo>
                        <a:pt x="1464" y="236"/>
                      </a:lnTo>
                      <a:lnTo>
                        <a:pt x="1451" y="238"/>
                      </a:lnTo>
                      <a:lnTo>
                        <a:pt x="1439" y="238"/>
                      </a:lnTo>
                      <a:lnTo>
                        <a:pt x="1424" y="238"/>
                      </a:lnTo>
                      <a:lnTo>
                        <a:pt x="1409" y="238"/>
                      </a:lnTo>
                      <a:lnTo>
                        <a:pt x="1396" y="240"/>
                      </a:lnTo>
                      <a:lnTo>
                        <a:pt x="1382" y="242"/>
                      </a:lnTo>
                      <a:lnTo>
                        <a:pt x="1367" y="242"/>
                      </a:lnTo>
                      <a:lnTo>
                        <a:pt x="1354" y="242"/>
                      </a:lnTo>
                      <a:lnTo>
                        <a:pt x="1338" y="243"/>
                      </a:lnTo>
                      <a:lnTo>
                        <a:pt x="1325" y="245"/>
                      </a:lnTo>
                      <a:lnTo>
                        <a:pt x="1312" y="245"/>
                      </a:lnTo>
                      <a:lnTo>
                        <a:pt x="1297" y="247"/>
                      </a:lnTo>
                      <a:lnTo>
                        <a:pt x="1283" y="247"/>
                      </a:lnTo>
                      <a:lnTo>
                        <a:pt x="1268" y="249"/>
                      </a:lnTo>
                      <a:lnTo>
                        <a:pt x="1255" y="251"/>
                      </a:lnTo>
                      <a:lnTo>
                        <a:pt x="1240" y="253"/>
                      </a:lnTo>
                      <a:lnTo>
                        <a:pt x="1226" y="255"/>
                      </a:lnTo>
                      <a:lnTo>
                        <a:pt x="1213" y="257"/>
                      </a:lnTo>
                      <a:lnTo>
                        <a:pt x="1200" y="257"/>
                      </a:lnTo>
                      <a:lnTo>
                        <a:pt x="1184" y="259"/>
                      </a:lnTo>
                      <a:lnTo>
                        <a:pt x="1171" y="259"/>
                      </a:lnTo>
                      <a:lnTo>
                        <a:pt x="1156" y="261"/>
                      </a:lnTo>
                      <a:lnTo>
                        <a:pt x="1143" y="262"/>
                      </a:lnTo>
                      <a:lnTo>
                        <a:pt x="1129" y="264"/>
                      </a:lnTo>
                      <a:lnTo>
                        <a:pt x="1116" y="266"/>
                      </a:lnTo>
                      <a:lnTo>
                        <a:pt x="1105" y="268"/>
                      </a:lnTo>
                      <a:lnTo>
                        <a:pt x="1089" y="270"/>
                      </a:lnTo>
                      <a:lnTo>
                        <a:pt x="1078" y="272"/>
                      </a:lnTo>
                      <a:lnTo>
                        <a:pt x="1065" y="272"/>
                      </a:lnTo>
                      <a:lnTo>
                        <a:pt x="1053" y="276"/>
                      </a:lnTo>
                      <a:lnTo>
                        <a:pt x="1040" y="278"/>
                      </a:lnTo>
                      <a:lnTo>
                        <a:pt x="1029" y="280"/>
                      </a:lnTo>
                      <a:lnTo>
                        <a:pt x="1017" y="281"/>
                      </a:lnTo>
                      <a:lnTo>
                        <a:pt x="1006" y="285"/>
                      </a:lnTo>
                      <a:lnTo>
                        <a:pt x="992" y="285"/>
                      </a:lnTo>
                      <a:lnTo>
                        <a:pt x="981" y="289"/>
                      </a:lnTo>
                      <a:lnTo>
                        <a:pt x="968" y="289"/>
                      </a:lnTo>
                      <a:lnTo>
                        <a:pt x="956" y="293"/>
                      </a:lnTo>
                      <a:lnTo>
                        <a:pt x="943" y="295"/>
                      </a:lnTo>
                      <a:lnTo>
                        <a:pt x="930" y="299"/>
                      </a:lnTo>
                      <a:lnTo>
                        <a:pt x="916" y="302"/>
                      </a:lnTo>
                      <a:lnTo>
                        <a:pt x="903" y="306"/>
                      </a:lnTo>
                      <a:lnTo>
                        <a:pt x="888" y="310"/>
                      </a:lnTo>
                      <a:lnTo>
                        <a:pt x="873" y="314"/>
                      </a:lnTo>
                      <a:lnTo>
                        <a:pt x="859" y="318"/>
                      </a:lnTo>
                      <a:lnTo>
                        <a:pt x="846" y="323"/>
                      </a:lnTo>
                      <a:lnTo>
                        <a:pt x="829" y="327"/>
                      </a:lnTo>
                      <a:lnTo>
                        <a:pt x="814" y="331"/>
                      </a:lnTo>
                      <a:lnTo>
                        <a:pt x="798" y="337"/>
                      </a:lnTo>
                      <a:lnTo>
                        <a:pt x="785" y="342"/>
                      </a:lnTo>
                      <a:lnTo>
                        <a:pt x="768" y="346"/>
                      </a:lnTo>
                      <a:lnTo>
                        <a:pt x="753" y="352"/>
                      </a:lnTo>
                      <a:lnTo>
                        <a:pt x="738" y="356"/>
                      </a:lnTo>
                      <a:lnTo>
                        <a:pt x="722" y="361"/>
                      </a:lnTo>
                      <a:lnTo>
                        <a:pt x="705" y="367"/>
                      </a:lnTo>
                      <a:lnTo>
                        <a:pt x="690" y="373"/>
                      </a:lnTo>
                      <a:lnTo>
                        <a:pt x="675" y="376"/>
                      </a:lnTo>
                      <a:lnTo>
                        <a:pt x="660" y="384"/>
                      </a:lnTo>
                      <a:lnTo>
                        <a:pt x="643" y="390"/>
                      </a:lnTo>
                      <a:lnTo>
                        <a:pt x="627" y="395"/>
                      </a:lnTo>
                      <a:lnTo>
                        <a:pt x="612" y="401"/>
                      </a:lnTo>
                      <a:lnTo>
                        <a:pt x="597" y="409"/>
                      </a:lnTo>
                      <a:lnTo>
                        <a:pt x="582" y="414"/>
                      </a:lnTo>
                      <a:lnTo>
                        <a:pt x="566" y="420"/>
                      </a:lnTo>
                      <a:lnTo>
                        <a:pt x="549" y="428"/>
                      </a:lnTo>
                      <a:lnTo>
                        <a:pt x="536" y="434"/>
                      </a:lnTo>
                      <a:lnTo>
                        <a:pt x="521" y="439"/>
                      </a:lnTo>
                      <a:lnTo>
                        <a:pt x="506" y="447"/>
                      </a:lnTo>
                      <a:lnTo>
                        <a:pt x="490" y="453"/>
                      </a:lnTo>
                      <a:lnTo>
                        <a:pt x="475" y="458"/>
                      </a:lnTo>
                      <a:lnTo>
                        <a:pt x="462" y="464"/>
                      </a:lnTo>
                      <a:lnTo>
                        <a:pt x="447" y="470"/>
                      </a:lnTo>
                      <a:lnTo>
                        <a:pt x="433" y="475"/>
                      </a:lnTo>
                      <a:lnTo>
                        <a:pt x="420" y="483"/>
                      </a:lnTo>
                      <a:lnTo>
                        <a:pt x="407" y="489"/>
                      </a:lnTo>
                      <a:lnTo>
                        <a:pt x="392" y="494"/>
                      </a:lnTo>
                      <a:lnTo>
                        <a:pt x="378" y="500"/>
                      </a:lnTo>
                      <a:lnTo>
                        <a:pt x="367" y="506"/>
                      </a:lnTo>
                      <a:lnTo>
                        <a:pt x="353" y="511"/>
                      </a:lnTo>
                      <a:lnTo>
                        <a:pt x="342" y="519"/>
                      </a:lnTo>
                      <a:lnTo>
                        <a:pt x="331" y="525"/>
                      </a:lnTo>
                      <a:lnTo>
                        <a:pt x="321" y="530"/>
                      </a:lnTo>
                      <a:lnTo>
                        <a:pt x="308" y="536"/>
                      </a:lnTo>
                      <a:lnTo>
                        <a:pt x="298" y="540"/>
                      </a:lnTo>
                      <a:lnTo>
                        <a:pt x="287" y="546"/>
                      </a:lnTo>
                      <a:lnTo>
                        <a:pt x="279" y="551"/>
                      </a:lnTo>
                      <a:lnTo>
                        <a:pt x="268" y="555"/>
                      </a:lnTo>
                      <a:lnTo>
                        <a:pt x="260" y="563"/>
                      </a:lnTo>
                      <a:lnTo>
                        <a:pt x="253" y="567"/>
                      </a:lnTo>
                      <a:lnTo>
                        <a:pt x="245" y="572"/>
                      </a:lnTo>
                      <a:lnTo>
                        <a:pt x="236" y="576"/>
                      </a:lnTo>
                      <a:lnTo>
                        <a:pt x="230" y="582"/>
                      </a:lnTo>
                      <a:lnTo>
                        <a:pt x="224" y="586"/>
                      </a:lnTo>
                      <a:lnTo>
                        <a:pt x="218" y="591"/>
                      </a:lnTo>
                      <a:lnTo>
                        <a:pt x="209" y="597"/>
                      </a:lnTo>
                      <a:lnTo>
                        <a:pt x="201" y="606"/>
                      </a:lnTo>
                      <a:lnTo>
                        <a:pt x="190" y="618"/>
                      </a:lnTo>
                      <a:lnTo>
                        <a:pt x="180" y="631"/>
                      </a:lnTo>
                      <a:lnTo>
                        <a:pt x="173" y="637"/>
                      </a:lnTo>
                      <a:lnTo>
                        <a:pt x="169" y="644"/>
                      </a:lnTo>
                      <a:lnTo>
                        <a:pt x="165" y="650"/>
                      </a:lnTo>
                      <a:lnTo>
                        <a:pt x="161" y="658"/>
                      </a:lnTo>
                      <a:lnTo>
                        <a:pt x="154" y="669"/>
                      </a:lnTo>
                      <a:lnTo>
                        <a:pt x="148" y="682"/>
                      </a:lnTo>
                      <a:lnTo>
                        <a:pt x="140" y="694"/>
                      </a:lnTo>
                      <a:lnTo>
                        <a:pt x="137" y="707"/>
                      </a:lnTo>
                      <a:lnTo>
                        <a:pt x="133" y="719"/>
                      </a:lnTo>
                      <a:lnTo>
                        <a:pt x="129" y="730"/>
                      </a:lnTo>
                      <a:lnTo>
                        <a:pt x="125" y="739"/>
                      </a:lnTo>
                      <a:lnTo>
                        <a:pt x="123" y="751"/>
                      </a:lnTo>
                      <a:lnTo>
                        <a:pt x="120" y="758"/>
                      </a:lnTo>
                      <a:lnTo>
                        <a:pt x="118" y="768"/>
                      </a:lnTo>
                      <a:lnTo>
                        <a:pt x="116" y="776"/>
                      </a:lnTo>
                      <a:lnTo>
                        <a:pt x="114" y="783"/>
                      </a:lnTo>
                      <a:lnTo>
                        <a:pt x="110" y="789"/>
                      </a:lnTo>
                      <a:lnTo>
                        <a:pt x="104" y="793"/>
                      </a:lnTo>
                      <a:lnTo>
                        <a:pt x="99" y="789"/>
                      </a:lnTo>
                      <a:lnTo>
                        <a:pt x="91" y="785"/>
                      </a:lnTo>
                      <a:lnTo>
                        <a:pt x="85" y="776"/>
                      </a:lnTo>
                      <a:lnTo>
                        <a:pt x="80" y="770"/>
                      </a:lnTo>
                      <a:lnTo>
                        <a:pt x="76" y="764"/>
                      </a:lnTo>
                      <a:lnTo>
                        <a:pt x="76" y="764"/>
                      </a:lnTo>
                      <a:lnTo>
                        <a:pt x="76" y="764"/>
                      </a:lnTo>
                      <a:close/>
                    </a:path>
                  </a:pathLst>
                </a:custGeom>
                <a:solidFill>
                  <a:srgbClr val="D1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9" name="Freeform 68"/>
                <p:cNvSpPr>
                  <a:spLocks/>
                </p:cNvSpPr>
                <p:nvPr/>
              </p:nvSpPr>
              <p:spPr bwMode="auto">
                <a:xfrm>
                  <a:off x="3306456" y="2236315"/>
                  <a:ext cx="313189" cy="295211"/>
                </a:xfrm>
                <a:custGeom>
                  <a:avLst/>
                  <a:gdLst/>
                  <a:ahLst/>
                  <a:cxnLst>
                    <a:cxn ang="0">
                      <a:pos x="0" y="230"/>
                    </a:cxn>
                    <a:cxn ang="0">
                      <a:pos x="9" y="262"/>
                    </a:cxn>
                    <a:cxn ang="0">
                      <a:pos x="24" y="292"/>
                    </a:cxn>
                    <a:cxn ang="0">
                      <a:pos x="53" y="317"/>
                    </a:cxn>
                    <a:cxn ang="0">
                      <a:pos x="78" y="325"/>
                    </a:cxn>
                    <a:cxn ang="0">
                      <a:pos x="112" y="338"/>
                    </a:cxn>
                    <a:cxn ang="0">
                      <a:pos x="144" y="359"/>
                    </a:cxn>
                    <a:cxn ang="0">
                      <a:pos x="165" y="391"/>
                    </a:cxn>
                    <a:cxn ang="0">
                      <a:pos x="173" y="435"/>
                    </a:cxn>
                    <a:cxn ang="0">
                      <a:pos x="173" y="477"/>
                    </a:cxn>
                    <a:cxn ang="0">
                      <a:pos x="163" y="513"/>
                    </a:cxn>
                    <a:cxn ang="0">
                      <a:pos x="148" y="541"/>
                    </a:cxn>
                    <a:cxn ang="0">
                      <a:pos x="121" y="558"/>
                    </a:cxn>
                    <a:cxn ang="0">
                      <a:pos x="108" y="583"/>
                    </a:cxn>
                    <a:cxn ang="0">
                      <a:pos x="97" y="614"/>
                    </a:cxn>
                    <a:cxn ang="0">
                      <a:pos x="110" y="623"/>
                    </a:cxn>
                    <a:cxn ang="0">
                      <a:pos x="131" y="623"/>
                    </a:cxn>
                    <a:cxn ang="0">
                      <a:pos x="165" y="621"/>
                    </a:cxn>
                    <a:cxn ang="0">
                      <a:pos x="207" y="617"/>
                    </a:cxn>
                    <a:cxn ang="0">
                      <a:pos x="234" y="615"/>
                    </a:cxn>
                    <a:cxn ang="0">
                      <a:pos x="262" y="612"/>
                    </a:cxn>
                    <a:cxn ang="0">
                      <a:pos x="289" y="608"/>
                    </a:cxn>
                    <a:cxn ang="0">
                      <a:pos x="317" y="604"/>
                    </a:cxn>
                    <a:cxn ang="0">
                      <a:pos x="344" y="598"/>
                    </a:cxn>
                    <a:cxn ang="0">
                      <a:pos x="376" y="595"/>
                    </a:cxn>
                    <a:cxn ang="0">
                      <a:pos x="420" y="581"/>
                    </a:cxn>
                    <a:cxn ang="0">
                      <a:pos x="450" y="568"/>
                    </a:cxn>
                    <a:cxn ang="0">
                      <a:pos x="467" y="543"/>
                    </a:cxn>
                    <a:cxn ang="0">
                      <a:pos x="486" y="500"/>
                    </a:cxn>
                    <a:cxn ang="0">
                      <a:pos x="500" y="465"/>
                    </a:cxn>
                    <a:cxn ang="0">
                      <a:pos x="511" y="435"/>
                    </a:cxn>
                    <a:cxn ang="0">
                      <a:pos x="521" y="401"/>
                    </a:cxn>
                    <a:cxn ang="0">
                      <a:pos x="532" y="368"/>
                    </a:cxn>
                    <a:cxn ang="0">
                      <a:pos x="542" y="334"/>
                    </a:cxn>
                    <a:cxn ang="0">
                      <a:pos x="553" y="298"/>
                    </a:cxn>
                    <a:cxn ang="0">
                      <a:pos x="563" y="266"/>
                    </a:cxn>
                    <a:cxn ang="0">
                      <a:pos x="572" y="237"/>
                    </a:cxn>
                    <a:cxn ang="0">
                      <a:pos x="580" y="209"/>
                    </a:cxn>
                    <a:cxn ang="0">
                      <a:pos x="589" y="184"/>
                    </a:cxn>
                    <a:cxn ang="0">
                      <a:pos x="602" y="154"/>
                    </a:cxn>
                    <a:cxn ang="0">
                      <a:pos x="621" y="118"/>
                    </a:cxn>
                    <a:cxn ang="0">
                      <a:pos x="642" y="87"/>
                    </a:cxn>
                    <a:cxn ang="0">
                      <a:pos x="659" y="57"/>
                    </a:cxn>
                    <a:cxn ang="0">
                      <a:pos x="661" y="24"/>
                    </a:cxn>
                    <a:cxn ang="0">
                      <a:pos x="640" y="4"/>
                    </a:cxn>
                    <a:cxn ang="0">
                      <a:pos x="610" y="0"/>
                    </a:cxn>
                    <a:cxn ang="0">
                      <a:pos x="580" y="0"/>
                    </a:cxn>
                    <a:cxn ang="0">
                      <a:pos x="540" y="4"/>
                    </a:cxn>
                    <a:cxn ang="0">
                      <a:pos x="498" y="9"/>
                    </a:cxn>
                    <a:cxn ang="0">
                      <a:pos x="450" y="15"/>
                    </a:cxn>
                    <a:cxn ang="0">
                      <a:pos x="403" y="24"/>
                    </a:cxn>
                    <a:cxn ang="0">
                      <a:pos x="351" y="34"/>
                    </a:cxn>
                    <a:cxn ang="0">
                      <a:pos x="302" y="43"/>
                    </a:cxn>
                    <a:cxn ang="0">
                      <a:pos x="254" y="57"/>
                    </a:cxn>
                    <a:cxn ang="0">
                      <a:pos x="211" y="70"/>
                    </a:cxn>
                    <a:cxn ang="0">
                      <a:pos x="169" y="81"/>
                    </a:cxn>
                    <a:cxn ang="0">
                      <a:pos x="135" y="95"/>
                    </a:cxn>
                    <a:cxn ang="0">
                      <a:pos x="106" y="108"/>
                    </a:cxn>
                    <a:cxn ang="0">
                      <a:pos x="78" y="129"/>
                    </a:cxn>
                    <a:cxn ang="0">
                      <a:pos x="47" y="157"/>
                    </a:cxn>
                    <a:cxn ang="0">
                      <a:pos x="19" y="188"/>
                    </a:cxn>
                    <a:cxn ang="0">
                      <a:pos x="2" y="214"/>
                    </a:cxn>
                  </a:cxnLst>
                  <a:rect l="0" t="0" r="r" b="b"/>
                  <a:pathLst>
                    <a:path w="661" h="625">
                      <a:moveTo>
                        <a:pt x="2" y="216"/>
                      </a:moveTo>
                      <a:lnTo>
                        <a:pt x="0" y="218"/>
                      </a:lnTo>
                      <a:lnTo>
                        <a:pt x="0" y="224"/>
                      </a:lnTo>
                      <a:lnTo>
                        <a:pt x="0" y="230"/>
                      </a:lnTo>
                      <a:lnTo>
                        <a:pt x="2" y="237"/>
                      </a:lnTo>
                      <a:lnTo>
                        <a:pt x="3" y="245"/>
                      </a:lnTo>
                      <a:lnTo>
                        <a:pt x="5" y="253"/>
                      </a:lnTo>
                      <a:lnTo>
                        <a:pt x="9" y="262"/>
                      </a:lnTo>
                      <a:lnTo>
                        <a:pt x="13" y="272"/>
                      </a:lnTo>
                      <a:lnTo>
                        <a:pt x="17" y="277"/>
                      </a:lnTo>
                      <a:lnTo>
                        <a:pt x="21" y="287"/>
                      </a:lnTo>
                      <a:lnTo>
                        <a:pt x="24" y="292"/>
                      </a:lnTo>
                      <a:lnTo>
                        <a:pt x="32" y="302"/>
                      </a:lnTo>
                      <a:lnTo>
                        <a:pt x="40" y="311"/>
                      </a:lnTo>
                      <a:lnTo>
                        <a:pt x="49" y="317"/>
                      </a:lnTo>
                      <a:lnTo>
                        <a:pt x="53" y="317"/>
                      </a:lnTo>
                      <a:lnTo>
                        <a:pt x="59" y="321"/>
                      </a:lnTo>
                      <a:lnTo>
                        <a:pt x="64" y="321"/>
                      </a:lnTo>
                      <a:lnTo>
                        <a:pt x="72" y="325"/>
                      </a:lnTo>
                      <a:lnTo>
                        <a:pt x="78" y="325"/>
                      </a:lnTo>
                      <a:lnTo>
                        <a:pt x="87" y="327"/>
                      </a:lnTo>
                      <a:lnTo>
                        <a:pt x="95" y="330"/>
                      </a:lnTo>
                      <a:lnTo>
                        <a:pt x="104" y="334"/>
                      </a:lnTo>
                      <a:lnTo>
                        <a:pt x="112" y="338"/>
                      </a:lnTo>
                      <a:lnTo>
                        <a:pt x="121" y="342"/>
                      </a:lnTo>
                      <a:lnTo>
                        <a:pt x="129" y="346"/>
                      </a:lnTo>
                      <a:lnTo>
                        <a:pt x="138" y="353"/>
                      </a:lnTo>
                      <a:lnTo>
                        <a:pt x="144" y="359"/>
                      </a:lnTo>
                      <a:lnTo>
                        <a:pt x="150" y="365"/>
                      </a:lnTo>
                      <a:lnTo>
                        <a:pt x="157" y="372"/>
                      </a:lnTo>
                      <a:lnTo>
                        <a:pt x="163" y="384"/>
                      </a:lnTo>
                      <a:lnTo>
                        <a:pt x="165" y="391"/>
                      </a:lnTo>
                      <a:lnTo>
                        <a:pt x="169" y="401"/>
                      </a:lnTo>
                      <a:lnTo>
                        <a:pt x="171" y="412"/>
                      </a:lnTo>
                      <a:lnTo>
                        <a:pt x="173" y="424"/>
                      </a:lnTo>
                      <a:lnTo>
                        <a:pt x="173" y="435"/>
                      </a:lnTo>
                      <a:lnTo>
                        <a:pt x="175" y="444"/>
                      </a:lnTo>
                      <a:lnTo>
                        <a:pt x="175" y="456"/>
                      </a:lnTo>
                      <a:lnTo>
                        <a:pt x="175" y="467"/>
                      </a:lnTo>
                      <a:lnTo>
                        <a:pt x="173" y="477"/>
                      </a:lnTo>
                      <a:lnTo>
                        <a:pt x="171" y="488"/>
                      </a:lnTo>
                      <a:lnTo>
                        <a:pt x="169" y="498"/>
                      </a:lnTo>
                      <a:lnTo>
                        <a:pt x="165" y="507"/>
                      </a:lnTo>
                      <a:lnTo>
                        <a:pt x="163" y="513"/>
                      </a:lnTo>
                      <a:lnTo>
                        <a:pt x="159" y="522"/>
                      </a:lnTo>
                      <a:lnTo>
                        <a:pt x="157" y="528"/>
                      </a:lnTo>
                      <a:lnTo>
                        <a:pt x="156" y="536"/>
                      </a:lnTo>
                      <a:lnTo>
                        <a:pt x="148" y="541"/>
                      </a:lnTo>
                      <a:lnTo>
                        <a:pt x="140" y="549"/>
                      </a:lnTo>
                      <a:lnTo>
                        <a:pt x="133" y="553"/>
                      </a:lnTo>
                      <a:lnTo>
                        <a:pt x="129" y="557"/>
                      </a:lnTo>
                      <a:lnTo>
                        <a:pt x="121" y="558"/>
                      </a:lnTo>
                      <a:lnTo>
                        <a:pt x="118" y="562"/>
                      </a:lnTo>
                      <a:lnTo>
                        <a:pt x="112" y="566"/>
                      </a:lnTo>
                      <a:lnTo>
                        <a:pt x="112" y="576"/>
                      </a:lnTo>
                      <a:lnTo>
                        <a:pt x="108" y="583"/>
                      </a:lnTo>
                      <a:lnTo>
                        <a:pt x="104" y="591"/>
                      </a:lnTo>
                      <a:lnTo>
                        <a:pt x="100" y="598"/>
                      </a:lnTo>
                      <a:lnTo>
                        <a:pt x="97" y="608"/>
                      </a:lnTo>
                      <a:lnTo>
                        <a:pt x="97" y="614"/>
                      </a:lnTo>
                      <a:lnTo>
                        <a:pt x="99" y="619"/>
                      </a:lnTo>
                      <a:lnTo>
                        <a:pt x="100" y="619"/>
                      </a:lnTo>
                      <a:lnTo>
                        <a:pt x="104" y="623"/>
                      </a:lnTo>
                      <a:lnTo>
                        <a:pt x="110" y="623"/>
                      </a:lnTo>
                      <a:lnTo>
                        <a:pt x="116" y="625"/>
                      </a:lnTo>
                      <a:lnTo>
                        <a:pt x="119" y="623"/>
                      </a:lnTo>
                      <a:lnTo>
                        <a:pt x="125" y="623"/>
                      </a:lnTo>
                      <a:lnTo>
                        <a:pt x="131" y="623"/>
                      </a:lnTo>
                      <a:lnTo>
                        <a:pt x="138" y="623"/>
                      </a:lnTo>
                      <a:lnTo>
                        <a:pt x="144" y="623"/>
                      </a:lnTo>
                      <a:lnTo>
                        <a:pt x="156" y="623"/>
                      </a:lnTo>
                      <a:lnTo>
                        <a:pt x="165" y="621"/>
                      </a:lnTo>
                      <a:lnTo>
                        <a:pt x="176" y="621"/>
                      </a:lnTo>
                      <a:lnTo>
                        <a:pt x="188" y="619"/>
                      </a:lnTo>
                      <a:lnTo>
                        <a:pt x="201" y="619"/>
                      </a:lnTo>
                      <a:lnTo>
                        <a:pt x="207" y="617"/>
                      </a:lnTo>
                      <a:lnTo>
                        <a:pt x="213" y="617"/>
                      </a:lnTo>
                      <a:lnTo>
                        <a:pt x="220" y="617"/>
                      </a:lnTo>
                      <a:lnTo>
                        <a:pt x="226" y="617"/>
                      </a:lnTo>
                      <a:lnTo>
                        <a:pt x="234" y="615"/>
                      </a:lnTo>
                      <a:lnTo>
                        <a:pt x="241" y="614"/>
                      </a:lnTo>
                      <a:lnTo>
                        <a:pt x="247" y="614"/>
                      </a:lnTo>
                      <a:lnTo>
                        <a:pt x="254" y="614"/>
                      </a:lnTo>
                      <a:lnTo>
                        <a:pt x="262" y="612"/>
                      </a:lnTo>
                      <a:lnTo>
                        <a:pt x="270" y="612"/>
                      </a:lnTo>
                      <a:lnTo>
                        <a:pt x="275" y="610"/>
                      </a:lnTo>
                      <a:lnTo>
                        <a:pt x="283" y="610"/>
                      </a:lnTo>
                      <a:lnTo>
                        <a:pt x="289" y="608"/>
                      </a:lnTo>
                      <a:lnTo>
                        <a:pt x="296" y="608"/>
                      </a:lnTo>
                      <a:lnTo>
                        <a:pt x="304" y="606"/>
                      </a:lnTo>
                      <a:lnTo>
                        <a:pt x="310" y="606"/>
                      </a:lnTo>
                      <a:lnTo>
                        <a:pt x="317" y="604"/>
                      </a:lnTo>
                      <a:lnTo>
                        <a:pt x="325" y="604"/>
                      </a:lnTo>
                      <a:lnTo>
                        <a:pt x="332" y="602"/>
                      </a:lnTo>
                      <a:lnTo>
                        <a:pt x="338" y="602"/>
                      </a:lnTo>
                      <a:lnTo>
                        <a:pt x="344" y="598"/>
                      </a:lnTo>
                      <a:lnTo>
                        <a:pt x="351" y="598"/>
                      </a:lnTo>
                      <a:lnTo>
                        <a:pt x="357" y="596"/>
                      </a:lnTo>
                      <a:lnTo>
                        <a:pt x="365" y="596"/>
                      </a:lnTo>
                      <a:lnTo>
                        <a:pt x="376" y="595"/>
                      </a:lnTo>
                      <a:lnTo>
                        <a:pt x="389" y="593"/>
                      </a:lnTo>
                      <a:lnTo>
                        <a:pt x="401" y="589"/>
                      </a:lnTo>
                      <a:lnTo>
                        <a:pt x="410" y="585"/>
                      </a:lnTo>
                      <a:lnTo>
                        <a:pt x="420" y="581"/>
                      </a:lnTo>
                      <a:lnTo>
                        <a:pt x="429" y="579"/>
                      </a:lnTo>
                      <a:lnTo>
                        <a:pt x="437" y="576"/>
                      </a:lnTo>
                      <a:lnTo>
                        <a:pt x="445" y="572"/>
                      </a:lnTo>
                      <a:lnTo>
                        <a:pt x="450" y="568"/>
                      </a:lnTo>
                      <a:lnTo>
                        <a:pt x="456" y="564"/>
                      </a:lnTo>
                      <a:lnTo>
                        <a:pt x="460" y="558"/>
                      </a:lnTo>
                      <a:lnTo>
                        <a:pt x="464" y="551"/>
                      </a:lnTo>
                      <a:lnTo>
                        <a:pt x="467" y="543"/>
                      </a:lnTo>
                      <a:lnTo>
                        <a:pt x="473" y="536"/>
                      </a:lnTo>
                      <a:lnTo>
                        <a:pt x="477" y="522"/>
                      </a:lnTo>
                      <a:lnTo>
                        <a:pt x="483" y="513"/>
                      </a:lnTo>
                      <a:lnTo>
                        <a:pt x="486" y="500"/>
                      </a:lnTo>
                      <a:lnTo>
                        <a:pt x="492" y="488"/>
                      </a:lnTo>
                      <a:lnTo>
                        <a:pt x="496" y="479"/>
                      </a:lnTo>
                      <a:lnTo>
                        <a:pt x="498" y="473"/>
                      </a:lnTo>
                      <a:lnTo>
                        <a:pt x="500" y="465"/>
                      </a:lnTo>
                      <a:lnTo>
                        <a:pt x="504" y="458"/>
                      </a:lnTo>
                      <a:lnTo>
                        <a:pt x="505" y="450"/>
                      </a:lnTo>
                      <a:lnTo>
                        <a:pt x="507" y="443"/>
                      </a:lnTo>
                      <a:lnTo>
                        <a:pt x="511" y="435"/>
                      </a:lnTo>
                      <a:lnTo>
                        <a:pt x="515" y="427"/>
                      </a:lnTo>
                      <a:lnTo>
                        <a:pt x="517" y="418"/>
                      </a:lnTo>
                      <a:lnTo>
                        <a:pt x="519" y="410"/>
                      </a:lnTo>
                      <a:lnTo>
                        <a:pt x="521" y="401"/>
                      </a:lnTo>
                      <a:lnTo>
                        <a:pt x="524" y="393"/>
                      </a:lnTo>
                      <a:lnTo>
                        <a:pt x="526" y="384"/>
                      </a:lnTo>
                      <a:lnTo>
                        <a:pt x="530" y="378"/>
                      </a:lnTo>
                      <a:lnTo>
                        <a:pt x="532" y="368"/>
                      </a:lnTo>
                      <a:lnTo>
                        <a:pt x="536" y="361"/>
                      </a:lnTo>
                      <a:lnTo>
                        <a:pt x="538" y="351"/>
                      </a:lnTo>
                      <a:lnTo>
                        <a:pt x="542" y="344"/>
                      </a:lnTo>
                      <a:lnTo>
                        <a:pt x="542" y="334"/>
                      </a:lnTo>
                      <a:lnTo>
                        <a:pt x="545" y="325"/>
                      </a:lnTo>
                      <a:lnTo>
                        <a:pt x="549" y="315"/>
                      </a:lnTo>
                      <a:lnTo>
                        <a:pt x="551" y="308"/>
                      </a:lnTo>
                      <a:lnTo>
                        <a:pt x="553" y="298"/>
                      </a:lnTo>
                      <a:lnTo>
                        <a:pt x="557" y="292"/>
                      </a:lnTo>
                      <a:lnTo>
                        <a:pt x="559" y="283"/>
                      </a:lnTo>
                      <a:lnTo>
                        <a:pt x="561" y="273"/>
                      </a:lnTo>
                      <a:lnTo>
                        <a:pt x="563" y="266"/>
                      </a:lnTo>
                      <a:lnTo>
                        <a:pt x="566" y="258"/>
                      </a:lnTo>
                      <a:lnTo>
                        <a:pt x="568" y="253"/>
                      </a:lnTo>
                      <a:lnTo>
                        <a:pt x="570" y="245"/>
                      </a:lnTo>
                      <a:lnTo>
                        <a:pt x="572" y="237"/>
                      </a:lnTo>
                      <a:lnTo>
                        <a:pt x="576" y="230"/>
                      </a:lnTo>
                      <a:lnTo>
                        <a:pt x="578" y="224"/>
                      </a:lnTo>
                      <a:lnTo>
                        <a:pt x="580" y="216"/>
                      </a:lnTo>
                      <a:lnTo>
                        <a:pt x="580" y="209"/>
                      </a:lnTo>
                      <a:lnTo>
                        <a:pt x="583" y="203"/>
                      </a:lnTo>
                      <a:lnTo>
                        <a:pt x="585" y="195"/>
                      </a:lnTo>
                      <a:lnTo>
                        <a:pt x="587" y="190"/>
                      </a:lnTo>
                      <a:lnTo>
                        <a:pt x="589" y="184"/>
                      </a:lnTo>
                      <a:lnTo>
                        <a:pt x="593" y="180"/>
                      </a:lnTo>
                      <a:lnTo>
                        <a:pt x="595" y="169"/>
                      </a:lnTo>
                      <a:lnTo>
                        <a:pt x="599" y="161"/>
                      </a:lnTo>
                      <a:lnTo>
                        <a:pt x="602" y="154"/>
                      </a:lnTo>
                      <a:lnTo>
                        <a:pt x="604" y="148"/>
                      </a:lnTo>
                      <a:lnTo>
                        <a:pt x="610" y="138"/>
                      </a:lnTo>
                      <a:lnTo>
                        <a:pt x="616" y="127"/>
                      </a:lnTo>
                      <a:lnTo>
                        <a:pt x="621" y="118"/>
                      </a:lnTo>
                      <a:lnTo>
                        <a:pt x="627" y="110"/>
                      </a:lnTo>
                      <a:lnTo>
                        <a:pt x="633" y="102"/>
                      </a:lnTo>
                      <a:lnTo>
                        <a:pt x="639" y="95"/>
                      </a:lnTo>
                      <a:lnTo>
                        <a:pt x="642" y="87"/>
                      </a:lnTo>
                      <a:lnTo>
                        <a:pt x="650" y="80"/>
                      </a:lnTo>
                      <a:lnTo>
                        <a:pt x="652" y="72"/>
                      </a:lnTo>
                      <a:lnTo>
                        <a:pt x="656" y="64"/>
                      </a:lnTo>
                      <a:lnTo>
                        <a:pt x="659" y="57"/>
                      </a:lnTo>
                      <a:lnTo>
                        <a:pt x="661" y="51"/>
                      </a:lnTo>
                      <a:lnTo>
                        <a:pt x="661" y="42"/>
                      </a:lnTo>
                      <a:lnTo>
                        <a:pt x="661" y="34"/>
                      </a:lnTo>
                      <a:lnTo>
                        <a:pt x="661" y="24"/>
                      </a:lnTo>
                      <a:lnTo>
                        <a:pt x="659" y="17"/>
                      </a:lnTo>
                      <a:lnTo>
                        <a:pt x="656" y="9"/>
                      </a:lnTo>
                      <a:lnTo>
                        <a:pt x="650" y="7"/>
                      </a:lnTo>
                      <a:lnTo>
                        <a:pt x="640" y="4"/>
                      </a:lnTo>
                      <a:lnTo>
                        <a:pt x="631" y="4"/>
                      </a:lnTo>
                      <a:lnTo>
                        <a:pt x="623" y="2"/>
                      </a:lnTo>
                      <a:lnTo>
                        <a:pt x="618" y="0"/>
                      </a:lnTo>
                      <a:lnTo>
                        <a:pt x="610" y="0"/>
                      </a:lnTo>
                      <a:lnTo>
                        <a:pt x="604" y="0"/>
                      </a:lnTo>
                      <a:lnTo>
                        <a:pt x="597" y="0"/>
                      </a:lnTo>
                      <a:lnTo>
                        <a:pt x="587" y="0"/>
                      </a:lnTo>
                      <a:lnTo>
                        <a:pt x="580" y="0"/>
                      </a:lnTo>
                      <a:lnTo>
                        <a:pt x="570" y="2"/>
                      </a:lnTo>
                      <a:lnTo>
                        <a:pt x="561" y="2"/>
                      </a:lnTo>
                      <a:lnTo>
                        <a:pt x="551" y="2"/>
                      </a:lnTo>
                      <a:lnTo>
                        <a:pt x="540" y="4"/>
                      </a:lnTo>
                      <a:lnTo>
                        <a:pt x="530" y="4"/>
                      </a:lnTo>
                      <a:lnTo>
                        <a:pt x="519" y="5"/>
                      </a:lnTo>
                      <a:lnTo>
                        <a:pt x="507" y="7"/>
                      </a:lnTo>
                      <a:lnTo>
                        <a:pt x="498" y="9"/>
                      </a:lnTo>
                      <a:lnTo>
                        <a:pt x="486" y="11"/>
                      </a:lnTo>
                      <a:lnTo>
                        <a:pt x="473" y="11"/>
                      </a:lnTo>
                      <a:lnTo>
                        <a:pt x="464" y="13"/>
                      </a:lnTo>
                      <a:lnTo>
                        <a:pt x="450" y="15"/>
                      </a:lnTo>
                      <a:lnTo>
                        <a:pt x="439" y="17"/>
                      </a:lnTo>
                      <a:lnTo>
                        <a:pt x="426" y="19"/>
                      </a:lnTo>
                      <a:lnTo>
                        <a:pt x="414" y="23"/>
                      </a:lnTo>
                      <a:lnTo>
                        <a:pt x="403" y="24"/>
                      </a:lnTo>
                      <a:lnTo>
                        <a:pt x="391" y="28"/>
                      </a:lnTo>
                      <a:lnTo>
                        <a:pt x="378" y="28"/>
                      </a:lnTo>
                      <a:lnTo>
                        <a:pt x="365" y="32"/>
                      </a:lnTo>
                      <a:lnTo>
                        <a:pt x="351" y="34"/>
                      </a:lnTo>
                      <a:lnTo>
                        <a:pt x="340" y="38"/>
                      </a:lnTo>
                      <a:lnTo>
                        <a:pt x="327" y="40"/>
                      </a:lnTo>
                      <a:lnTo>
                        <a:pt x="315" y="42"/>
                      </a:lnTo>
                      <a:lnTo>
                        <a:pt x="302" y="43"/>
                      </a:lnTo>
                      <a:lnTo>
                        <a:pt x="291" y="47"/>
                      </a:lnTo>
                      <a:lnTo>
                        <a:pt x="279" y="51"/>
                      </a:lnTo>
                      <a:lnTo>
                        <a:pt x="266" y="53"/>
                      </a:lnTo>
                      <a:lnTo>
                        <a:pt x="254" y="57"/>
                      </a:lnTo>
                      <a:lnTo>
                        <a:pt x="243" y="61"/>
                      </a:lnTo>
                      <a:lnTo>
                        <a:pt x="232" y="62"/>
                      </a:lnTo>
                      <a:lnTo>
                        <a:pt x="220" y="66"/>
                      </a:lnTo>
                      <a:lnTo>
                        <a:pt x="211" y="70"/>
                      </a:lnTo>
                      <a:lnTo>
                        <a:pt x="201" y="72"/>
                      </a:lnTo>
                      <a:lnTo>
                        <a:pt x="190" y="76"/>
                      </a:lnTo>
                      <a:lnTo>
                        <a:pt x="178" y="80"/>
                      </a:lnTo>
                      <a:lnTo>
                        <a:pt x="169" y="81"/>
                      </a:lnTo>
                      <a:lnTo>
                        <a:pt x="159" y="85"/>
                      </a:lnTo>
                      <a:lnTo>
                        <a:pt x="150" y="89"/>
                      </a:lnTo>
                      <a:lnTo>
                        <a:pt x="142" y="91"/>
                      </a:lnTo>
                      <a:lnTo>
                        <a:pt x="135" y="95"/>
                      </a:lnTo>
                      <a:lnTo>
                        <a:pt x="129" y="99"/>
                      </a:lnTo>
                      <a:lnTo>
                        <a:pt x="119" y="100"/>
                      </a:lnTo>
                      <a:lnTo>
                        <a:pt x="112" y="104"/>
                      </a:lnTo>
                      <a:lnTo>
                        <a:pt x="106" y="108"/>
                      </a:lnTo>
                      <a:lnTo>
                        <a:pt x="100" y="112"/>
                      </a:lnTo>
                      <a:lnTo>
                        <a:pt x="91" y="118"/>
                      </a:lnTo>
                      <a:lnTo>
                        <a:pt x="83" y="125"/>
                      </a:lnTo>
                      <a:lnTo>
                        <a:pt x="78" y="129"/>
                      </a:lnTo>
                      <a:lnTo>
                        <a:pt x="70" y="137"/>
                      </a:lnTo>
                      <a:lnTo>
                        <a:pt x="64" y="142"/>
                      </a:lnTo>
                      <a:lnTo>
                        <a:pt x="59" y="148"/>
                      </a:lnTo>
                      <a:lnTo>
                        <a:pt x="47" y="157"/>
                      </a:lnTo>
                      <a:lnTo>
                        <a:pt x="40" y="167"/>
                      </a:lnTo>
                      <a:lnTo>
                        <a:pt x="32" y="173"/>
                      </a:lnTo>
                      <a:lnTo>
                        <a:pt x="24" y="182"/>
                      </a:lnTo>
                      <a:lnTo>
                        <a:pt x="19" y="188"/>
                      </a:lnTo>
                      <a:lnTo>
                        <a:pt x="15" y="195"/>
                      </a:lnTo>
                      <a:lnTo>
                        <a:pt x="7" y="203"/>
                      </a:lnTo>
                      <a:lnTo>
                        <a:pt x="3" y="211"/>
                      </a:lnTo>
                      <a:lnTo>
                        <a:pt x="2" y="214"/>
                      </a:lnTo>
                      <a:lnTo>
                        <a:pt x="2" y="216"/>
                      </a:lnTo>
                      <a:lnTo>
                        <a:pt x="2" y="216"/>
                      </a:lnTo>
                      <a:close/>
                    </a:path>
                  </a:pathLst>
                </a:custGeom>
                <a:solidFill>
                  <a:srgbClr val="FFBF8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1" name="Freeform 69"/>
                <p:cNvSpPr>
                  <a:spLocks/>
                </p:cNvSpPr>
                <p:nvPr/>
              </p:nvSpPr>
              <p:spPr bwMode="auto">
                <a:xfrm>
                  <a:off x="3299833" y="2194683"/>
                  <a:ext cx="324543" cy="160852"/>
                </a:xfrm>
                <a:custGeom>
                  <a:avLst/>
                  <a:gdLst/>
                  <a:ahLst/>
                  <a:cxnLst>
                    <a:cxn ang="0">
                      <a:pos x="674" y="73"/>
                    </a:cxn>
                    <a:cxn ang="0">
                      <a:pos x="653" y="48"/>
                    </a:cxn>
                    <a:cxn ang="0">
                      <a:pos x="628" y="29"/>
                    </a:cxn>
                    <a:cxn ang="0">
                      <a:pos x="598" y="16"/>
                    </a:cxn>
                    <a:cxn ang="0">
                      <a:pos x="575" y="6"/>
                    </a:cxn>
                    <a:cxn ang="0">
                      <a:pos x="556" y="2"/>
                    </a:cxn>
                    <a:cxn ang="0">
                      <a:pos x="533" y="0"/>
                    </a:cxn>
                    <a:cxn ang="0">
                      <a:pos x="508" y="0"/>
                    </a:cxn>
                    <a:cxn ang="0">
                      <a:pos x="483" y="0"/>
                    </a:cxn>
                    <a:cxn ang="0">
                      <a:pos x="451" y="4"/>
                    </a:cxn>
                    <a:cxn ang="0">
                      <a:pos x="421" y="12"/>
                    </a:cxn>
                    <a:cxn ang="0">
                      <a:pos x="386" y="19"/>
                    </a:cxn>
                    <a:cxn ang="0">
                      <a:pos x="348" y="29"/>
                    </a:cxn>
                    <a:cxn ang="0">
                      <a:pos x="310" y="44"/>
                    </a:cxn>
                    <a:cxn ang="0">
                      <a:pos x="270" y="57"/>
                    </a:cxn>
                    <a:cxn ang="0">
                      <a:pos x="232" y="73"/>
                    </a:cxn>
                    <a:cxn ang="0">
                      <a:pos x="198" y="90"/>
                    </a:cxn>
                    <a:cxn ang="0">
                      <a:pos x="168" y="105"/>
                    </a:cxn>
                    <a:cxn ang="0">
                      <a:pos x="141" y="122"/>
                    </a:cxn>
                    <a:cxn ang="0">
                      <a:pos x="113" y="139"/>
                    </a:cxn>
                    <a:cxn ang="0">
                      <a:pos x="90" y="154"/>
                    </a:cxn>
                    <a:cxn ang="0">
                      <a:pos x="69" y="171"/>
                    </a:cxn>
                    <a:cxn ang="0">
                      <a:pos x="50" y="188"/>
                    </a:cxn>
                    <a:cxn ang="0">
                      <a:pos x="21" y="221"/>
                    </a:cxn>
                    <a:cxn ang="0">
                      <a:pos x="6" y="251"/>
                    </a:cxn>
                    <a:cxn ang="0">
                      <a:pos x="0" y="278"/>
                    </a:cxn>
                    <a:cxn ang="0">
                      <a:pos x="6" y="302"/>
                    </a:cxn>
                    <a:cxn ang="0">
                      <a:pos x="25" y="320"/>
                    </a:cxn>
                    <a:cxn ang="0">
                      <a:pos x="46" y="331"/>
                    </a:cxn>
                    <a:cxn ang="0">
                      <a:pos x="65" y="335"/>
                    </a:cxn>
                    <a:cxn ang="0">
                      <a:pos x="86" y="339"/>
                    </a:cxn>
                    <a:cxn ang="0">
                      <a:pos x="109" y="339"/>
                    </a:cxn>
                    <a:cxn ang="0">
                      <a:pos x="135" y="339"/>
                    </a:cxn>
                    <a:cxn ang="0">
                      <a:pos x="162" y="337"/>
                    </a:cxn>
                    <a:cxn ang="0">
                      <a:pos x="191" y="333"/>
                    </a:cxn>
                    <a:cxn ang="0">
                      <a:pos x="221" y="327"/>
                    </a:cxn>
                    <a:cxn ang="0">
                      <a:pos x="251" y="321"/>
                    </a:cxn>
                    <a:cxn ang="0">
                      <a:pos x="284" y="314"/>
                    </a:cxn>
                    <a:cxn ang="0">
                      <a:pos x="316" y="306"/>
                    </a:cxn>
                    <a:cxn ang="0">
                      <a:pos x="348" y="299"/>
                    </a:cxn>
                    <a:cxn ang="0">
                      <a:pos x="379" y="289"/>
                    </a:cxn>
                    <a:cxn ang="0">
                      <a:pos x="409" y="278"/>
                    </a:cxn>
                    <a:cxn ang="0">
                      <a:pos x="440" y="268"/>
                    </a:cxn>
                    <a:cxn ang="0">
                      <a:pos x="468" y="259"/>
                    </a:cxn>
                    <a:cxn ang="0">
                      <a:pos x="497" y="247"/>
                    </a:cxn>
                    <a:cxn ang="0">
                      <a:pos x="521" y="236"/>
                    </a:cxn>
                    <a:cxn ang="0">
                      <a:pos x="544" y="226"/>
                    </a:cxn>
                    <a:cxn ang="0">
                      <a:pos x="565" y="215"/>
                    </a:cxn>
                    <a:cxn ang="0">
                      <a:pos x="594" y="198"/>
                    </a:cxn>
                    <a:cxn ang="0">
                      <a:pos x="620" y="175"/>
                    </a:cxn>
                    <a:cxn ang="0">
                      <a:pos x="653" y="150"/>
                    </a:cxn>
                    <a:cxn ang="0">
                      <a:pos x="674" y="131"/>
                    </a:cxn>
                    <a:cxn ang="0">
                      <a:pos x="687" y="109"/>
                    </a:cxn>
                    <a:cxn ang="0">
                      <a:pos x="681" y="88"/>
                    </a:cxn>
                  </a:cxnLst>
                  <a:rect l="0" t="0" r="r" b="b"/>
                  <a:pathLst>
                    <a:path w="687" h="341">
                      <a:moveTo>
                        <a:pt x="677" y="78"/>
                      </a:moveTo>
                      <a:lnTo>
                        <a:pt x="677" y="76"/>
                      </a:lnTo>
                      <a:lnTo>
                        <a:pt x="674" y="73"/>
                      </a:lnTo>
                      <a:lnTo>
                        <a:pt x="668" y="65"/>
                      </a:lnTo>
                      <a:lnTo>
                        <a:pt x="662" y="57"/>
                      </a:lnTo>
                      <a:lnTo>
                        <a:pt x="653" y="48"/>
                      </a:lnTo>
                      <a:lnTo>
                        <a:pt x="641" y="38"/>
                      </a:lnTo>
                      <a:lnTo>
                        <a:pt x="634" y="33"/>
                      </a:lnTo>
                      <a:lnTo>
                        <a:pt x="628" y="29"/>
                      </a:lnTo>
                      <a:lnTo>
                        <a:pt x="618" y="23"/>
                      </a:lnTo>
                      <a:lnTo>
                        <a:pt x="609" y="19"/>
                      </a:lnTo>
                      <a:lnTo>
                        <a:pt x="598" y="16"/>
                      </a:lnTo>
                      <a:lnTo>
                        <a:pt x="586" y="10"/>
                      </a:lnTo>
                      <a:lnTo>
                        <a:pt x="580" y="8"/>
                      </a:lnTo>
                      <a:lnTo>
                        <a:pt x="575" y="6"/>
                      </a:lnTo>
                      <a:lnTo>
                        <a:pt x="567" y="4"/>
                      </a:lnTo>
                      <a:lnTo>
                        <a:pt x="561" y="4"/>
                      </a:lnTo>
                      <a:lnTo>
                        <a:pt x="556" y="2"/>
                      </a:lnTo>
                      <a:lnTo>
                        <a:pt x="548" y="2"/>
                      </a:lnTo>
                      <a:lnTo>
                        <a:pt x="540" y="0"/>
                      </a:lnTo>
                      <a:lnTo>
                        <a:pt x="533" y="0"/>
                      </a:lnTo>
                      <a:lnTo>
                        <a:pt x="525" y="0"/>
                      </a:lnTo>
                      <a:lnTo>
                        <a:pt x="518" y="0"/>
                      </a:lnTo>
                      <a:lnTo>
                        <a:pt x="508" y="0"/>
                      </a:lnTo>
                      <a:lnTo>
                        <a:pt x="502" y="0"/>
                      </a:lnTo>
                      <a:lnTo>
                        <a:pt x="493" y="0"/>
                      </a:lnTo>
                      <a:lnTo>
                        <a:pt x="483" y="0"/>
                      </a:lnTo>
                      <a:lnTo>
                        <a:pt x="472" y="2"/>
                      </a:lnTo>
                      <a:lnTo>
                        <a:pt x="463" y="2"/>
                      </a:lnTo>
                      <a:lnTo>
                        <a:pt x="451" y="4"/>
                      </a:lnTo>
                      <a:lnTo>
                        <a:pt x="442" y="6"/>
                      </a:lnTo>
                      <a:lnTo>
                        <a:pt x="430" y="8"/>
                      </a:lnTo>
                      <a:lnTo>
                        <a:pt x="421" y="12"/>
                      </a:lnTo>
                      <a:lnTo>
                        <a:pt x="409" y="14"/>
                      </a:lnTo>
                      <a:lnTo>
                        <a:pt x="398" y="16"/>
                      </a:lnTo>
                      <a:lnTo>
                        <a:pt x="386" y="19"/>
                      </a:lnTo>
                      <a:lnTo>
                        <a:pt x="375" y="23"/>
                      </a:lnTo>
                      <a:lnTo>
                        <a:pt x="362" y="25"/>
                      </a:lnTo>
                      <a:lnTo>
                        <a:pt x="348" y="29"/>
                      </a:lnTo>
                      <a:lnTo>
                        <a:pt x="335" y="35"/>
                      </a:lnTo>
                      <a:lnTo>
                        <a:pt x="324" y="40"/>
                      </a:lnTo>
                      <a:lnTo>
                        <a:pt x="310" y="44"/>
                      </a:lnTo>
                      <a:lnTo>
                        <a:pt x="295" y="48"/>
                      </a:lnTo>
                      <a:lnTo>
                        <a:pt x="282" y="54"/>
                      </a:lnTo>
                      <a:lnTo>
                        <a:pt x="270" y="57"/>
                      </a:lnTo>
                      <a:lnTo>
                        <a:pt x="257" y="63"/>
                      </a:lnTo>
                      <a:lnTo>
                        <a:pt x="246" y="69"/>
                      </a:lnTo>
                      <a:lnTo>
                        <a:pt x="232" y="73"/>
                      </a:lnTo>
                      <a:lnTo>
                        <a:pt x="223" y="78"/>
                      </a:lnTo>
                      <a:lnTo>
                        <a:pt x="210" y="84"/>
                      </a:lnTo>
                      <a:lnTo>
                        <a:pt x="198" y="90"/>
                      </a:lnTo>
                      <a:lnTo>
                        <a:pt x="189" y="95"/>
                      </a:lnTo>
                      <a:lnTo>
                        <a:pt x="179" y="101"/>
                      </a:lnTo>
                      <a:lnTo>
                        <a:pt x="168" y="105"/>
                      </a:lnTo>
                      <a:lnTo>
                        <a:pt x="158" y="111"/>
                      </a:lnTo>
                      <a:lnTo>
                        <a:pt x="149" y="116"/>
                      </a:lnTo>
                      <a:lnTo>
                        <a:pt x="141" y="122"/>
                      </a:lnTo>
                      <a:lnTo>
                        <a:pt x="130" y="128"/>
                      </a:lnTo>
                      <a:lnTo>
                        <a:pt x="122" y="133"/>
                      </a:lnTo>
                      <a:lnTo>
                        <a:pt x="113" y="139"/>
                      </a:lnTo>
                      <a:lnTo>
                        <a:pt x="105" y="145"/>
                      </a:lnTo>
                      <a:lnTo>
                        <a:pt x="97" y="149"/>
                      </a:lnTo>
                      <a:lnTo>
                        <a:pt x="90" y="154"/>
                      </a:lnTo>
                      <a:lnTo>
                        <a:pt x="82" y="160"/>
                      </a:lnTo>
                      <a:lnTo>
                        <a:pt x="76" y="168"/>
                      </a:lnTo>
                      <a:lnTo>
                        <a:pt x="69" y="171"/>
                      </a:lnTo>
                      <a:lnTo>
                        <a:pt x="63" y="177"/>
                      </a:lnTo>
                      <a:lnTo>
                        <a:pt x="57" y="183"/>
                      </a:lnTo>
                      <a:lnTo>
                        <a:pt x="50" y="188"/>
                      </a:lnTo>
                      <a:lnTo>
                        <a:pt x="40" y="200"/>
                      </a:lnTo>
                      <a:lnTo>
                        <a:pt x="31" y="211"/>
                      </a:lnTo>
                      <a:lnTo>
                        <a:pt x="21" y="221"/>
                      </a:lnTo>
                      <a:lnTo>
                        <a:pt x="16" y="232"/>
                      </a:lnTo>
                      <a:lnTo>
                        <a:pt x="10" y="242"/>
                      </a:lnTo>
                      <a:lnTo>
                        <a:pt x="6" y="251"/>
                      </a:lnTo>
                      <a:lnTo>
                        <a:pt x="2" y="261"/>
                      </a:lnTo>
                      <a:lnTo>
                        <a:pt x="0" y="270"/>
                      </a:lnTo>
                      <a:lnTo>
                        <a:pt x="0" y="278"/>
                      </a:lnTo>
                      <a:lnTo>
                        <a:pt x="2" y="287"/>
                      </a:lnTo>
                      <a:lnTo>
                        <a:pt x="2" y="295"/>
                      </a:lnTo>
                      <a:lnTo>
                        <a:pt x="6" y="302"/>
                      </a:lnTo>
                      <a:lnTo>
                        <a:pt x="12" y="308"/>
                      </a:lnTo>
                      <a:lnTo>
                        <a:pt x="19" y="314"/>
                      </a:lnTo>
                      <a:lnTo>
                        <a:pt x="25" y="320"/>
                      </a:lnTo>
                      <a:lnTo>
                        <a:pt x="35" y="325"/>
                      </a:lnTo>
                      <a:lnTo>
                        <a:pt x="40" y="327"/>
                      </a:lnTo>
                      <a:lnTo>
                        <a:pt x="46" y="331"/>
                      </a:lnTo>
                      <a:lnTo>
                        <a:pt x="52" y="333"/>
                      </a:lnTo>
                      <a:lnTo>
                        <a:pt x="59" y="335"/>
                      </a:lnTo>
                      <a:lnTo>
                        <a:pt x="65" y="335"/>
                      </a:lnTo>
                      <a:lnTo>
                        <a:pt x="71" y="337"/>
                      </a:lnTo>
                      <a:lnTo>
                        <a:pt x="78" y="337"/>
                      </a:lnTo>
                      <a:lnTo>
                        <a:pt x="86" y="339"/>
                      </a:lnTo>
                      <a:lnTo>
                        <a:pt x="94" y="339"/>
                      </a:lnTo>
                      <a:lnTo>
                        <a:pt x="99" y="339"/>
                      </a:lnTo>
                      <a:lnTo>
                        <a:pt x="109" y="339"/>
                      </a:lnTo>
                      <a:lnTo>
                        <a:pt x="118" y="341"/>
                      </a:lnTo>
                      <a:lnTo>
                        <a:pt x="126" y="339"/>
                      </a:lnTo>
                      <a:lnTo>
                        <a:pt x="135" y="339"/>
                      </a:lnTo>
                      <a:lnTo>
                        <a:pt x="143" y="337"/>
                      </a:lnTo>
                      <a:lnTo>
                        <a:pt x="153" y="337"/>
                      </a:lnTo>
                      <a:lnTo>
                        <a:pt x="162" y="337"/>
                      </a:lnTo>
                      <a:lnTo>
                        <a:pt x="172" y="335"/>
                      </a:lnTo>
                      <a:lnTo>
                        <a:pt x="181" y="333"/>
                      </a:lnTo>
                      <a:lnTo>
                        <a:pt x="191" y="333"/>
                      </a:lnTo>
                      <a:lnTo>
                        <a:pt x="200" y="331"/>
                      </a:lnTo>
                      <a:lnTo>
                        <a:pt x="210" y="331"/>
                      </a:lnTo>
                      <a:lnTo>
                        <a:pt x="221" y="327"/>
                      </a:lnTo>
                      <a:lnTo>
                        <a:pt x="232" y="327"/>
                      </a:lnTo>
                      <a:lnTo>
                        <a:pt x="242" y="323"/>
                      </a:lnTo>
                      <a:lnTo>
                        <a:pt x="251" y="321"/>
                      </a:lnTo>
                      <a:lnTo>
                        <a:pt x="263" y="320"/>
                      </a:lnTo>
                      <a:lnTo>
                        <a:pt x="272" y="318"/>
                      </a:lnTo>
                      <a:lnTo>
                        <a:pt x="284" y="314"/>
                      </a:lnTo>
                      <a:lnTo>
                        <a:pt x="295" y="312"/>
                      </a:lnTo>
                      <a:lnTo>
                        <a:pt x="305" y="308"/>
                      </a:lnTo>
                      <a:lnTo>
                        <a:pt x="316" y="306"/>
                      </a:lnTo>
                      <a:lnTo>
                        <a:pt x="326" y="302"/>
                      </a:lnTo>
                      <a:lnTo>
                        <a:pt x="337" y="301"/>
                      </a:lnTo>
                      <a:lnTo>
                        <a:pt x="348" y="299"/>
                      </a:lnTo>
                      <a:lnTo>
                        <a:pt x="360" y="297"/>
                      </a:lnTo>
                      <a:lnTo>
                        <a:pt x="369" y="293"/>
                      </a:lnTo>
                      <a:lnTo>
                        <a:pt x="379" y="289"/>
                      </a:lnTo>
                      <a:lnTo>
                        <a:pt x="388" y="285"/>
                      </a:lnTo>
                      <a:lnTo>
                        <a:pt x="400" y="282"/>
                      </a:lnTo>
                      <a:lnTo>
                        <a:pt x="409" y="278"/>
                      </a:lnTo>
                      <a:lnTo>
                        <a:pt x="421" y="274"/>
                      </a:lnTo>
                      <a:lnTo>
                        <a:pt x="430" y="270"/>
                      </a:lnTo>
                      <a:lnTo>
                        <a:pt x="440" y="268"/>
                      </a:lnTo>
                      <a:lnTo>
                        <a:pt x="449" y="264"/>
                      </a:lnTo>
                      <a:lnTo>
                        <a:pt x="459" y="261"/>
                      </a:lnTo>
                      <a:lnTo>
                        <a:pt x="468" y="259"/>
                      </a:lnTo>
                      <a:lnTo>
                        <a:pt x="478" y="255"/>
                      </a:lnTo>
                      <a:lnTo>
                        <a:pt x="487" y="251"/>
                      </a:lnTo>
                      <a:lnTo>
                        <a:pt x="497" y="247"/>
                      </a:lnTo>
                      <a:lnTo>
                        <a:pt x="504" y="244"/>
                      </a:lnTo>
                      <a:lnTo>
                        <a:pt x="514" y="240"/>
                      </a:lnTo>
                      <a:lnTo>
                        <a:pt x="521" y="236"/>
                      </a:lnTo>
                      <a:lnTo>
                        <a:pt x="529" y="232"/>
                      </a:lnTo>
                      <a:lnTo>
                        <a:pt x="537" y="230"/>
                      </a:lnTo>
                      <a:lnTo>
                        <a:pt x="544" y="226"/>
                      </a:lnTo>
                      <a:lnTo>
                        <a:pt x="550" y="223"/>
                      </a:lnTo>
                      <a:lnTo>
                        <a:pt x="558" y="219"/>
                      </a:lnTo>
                      <a:lnTo>
                        <a:pt x="565" y="215"/>
                      </a:lnTo>
                      <a:lnTo>
                        <a:pt x="571" y="211"/>
                      </a:lnTo>
                      <a:lnTo>
                        <a:pt x="582" y="204"/>
                      </a:lnTo>
                      <a:lnTo>
                        <a:pt x="594" y="198"/>
                      </a:lnTo>
                      <a:lnTo>
                        <a:pt x="603" y="192"/>
                      </a:lnTo>
                      <a:lnTo>
                        <a:pt x="611" y="187"/>
                      </a:lnTo>
                      <a:lnTo>
                        <a:pt x="620" y="175"/>
                      </a:lnTo>
                      <a:lnTo>
                        <a:pt x="634" y="166"/>
                      </a:lnTo>
                      <a:lnTo>
                        <a:pt x="643" y="158"/>
                      </a:lnTo>
                      <a:lnTo>
                        <a:pt x="653" y="150"/>
                      </a:lnTo>
                      <a:lnTo>
                        <a:pt x="660" y="143"/>
                      </a:lnTo>
                      <a:lnTo>
                        <a:pt x="668" y="139"/>
                      </a:lnTo>
                      <a:lnTo>
                        <a:pt x="674" y="131"/>
                      </a:lnTo>
                      <a:lnTo>
                        <a:pt x="679" y="130"/>
                      </a:lnTo>
                      <a:lnTo>
                        <a:pt x="685" y="120"/>
                      </a:lnTo>
                      <a:lnTo>
                        <a:pt x="687" y="109"/>
                      </a:lnTo>
                      <a:lnTo>
                        <a:pt x="685" y="101"/>
                      </a:lnTo>
                      <a:lnTo>
                        <a:pt x="685" y="95"/>
                      </a:lnTo>
                      <a:lnTo>
                        <a:pt x="681" y="88"/>
                      </a:lnTo>
                      <a:lnTo>
                        <a:pt x="677" y="78"/>
                      </a:lnTo>
                      <a:lnTo>
                        <a:pt x="677" y="78"/>
                      </a:lnTo>
                      <a:close/>
                    </a:path>
                  </a:pathLst>
                </a:custGeom>
                <a:solidFill>
                  <a:srgbClr val="F7D69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2" name="Freeform 70"/>
                <p:cNvSpPr>
                  <a:spLocks/>
                </p:cNvSpPr>
                <p:nvPr/>
              </p:nvSpPr>
              <p:spPr bwMode="auto">
                <a:xfrm>
                  <a:off x="3316864" y="2191844"/>
                  <a:ext cx="301834" cy="159906"/>
                </a:xfrm>
                <a:custGeom>
                  <a:avLst/>
                  <a:gdLst/>
                  <a:ahLst/>
                  <a:cxnLst>
                    <a:cxn ang="0">
                      <a:pos x="464" y="108"/>
                    </a:cxn>
                    <a:cxn ang="0">
                      <a:pos x="515" y="140"/>
                    </a:cxn>
                    <a:cxn ang="0">
                      <a:pos x="502" y="186"/>
                    </a:cxn>
                    <a:cxn ang="0">
                      <a:pos x="443" y="231"/>
                    </a:cxn>
                    <a:cxn ang="0">
                      <a:pos x="399" y="254"/>
                    </a:cxn>
                    <a:cxn ang="0">
                      <a:pos x="351" y="279"/>
                    </a:cxn>
                    <a:cxn ang="0">
                      <a:pos x="298" y="300"/>
                    </a:cxn>
                    <a:cxn ang="0">
                      <a:pos x="243" y="317"/>
                    </a:cxn>
                    <a:cxn ang="0">
                      <a:pos x="188" y="328"/>
                    </a:cxn>
                    <a:cxn ang="0">
                      <a:pos x="136" y="336"/>
                    </a:cxn>
                    <a:cxn ang="0">
                      <a:pos x="87" y="334"/>
                    </a:cxn>
                    <a:cxn ang="0">
                      <a:pos x="47" y="325"/>
                    </a:cxn>
                    <a:cxn ang="0">
                      <a:pos x="1" y="277"/>
                    </a:cxn>
                    <a:cxn ang="0">
                      <a:pos x="20" y="214"/>
                    </a:cxn>
                    <a:cxn ang="0">
                      <a:pos x="76" y="159"/>
                    </a:cxn>
                    <a:cxn ang="0">
                      <a:pos x="117" y="125"/>
                    </a:cxn>
                    <a:cxn ang="0">
                      <a:pos x="165" y="93"/>
                    </a:cxn>
                    <a:cxn ang="0">
                      <a:pos x="216" y="66"/>
                    </a:cxn>
                    <a:cxn ang="0">
                      <a:pos x="264" y="41"/>
                    </a:cxn>
                    <a:cxn ang="0">
                      <a:pos x="311" y="24"/>
                    </a:cxn>
                    <a:cxn ang="0">
                      <a:pos x="365" y="7"/>
                    </a:cxn>
                    <a:cxn ang="0">
                      <a:pos x="416" y="0"/>
                    </a:cxn>
                    <a:cxn ang="0">
                      <a:pos x="467" y="0"/>
                    </a:cxn>
                    <a:cxn ang="0">
                      <a:pos x="538" y="13"/>
                    </a:cxn>
                    <a:cxn ang="0">
                      <a:pos x="591" y="34"/>
                    </a:cxn>
                    <a:cxn ang="0">
                      <a:pos x="635" y="78"/>
                    </a:cxn>
                    <a:cxn ang="0">
                      <a:pos x="637" y="136"/>
                    </a:cxn>
                    <a:cxn ang="0">
                      <a:pos x="612" y="192"/>
                    </a:cxn>
                    <a:cxn ang="0">
                      <a:pos x="583" y="231"/>
                    </a:cxn>
                    <a:cxn ang="0">
                      <a:pos x="580" y="216"/>
                    </a:cxn>
                    <a:cxn ang="0">
                      <a:pos x="595" y="155"/>
                    </a:cxn>
                    <a:cxn ang="0">
                      <a:pos x="600" y="106"/>
                    </a:cxn>
                    <a:cxn ang="0">
                      <a:pos x="557" y="55"/>
                    </a:cxn>
                    <a:cxn ang="0">
                      <a:pos x="500" y="40"/>
                    </a:cxn>
                    <a:cxn ang="0">
                      <a:pos x="437" y="38"/>
                    </a:cxn>
                    <a:cxn ang="0">
                      <a:pos x="393" y="41"/>
                    </a:cxn>
                    <a:cxn ang="0">
                      <a:pos x="342" y="51"/>
                    </a:cxn>
                    <a:cxn ang="0">
                      <a:pos x="289" y="66"/>
                    </a:cxn>
                    <a:cxn ang="0">
                      <a:pos x="237" y="85"/>
                    </a:cxn>
                    <a:cxn ang="0">
                      <a:pos x="192" y="108"/>
                    </a:cxn>
                    <a:cxn ang="0">
                      <a:pos x="138" y="140"/>
                    </a:cxn>
                    <a:cxn ang="0">
                      <a:pos x="76" y="192"/>
                    </a:cxn>
                    <a:cxn ang="0">
                      <a:pos x="39" y="241"/>
                    </a:cxn>
                    <a:cxn ang="0">
                      <a:pos x="36" y="290"/>
                    </a:cxn>
                    <a:cxn ang="0">
                      <a:pos x="85" y="309"/>
                    </a:cxn>
                    <a:cxn ang="0">
                      <a:pos x="148" y="306"/>
                    </a:cxn>
                    <a:cxn ang="0">
                      <a:pos x="199" y="298"/>
                    </a:cxn>
                    <a:cxn ang="0">
                      <a:pos x="239" y="287"/>
                    </a:cxn>
                    <a:cxn ang="0">
                      <a:pos x="281" y="275"/>
                    </a:cxn>
                    <a:cxn ang="0">
                      <a:pos x="332" y="256"/>
                    </a:cxn>
                    <a:cxn ang="0">
                      <a:pos x="397" y="218"/>
                    </a:cxn>
                    <a:cxn ang="0">
                      <a:pos x="445" y="188"/>
                    </a:cxn>
                    <a:cxn ang="0">
                      <a:pos x="494" y="142"/>
                    </a:cxn>
                    <a:cxn ang="0">
                      <a:pos x="443" y="110"/>
                    </a:cxn>
                  </a:cxnLst>
                  <a:rect l="0" t="0" r="r" b="b"/>
                  <a:pathLst>
                    <a:path w="638" h="336">
                      <a:moveTo>
                        <a:pt x="424" y="102"/>
                      </a:moveTo>
                      <a:lnTo>
                        <a:pt x="429" y="102"/>
                      </a:lnTo>
                      <a:lnTo>
                        <a:pt x="435" y="102"/>
                      </a:lnTo>
                      <a:lnTo>
                        <a:pt x="445" y="104"/>
                      </a:lnTo>
                      <a:lnTo>
                        <a:pt x="452" y="104"/>
                      </a:lnTo>
                      <a:lnTo>
                        <a:pt x="464" y="108"/>
                      </a:lnTo>
                      <a:lnTo>
                        <a:pt x="475" y="110"/>
                      </a:lnTo>
                      <a:lnTo>
                        <a:pt x="486" y="116"/>
                      </a:lnTo>
                      <a:lnTo>
                        <a:pt x="494" y="117"/>
                      </a:lnTo>
                      <a:lnTo>
                        <a:pt x="503" y="125"/>
                      </a:lnTo>
                      <a:lnTo>
                        <a:pt x="509" y="131"/>
                      </a:lnTo>
                      <a:lnTo>
                        <a:pt x="515" y="140"/>
                      </a:lnTo>
                      <a:lnTo>
                        <a:pt x="515" y="148"/>
                      </a:lnTo>
                      <a:lnTo>
                        <a:pt x="515" y="159"/>
                      </a:lnTo>
                      <a:lnTo>
                        <a:pt x="511" y="165"/>
                      </a:lnTo>
                      <a:lnTo>
                        <a:pt x="509" y="173"/>
                      </a:lnTo>
                      <a:lnTo>
                        <a:pt x="505" y="178"/>
                      </a:lnTo>
                      <a:lnTo>
                        <a:pt x="502" y="186"/>
                      </a:lnTo>
                      <a:lnTo>
                        <a:pt x="494" y="192"/>
                      </a:lnTo>
                      <a:lnTo>
                        <a:pt x="486" y="199"/>
                      </a:lnTo>
                      <a:lnTo>
                        <a:pt x="475" y="207"/>
                      </a:lnTo>
                      <a:lnTo>
                        <a:pt x="465" y="214"/>
                      </a:lnTo>
                      <a:lnTo>
                        <a:pt x="454" y="222"/>
                      </a:lnTo>
                      <a:lnTo>
                        <a:pt x="443" y="231"/>
                      </a:lnTo>
                      <a:lnTo>
                        <a:pt x="435" y="235"/>
                      </a:lnTo>
                      <a:lnTo>
                        <a:pt x="427" y="237"/>
                      </a:lnTo>
                      <a:lnTo>
                        <a:pt x="422" y="243"/>
                      </a:lnTo>
                      <a:lnTo>
                        <a:pt x="414" y="247"/>
                      </a:lnTo>
                      <a:lnTo>
                        <a:pt x="406" y="250"/>
                      </a:lnTo>
                      <a:lnTo>
                        <a:pt x="399" y="254"/>
                      </a:lnTo>
                      <a:lnTo>
                        <a:pt x="389" y="258"/>
                      </a:lnTo>
                      <a:lnTo>
                        <a:pt x="384" y="264"/>
                      </a:lnTo>
                      <a:lnTo>
                        <a:pt x="374" y="266"/>
                      </a:lnTo>
                      <a:lnTo>
                        <a:pt x="367" y="269"/>
                      </a:lnTo>
                      <a:lnTo>
                        <a:pt x="359" y="273"/>
                      </a:lnTo>
                      <a:lnTo>
                        <a:pt x="351" y="279"/>
                      </a:lnTo>
                      <a:lnTo>
                        <a:pt x="342" y="283"/>
                      </a:lnTo>
                      <a:lnTo>
                        <a:pt x="332" y="285"/>
                      </a:lnTo>
                      <a:lnTo>
                        <a:pt x="323" y="288"/>
                      </a:lnTo>
                      <a:lnTo>
                        <a:pt x="315" y="292"/>
                      </a:lnTo>
                      <a:lnTo>
                        <a:pt x="306" y="296"/>
                      </a:lnTo>
                      <a:lnTo>
                        <a:pt x="298" y="300"/>
                      </a:lnTo>
                      <a:lnTo>
                        <a:pt x="289" y="304"/>
                      </a:lnTo>
                      <a:lnTo>
                        <a:pt x="279" y="307"/>
                      </a:lnTo>
                      <a:lnTo>
                        <a:pt x="270" y="309"/>
                      </a:lnTo>
                      <a:lnTo>
                        <a:pt x="260" y="311"/>
                      </a:lnTo>
                      <a:lnTo>
                        <a:pt x="251" y="313"/>
                      </a:lnTo>
                      <a:lnTo>
                        <a:pt x="243" y="317"/>
                      </a:lnTo>
                      <a:lnTo>
                        <a:pt x="233" y="319"/>
                      </a:lnTo>
                      <a:lnTo>
                        <a:pt x="224" y="321"/>
                      </a:lnTo>
                      <a:lnTo>
                        <a:pt x="214" y="323"/>
                      </a:lnTo>
                      <a:lnTo>
                        <a:pt x="205" y="326"/>
                      </a:lnTo>
                      <a:lnTo>
                        <a:pt x="195" y="326"/>
                      </a:lnTo>
                      <a:lnTo>
                        <a:pt x="188" y="328"/>
                      </a:lnTo>
                      <a:lnTo>
                        <a:pt x="178" y="330"/>
                      </a:lnTo>
                      <a:lnTo>
                        <a:pt x="171" y="332"/>
                      </a:lnTo>
                      <a:lnTo>
                        <a:pt x="161" y="332"/>
                      </a:lnTo>
                      <a:lnTo>
                        <a:pt x="152" y="334"/>
                      </a:lnTo>
                      <a:lnTo>
                        <a:pt x="142" y="336"/>
                      </a:lnTo>
                      <a:lnTo>
                        <a:pt x="136" y="336"/>
                      </a:lnTo>
                      <a:lnTo>
                        <a:pt x="127" y="336"/>
                      </a:lnTo>
                      <a:lnTo>
                        <a:pt x="117" y="336"/>
                      </a:lnTo>
                      <a:lnTo>
                        <a:pt x="110" y="336"/>
                      </a:lnTo>
                      <a:lnTo>
                        <a:pt x="102" y="336"/>
                      </a:lnTo>
                      <a:lnTo>
                        <a:pt x="95" y="336"/>
                      </a:lnTo>
                      <a:lnTo>
                        <a:pt x="87" y="334"/>
                      </a:lnTo>
                      <a:lnTo>
                        <a:pt x="79" y="332"/>
                      </a:lnTo>
                      <a:lnTo>
                        <a:pt x="72" y="332"/>
                      </a:lnTo>
                      <a:lnTo>
                        <a:pt x="66" y="330"/>
                      </a:lnTo>
                      <a:lnTo>
                        <a:pt x="59" y="328"/>
                      </a:lnTo>
                      <a:lnTo>
                        <a:pt x="51" y="326"/>
                      </a:lnTo>
                      <a:lnTo>
                        <a:pt x="47" y="325"/>
                      </a:lnTo>
                      <a:lnTo>
                        <a:pt x="36" y="319"/>
                      </a:lnTo>
                      <a:lnTo>
                        <a:pt x="26" y="313"/>
                      </a:lnTo>
                      <a:lnTo>
                        <a:pt x="15" y="304"/>
                      </a:lnTo>
                      <a:lnTo>
                        <a:pt x="9" y="294"/>
                      </a:lnTo>
                      <a:lnTo>
                        <a:pt x="3" y="285"/>
                      </a:lnTo>
                      <a:lnTo>
                        <a:pt x="1" y="277"/>
                      </a:lnTo>
                      <a:lnTo>
                        <a:pt x="0" y="266"/>
                      </a:lnTo>
                      <a:lnTo>
                        <a:pt x="1" y="256"/>
                      </a:lnTo>
                      <a:lnTo>
                        <a:pt x="3" y="247"/>
                      </a:lnTo>
                      <a:lnTo>
                        <a:pt x="9" y="237"/>
                      </a:lnTo>
                      <a:lnTo>
                        <a:pt x="13" y="226"/>
                      </a:lnTo>
                      <a:lnTo>
                        <a:pt x="20" y="214"/>
                      </a:lnTo>
                      <a:lnTo>
                        <a:pt x="28" y="203"/>
                      </a:lnTo>
                      <a:lnTo>
                        <a:pt x="39" y="192"/>
                      </a:lnTo>
                      <a:lnTo>
                        <a:pt x="49" y="180"/>
                      </a:lnTo>
                      <a:lnTo>
                        <a:pt x="62" y="169"/>
                      </a:lnTo>
                      <a:lnTo>
                        <a:pt x="68" y="163"/>
                      </a:lnTo>
                      <a:lnTo>
                        <a:pt x="76" y="159"/>
                      </a:lnTo>
                      <a:lnTo>
                        <a:pt x="81" y="154"/>
                      </a:lnTo>
                      <a:lnTo>
                        <a:pt x="89" y="148"/>
                      </a:lnTo>
                      <a:lnTo>
                        <a:pt x="95" y="140"/>
                      </a:lnTo>
                      <a:lnTo>
                        <a:pt x="102" y="136"/>
                      </a:lnTo>
                      <a:lnTo>
                        <a:pt x="110" y="131"/>
                      </a:lnTo>
                      <a:lnTo>
                        <a:pt x="117" y="125"/>
                      </a:lnTo>
                      <a:lnTo>
                        <a:pt x="123" y="119"/>
                      </a:lnTo>
                      <a:lnTo>
                        <a:pt x="133" y="116"/>
                      </a:lnTo>
                      <a:lnTo>
                        <a:pt x="140" y="110"/>
                      </a:lnTo>
                      <a:lnTo>
                        <a:pt x="148" y="104"/>
                      </a:lnTo>
                      <a:lnTo>
                        <a:pt x="155" y="98"/>
                      </a:lnTo>
                      <a:lnTo>
                        <a:pt x="165" y="93"/>
                      </a:lnTo>
                      <a:lnTo>
                        <a:pt x="173" y="89"/>
                      </a:lnTo>
                      <a:lnTo>
                        <a:pt x="182" y="83"/>
                      </a:lnTo>
                      <a:lnTo>
                        <a:pt x="190" y="79"/>
                      </a:lnTo>
                      <a:lnTo>
                        <a:pt x="199" y="74"/>
                      </a:lnTo>
                      <a:lnTo>
                        <a:pt x="207" y="70"/>
                      </a:lnTo>
                      <a:lnTo>
                        <a:pt x="216" y="66"/>
                      </a:lnTo>
                      <a:lnTo>
                        <a:pt x="224" y="62"/>
                      </a:lnTo>
                      <a:lnTo>
                        <a:pt x="232" y="57"/>
                      </a:lnTo>
                      <a:lnTo>
                        <a:pt x="239" y="53"/>
                      </a:lnTo>
                      <a:lnTo>
                        <a:pt x="249" y="49"/>
                      </a:lnTo>
                      <a:lnTo>
                        <a:pt x="254" y="45"/>
                      </a:lnTo>
                      <a:lnTo>
                        <a:pt x="264" y="41"/>
                      </a:lnTo>
                      <a:lnTo>
                        <a:pt x="271" y="38"/>
                      </a:lnTo>
                      <a:lnTo>
                        <a:pt x="279" y="36"/>
                      </a:lnTo>
                      <a:lnTo>
                        <a:pt x="287" y="32"/>
                      </a:lnTo>
                      <a:lnTo>
                        <a:pt x="296" y="28"/>
                      </a:lnTo>
                      <a:lnTo>
                        <a:pt x="302" y="26"/>
                      </a:lnTo>
                      <a:lnTo>
                        <a:pt x="311" y="24"/>
                      </a:lnTo>
                      <a:lnTo>
                        <a:pt x="317" y="21"/>
                      </a:lnTo>
                      <a:lnTo>
                        <a:pt x="325" y="19"/>
                      </a:lnTo>
                      <a:lnTo>
                        <a:pt x="332" y="17"/>
                      </a:lnTo>
                      <a:lnTo>
                        <a:pt x="340" y="15"/>
                      </a:lnTo>
                      <a:lnTo>
                        <a:pt x="351" y="11"/>
                      </a:lnTo>
                      <a:lnTo>
                        <a:pt x="365" y="7"/>
                      </a:lnTo>
                      <a:lnTo>
                        <a:pt x="370" y="5"/>
                      </a:lnTo>
                      <a:lnTo>
                        <a:pt x="378" y="5"/>
                      </a:lnTo>
                      <a:lnTo>
                        <a:pt x="384" y="3"/>
                      </a:lnTo>
                      <a:lnTo>
                        <a:pt x="391" y="3"/>
                      </a:lnTo>
                      <a:lnTo>
                        <a:pt x="403" y="2"/>
                      </a:lnTo>
                      <a:lnTo>
                        <a:pt x="416" y="0"/>
                      </a:lnTo>
                      <a:lnTo>
                        <a:pt x="422" y="0"/>
                      </a:lnTo>
                      <a:lnTo>
                        <a:pt x="429" y="0"/>
                      </a:lnTo>
                      <a:lnTo>
                        <a:pt x="437" y="0"/>
                      </a:lnTo>
                      <a:lnTo>
                        <a:pt x="443" y="0"/>
                      </a:lnTo>
                      <a:lnTo>
                        <a:pt x="456" y="0"/>
                      </a:lnTo>
                      <a:lnTo>
                        <a:pt x="467" y="0"/>
                      </a:lnTo>
                      <a:lnTo>
                        <a:pt x="479" y="2"/>
                      </a:lnTo>
                      <a:lnTo>
                        <a:pt x="492" y="2"/>
                      </a:lnTo>
                      <a:lnTo>
                        <a:pt x="503" y="3"/>
                      </a:lnTo>
                      <a:lnTo>
                        <a:pt x="515" y="5"/>
                      </a:lnTo>
                      <a:lnTo>
                        <a:pt x="524" y="9"/>
                      </a:lnTo>
                      <a:lnTo>
                        <a:pt x="538" y="13"/>
                      </a:lnTo>
                      <a:lnTo>
                        <a:pt x="547" y="15"/>
                      </a:lnTo>
                      <a:lnTo>
                        <a:pt x="557" y="19"/>
                      </a:lnTo>
                      <a:lnTo>
                        <a:pt x="566" y="22"/>
                      </a:lnTo>
                      <a:lnTo>
                        <a:pt x="576" y="28"/>
                      </a:lnTo>
                      <a:lnTo>
                        <a:pt x="583" y="30"/>
                      </a:lnTo>
                      <a:lnTo>
                        <a:pt x="591" y="34"/>
                      </a:lnTo>
                      <a:lnTo>
                        <a:pt x="599" y="40"/>
                      </a:lnTo>
                      <a:lnTo>
                        <a:pt x="606" y="45"/>
                      </a:lnTo>
                      <a:lnTo>
                        <a:pt x="618" y="55"/>
                      </a:lnTo>
                      <a:lnTo>
                        <a:pt x="627" y="66"/>
                      </a:lnTo>
                      <a:lnTo>
                        <a:pt x="631" y="72"/>
                      </a:lnTo>
                      <a:lnTo>
                        <a:pt x="635" y="78"/>
                      </a:lnTo>
                      <a:lnTo>
                        <a:pt x="635" y="85"/>
                      </a:lnTo>
                      <a:lnTo>
                        <a:pt x="638" y="93"/>
                      </a:lnTo>
                      <a:lnTo>
                        <a:pt x="638" y="102"/>
                      </a:lnTo>
                      <a:lnTo>
                        <a:pt x="638" y="116"/>
                      </a:lnTo>
                      <a:lnTo>
                        <a:pt x="638" y="125"/>
                      </a:lnTo>
                      <a:lnTo>
                        <a:pt x="637" y="136"/>
                      </a:lnTo>
                      <a:lnTo>
                        <a:pt x="633" y="146"/>
                      </a:lnTo>
                      <a:lnTo>
                        <a:pt x="631" y="157"/>
                      </a:lnTo>
                      <a:lnTo>
                        <a:pt x="627" y="167"/>
                      </a:lnTo>
                      <a:lnTo>
                        <a:pt x="623" y="176"/>
                      </a:lnTo>
                      <a:lnTo>
                        <a:pt x="618" y="184"/>
                      </a:lnTo>
                      <a:lnTo>
                        <a:pt x="612" y="192"/>
                      </a:lnTo>
                      <a:lnTo>
                        <a:pt x="608" y="199"/>
                      </a:lnTo>
                      <a:lnTo>
                        <a:pt x="602" y="207"/>
                      </a:lnTo>
                      <a:lnTo>
                        <a:pt x="597" y="212"/>
                      </a:lnTo>
                      <a:lnTo>
                        <a:pt x="593" y="220"/>
                      </a:lnTo>
                      <a:lnTo>
                        <a:pt x="587" y="226"/>
                      </a:lnTo>
                      <a:lnTo>
                        <a:pt x="583" y="231"/>
                      </a:lnTo>
                      <a:lnTo>
                        <a:pt x="578" y="237"/>
                      </a:lnTo>
                      <a:lnTo>
                        <a:pt x="576" y="237"/>
                      </a:lnTo>
                      <a:lnTo>
                        <a:pt x="576" y="231"/>
                      </a:lnTo>
                      <a:lnTo>
                        <a:pt x="576" y="230"/>
                      </a:lnTo>
                      <a:lnTo>
                        <a:pt x="576" y="222"/>
                      </a:lnTo>
                      <a:lnTo>
                        <a:pt x="580" y="216"/>
                      </a:lnTo>
                      <a:lnTo>
                        <a:pt x="581" y="207"/>
                      </a:lnTo>
                      <a:lnTo>
                        <a:pt x="583" y="199"/>
                      </a:lnTo>
                      <a:lnTo>
                        <a:pt x="585" y="188"/>
                      </a:lnTo>
                      <a:lnTo>
                        <a:pt x="589" y="178"/>
                      </a:lnTo>
                      <a:lnTo>
                        <a:pt x="591" y="167"/>
                      </a:lnTo>
                      <a:lnTo>
                        <a:pt x="595" y="155"/>
                      </a:lnTo>
                      <a:lnTo>
                        <a:pt x="599" y="144"/>
                      </a:lnTo>
                      <a:lnTo>
                        <a:pt x="602" y="133"/>
                      </a:lnTo>
                      <a:lnTo>
                        <a:pt x="602" y="125"/>
                      </a:lnTo>
                      <a:lnTo>
                        <a:pt x="602" y="117"/>
                      </a:lnTo>
                      <a:lnTo>
                        <a:pt x="600" y="112"/>
                      </a:lnTo>
                      <a:lnTo>
                        <a:pt x="600" y="106"/>
                      </a:lnTo>
                      <a:lnTo>
                        <a:pt x="597" y="95"/>
                      </a:lnTo>
                      <a:lnTo>
                        <a:pt x="591" y="83"/>
                      </a:lnTo>
                      <a:lnTo>
                        <a:pt x="581" y="74"/>
                      </a:lnTo>
                      <a:lnTo>
                        <a:pt x="570" y="64"/>
                      </a:lnTo>
                      <a:lnTo>
                        <a:pt x="562" y="59"/>
                      </a:lnTo>
                      <a:lnTo>
                        <a:pt x="557" y="55"/>
                      </a:lnTo>
                      <a:lnTo>
                        <a:pt x="547" y="53"/>
                      </a:lnTo>
                      <a:lnTo>
                        <a:pt x="540" y="49"/>
                      </a:lnTo>
                      <a:lnTo>
                        <a:pt x="530" y="45"/>
                      </a:lnTo>
                      <a:lnTo>
                        <a:pt x="521" y="43"/>
                      </a:lnTo>
                      <a:lnTo>
                        <a:pt x="509" y="40"/>
                      </a:lnTo>
                      <a:lnTo>
                        <a:pt x="500" y="40"/>
                      </a:lnTo>
                      <a:lnTo>
                        <a:pt x="488" y="38"/>
                      </a:lnTo>
                      <a:lnTo>
                        <a:pt x="477" y="38"/>
                      </a:lnTo>
                      <a:lnTo>
                        <a:pt x="464" y="38"/>
                      </a:lnTo>
                      <a:lnTo>
                        <a:pt x="452" y="38"/>
                      </a:lnTo>
                      <a:lnTo>
                        <a:pt x="443" y="38"/>
                      </a:lnTo>
                      <a:lnTo>
                        <a:pt x="437" y="38"/>
                      </a:lnTo>
                      <a:lnTo>
                        <a:pt x="429" y="38"/>
                      </a:lnTo>
                      <a:lnTo>
                        <a:pt x="422" y="38"/>
                      </a:lnTo>
                      <a:lnTo>
                        <a:pt x="414" y="38"/>
                      </a:lnTo>
                      <a:lnTo>
                        <a:pt x="406" y="40"/>
                      </a:lnTo>
                      <a:lnTo>
                        <a:pt x="399" y="40"/>
                      </a:lnTo>
                      <a:lnTo>
                        <a:pt x="393" y="41"/>
                      </a:lnTo>
                      <a:lnTo>
                        <a:pt x="384" y="41"/>
                      </a:lnTo>
                      <a:lnTo>
                        <a:pt x="376" y="43"/>
                      </a:lnTo>
                      <a:lnTo>
                        <a:pt x="367" y="45"/>
                      </a:lnTo>
                      <a:lnTo>
                        <a:pt x="359" y="47"/>
                      </a:lnTo>
                      <a:lnTo>
                        <a:pt x="349" y="49"/>
                      </a:lnTo>
                      <a:lnTo>
                        <a:pt x="342" y="51"/>
                      </a:lnTo>
                      <a:lnTo>
                        <a:pt x="332" y="53"/>
                      </a:lnTo>
                      <a:lnTo>
                        <a:pt x="325" y="57"/>
                      </a:lnTo>
                      <a:lnTo>
                        <a:pt x="315" y="59"/>
                      </a:lnTo>
                      <a:lnTo>
                        <a:pt x="306" y="60"/>
                      </a:lnTo>
                      <a:lnTo>
                        <a:pt x="296" y="62"/>
                      </a:lnTo>
                      <a:lnTo>
                        <a:pt x="289" y="66"/>
                      </a:lnTo>
                      <a:lnTo>
                        <a:pt x="279" y="68"/>
                      </a:lnTo>
                      <a:lnTo>
                        <a:pt x="270" y="72"/>
                      </a:lnTo>
                      <a:lnTo>
                        <a:pt x="260" y="76"/>
                      </a:lnTo>
                      <a:lnTo>
                        <a:pt x="254" y="79"/>
                      </a:lnTo>
                      <a:lnTo>
                        <a:pt x="245" y="81"/>
                      </a:lnTo>
                      <a:lnTo>
                        <a:pt x="237" y="85"/>
                      </a:lnTo>
                      <a:lnTo>
                        <a:pt x="230" y="89"/>
                      </a:lnTo>
                      <a:lnTo>
                        <a:pt x="222" y="93"/>
                      </a:lnTo>
                      <a:lnTo>
                        <a:pt x="214" y="97"/>
                      </a:lnTo>
                      <a:lnTo>
                        <a:pt x="207" y="100"/>
                      </a:lnTo>
                      <a:lnTo>
                        <a:pt x="199" y="102"/>
                      </a:lnTo>
                      <a:lnTo>
                        <a:pt x="192" y="108"/>
                      </a:lnTo>
                      <a:lnTo>
                        <a:pt x="184" y="112"/>
                      </a:lnTo>
                      <a:lnTo>
                        <a:pt x="176" y="116"/>
                      </a:lnTo>
                      <a:lnTo>
                        <a:pt x="171" y="117"/>
                      </a:lnTo>
                      <a:lnTo>
                        <a:pt x="163" y="123"/>
                      </a:lnTo>
                      <a:lnTo>
                        <a:pt x="150" y="131"/>
                      </a:lnTo>
                      <a:lnTo>
                        <a:pt x="138" y="140"/>
                      </a:lnTo>
                      <a:lnTo>
                        <a:pt x="127" y="148"/>
                      </a:lnTo>
                      <a:lnTo>
                        <a:pt x="116" y="157"/>
                      </a:lnTo>
                      <a:lnTo>
                        <a:pt x="104" y="165"/>
                      </a:lnTo>
                      <a:lnTo>
                        <a:pt x="95" y="174"/>
                      </a:lnTo>
                      <a:lnTo>
                        <a:pt x="85" y="182"/>
                      </a:lnTo>
                      <a:lnTo>
                        <a:pt x="76" y="192"/>
                      </a:lnTo>
                      <a:lnTo>
                        <a:pt x="68" y="199"/>
                      </a:lnTo>
                      <a:lnTo>
                        <a:pt x="60" y="209"/>
                      </a:lnTo>
                      <a:lnTo>
                        <a:pt x="55" y="216"/>
                      </a:lnTo>
                      <a:lnTo>
                        <a:pt x="47" y="224"/>
                      </a:lnTo>
                      <a:lnTo>
                        <a:pt x="43" y="231"/>
                      </a:lnTo>
                      <a:lnTo>
                        <a:pt x="39" y="241"/>
                      </a:lnTo>
                      <a:lnTo>
                        <a:pt x="36" y="247"/>
                      </a:lnTo>
                      <a:lnTo>
                        <a:pt x="32" y="254"/>
                      </a:lnTo>
                      <a:lnTo>
                        <a:pt x="30" y="260"/>
                      </a:lnTo>
                      <a:lnTo>
                        <a:pt x="30" y="268"/>
                      </a:lnTo>
                      <a:lnTo>
                        <a:pt x="30" y="279"/>
                      </a:lnTo>
                      <a:lnTo>
                        <a:pt x="36" y="290"/>
                      </a:lnTo>
                      <a:lnTo>
                        <a:pt x="41" y="296"/>
                      </a:lnTo>
                      <a:lnTo>
                        <a:pt x="53" y="302"/>
                      </a:lnTo>
                      <a:lnTo>
                        <a:pt x="59" y="304"/>
                      </a:lnTo>
                      <a:lnTo>
                        <a:pt x="66" y="306"/>
                      </a:lnTo>
                      <a:lnTo>
                        <a:pt x="74" y="307"/>
                      </a:lnTo>
                      <a:lnTo>
                        <a:pt x="85" y="309"/>
                      </a:lnTo>
                      <a:lnTo>
                        <a:pt x="93" y="309"/>
                      </a:lnTo>
                      <a:lnTo>
                        <a:pt x="104" y="309"/>
                      </a:lnTo>
                      <a:lnTo>
                        <a:pt x="114" y="309"/>
                      </a:lnTo>
                      <a:lnTo>
                        <a:pt x="127" y="309"/>
                      </a:lnTo>
                      <a:lnTo>
                        <a:pt x="136" y="307"/>
                      </a:lnTo>
                      <a:lnTo>
                        <a:pt x="148" y="306"/>
                      </a:lnTo>
                      <a:lnTo>
                        <a:pt x="154" y="304"/>
                      </a:lnTo>
                      <a:lnTo>
                        <a:pt x="161" y="304"/>
                      </a:lnTo>
                      <a:lnTo>
                        <a:pt x="167" y="304"/>
                      </a:lnTo>
                      <a:lnTo>
                        <a:pt x="175" y="304"/>
                      </a:lnTo>
                      <a:lnTo>
                        <a:pt x="186" y="300"/>
                      </a:lnTo>
                      <a:lnTo>
                        <a:pt x="199" y="298"/>
                      </a:lnTo>
                      <a:lnTo>
                        <a:pt x="205" y="294"/>
                      </a:lnTo>
                      <a:lnTo>
                        <a:pt x="213" y="294"/>
                      </a:lnTo>
                      <a:lnTo>
                        <a:pt x="220" y="292"/>
                      </a:lnTo>
                      <a:lnTo>
                        <a:pt x="226" y="292"/>
                      </a:lnTo>
                      <a:lnTo>
                        <a:pt x="233" y="288"/>
                      </a:lnTo>
                      <a:lnTo>
                        <a:pt x="239" y="287"/>
                      </a:lnTo>
                      <a:lnTo>
                        <a:pt x="247" y="285"/>
                      </a:lnTo>
                      <a:lnTo>
                        <a:pt x="254" y="283"/>
                      </a:lnTo>
                      <a:lnTo>
                        <a:pt x="260" y="281"/>
                      </a:lnTo>
                      <a:lnTo>
                        <a:pt x="268" y="279"/>
                      </a:lnTo>
                      <a:lnTo>
                        <a:pt x="273" y="277"/>
                      </a:lnTo>
                      <a:lnTo>
                        <a:pt x="281" y="275"/>
                      </a:lnTo>
                      <a:lnTo>
                        <a:pt x="292" y="269"/>
                      </a:lnTo>
                      <a:lnTo>
                        <a:pt x="306" y="266"/>
                      </a:lnTo>
                      <a:lnTo>
                        <a:pt x="311" y="264"/>
                      </a:lnTo>
                      <a:lnTo>
                        <a:pt x="319" y="260"/>
                      </a:lnTo>
                      <a:lnTo>
                        <a:pt x="325" y="258"/>
                      </a:lnTo>
                      <a:lnTo>
                        <a:pt x="332" y="256"/>
                      </a:lnTo>
                      <a:lnTo>
                        <a:pt x="344" y="249"/>
                      </a:lnTo>
                      <a:lnTo>
                        <a:pt x="355" y="245"/>
                      </a:lnTo>
                      <a:lnTo>
                        <a:pt x="367" y="237"/>
                      </a:lnTo>
                      <a:lnTo>
                        <a:pt x="378" y="231"/>
                      </a:lnTo>
                      <a:lnTo>
                        <a:pt x="387" y="226"/>
                      </a:lnTo>
                      <a:lnTo>
                        <a:pt x="397" y="218"/>
                      </a:lnTo>
                      <a:lnTo>
                        <a:pt x="405" y="212"/>
                      </a:lnTo>
                      <a:lnTo>
                        <a:pt x="414" y="207"/>
                      </a:lnTo>
                      <a:lnTo>
                        <a:pt x="422" y="201"/>
                      </a:lnTo>
                      <a:lnTo>
                        <a:pt x="431" y="197"/>
                      </a:lnTo>
                      <a:lnTo>
                        <a:pt x="437" y="192"/>
                      </a:lnTo>
                      <a:lnTo>
                        <a:pt x="445" y="188"/>
                      </a:lnTo>
                      <a:lnTo>
                        <a:pt x="456" y="178"/>
                      </a:lnTo>
                      <a:lnTo>
                        <a:pt x="467" y="173"/>
                      </a:lnTo>
                      <a:lnTo>
                        <a:pt x="475" y="165"/>
                      </a:lnTo>
                      <a:lnTo>
                        <a:pt x="483" y="161"/>
                      </a:lnTo>
                      <a:lnTo>
                        <a:pt x="490" y="150"/>
                      </a:lnTo>
                      <a:lnTo>
                        <a:pt x="494" y="142"/>
                      </a:lnTo>
                      <a:lnTo>
                        <a:pt x="490" y="135"/>
                      </a:lnTo>
                      <a:lnTo>
                        <a:pt x="483" y="129"/>
                      </a:lnTo>
                      <a:lnTo>
                        <a:pt x="471" y="121"/>
                      </a:lnTo>
                      <a:lnTo>
                        <a:pt x="462" y="117"/>
                      </a:lnTo>
                      <a:lnTo>
                        <a:pt x="450" y="112"/>
                      </a:lnTo>
                      <a:lnTo>
                        <a:pt x="443" y="110"/>
                      </a:lnTo>
                      <a:lnTo>
                        <a:pt x="433" y="106"/>
                      </a:lnTo>
                      <a:lnTo>
                        <a:pt x="429" y="102"/>
                      </a:lnTo>
                      <a:lnTo>
                        <a:pt x="424" y="102"/>
                      </a:lnTo>
                      <a:lnTo>
                        <a:pt x="424" y="10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3" name="Freeform 71"/>
                <p:cNvSpPr>
                  <a:spLocks/>
                </p:cNvSpPr>
                <p:nvPr/>
              </p:nvSpPr>
              <p:spPr bwMode="auto">
                <a:xfrm>
                  <a:off x="3504210" y="2310118"/>
                  <a:ext cx="83265" cy="131521"/>
                </a:xfrm>
                <a:custGeom>
                  <a:avLst/>
                  <a:gdLst/>
                  <a:ahLst/>
                  <a:cxnLst>
                    <a:cxn ang="0">
                      <a:pos x="165" y="1"/>
                    </a:cxn>
                    <a:cxn ang="0">
                      <a:pos x="152" y="5"/>
                    </a:cxn>
                    <a:cxn ang="0">
                      <a:pos x="139" y="15"/>
                    </a:cxn>
                    <a:cxn ang="0">
                      <a:pos x="127" y="20"/>
                    </a:cxn>
                    <a:cxn ang="0">
                      <a:pos x="114" y="26"/>
                    </a:cxn>
                    <a:cxn ang="0">
                      <a:pos x="101" y="36"/>
                    </a:cxn>
                    <a:cxn ang="0">
                      <a:pos x="87" y="45"/>
                    </a:cxn>
                    <a:cxn ang="0">
                      <a:pos x="74" y="55"/>
                    </a:cxn>
                    <a:cxn ang="0">
                      <a:pos x="59" y="66"/>
                    </a:cxn>
                    <a:cxn ang="0">
                      <a:pos x="46" y="77"/>
                    </a:cxn>
                    <a:cxn ang="0">
                      <a:pos x="29" y="97"/>
                    </a:cxn>
                    <a:cxn ang="0">
                      <a:pos x="15" y="117"/>
                    </a:cxn>
                    <a:cxn ang="0">
                      <a:pos x="8" y="131"/>
                    </a:cxn>
                    <a:cxn ang="0">
                      <a:pos x="2" y="146"/>
                    </a:cxn>
                    <a:cxn ang="0">
                      <a:pos x="0" y="159"/>
                    </a:cxn>
                    <a:cxn ang="0">
                      <a:pos x="0" y="173"/>
                    </a:cxn>
                    <a:cxn ang="0">
                      <a:pos x="0" y="186"/>
                    </a:cxn>
                    <a:cxn ang="0">
                      <a:pos x="6" y="205"/>
                    </a:cxn>
                    <a:cxn ang="0">
                      <a:pos x="17" y="228"/>
                    </a:cxn>
                    <a:cxn ang="0">
                      <a:pos x="30" y="247"/>
                    </a:cxn>
                    <a:cxn ang="0">
                      <a:pos x="46" y="260"/>
                    </a:cxn>
                    <a:cxn ang="0">
                      <a:pos x="61" y="271"/>
                    </a:cxn>
                    <a:cxn ang="0">
                      <a:pos x="74" y="279"/>
                    </a:cxn>
                    <a:cxn ang="0">
                      <a:pos x="87" y="275"/>
                    </a:cxn>
                    <a:cxn ang="0">
                      <a:pos x="97" y="258"/>
                    </a:cxn>
                    <a:cxn ang="0">
                      <a:pos x="106" y="241"/>
                    </a:cxn>
                    <a:cxn ang="0">
                      <a:pos x="114" y="220"/>
                    </a:cxn>
                    <a:cxn ang="0">
                      <a:pos x="124" y="197"/>
                    </a:cxn>
                    <a:cxn ang="0">
                      <a:pos x="131" y="178"/>
                    </a:cxn>
                    <a:cxn ang="0">
                      <a:pos x="137" y="165"/>
                    </a:cxn>
                    <a:cxn ang="0">
                      <a:pos x="141" y="152"/>
                    </a:cxn>
                    <a:cxn ang="0">
                      <a:pos x="146" y="138"/>
                    </a:cxn>
                    <a:cxn ang="0">
                      <a:pos x="150" y="125"/>
                    </a:cxn>
                    <a:cxn ang="0">
                      <a:pos x="154" y="112"/>
                    </a:cxn>
                    <a:cxn ang="0">
                      <a:pos x="160" y="93"/>
                    </a:cxn>
                    <a:cxn ang="0">
                      <a:pos x="167" y="68"/>
                    </a:cxn>
                    <a:cxn ang="0">
                      <a:pos x="171" y="45"/>
                    </a:cxn>
                    <a:cxn ang="0">
                      <a:pos x="175" y="26"/>
                    </a:cxn>
                    <a:cxn ang="0">
                      <a:pos x="175" y="11"/>
                    </a:cxn>
                    <a:cxn ang="0">
                      <a:pos x="171" y="0"/>
                    </a:cxn>
                    <a:cxn ang="0">
                      <a:pos x="167" y="1"/>
                    </a:cxn>
                  </a:cxnLst>
                  <a:rect l="0" t="0" r="r" b="b"/>
                  <a:pathLst>
                    <a:path w="175" h="279">
                      <a:moveTo>
                        <a:pt x="167" y="1"/>
                      </a:moveTo>
                      <a:lnTo>
                        <a:pt x="165" y="1"/>
                      </a:lnTo>
                      <a:lnTo>
                        <a:pt x="160" y="3"/>
                      </a:lnTo>
                      <a:lnTo>
                        <a:pt x="152" y="5"/>
                      </a:lnTo>
                      <a:lnTo>
                        <a:pt x="145" y="11"/>
                      </a:lnTo>
                      <a:lnTo>
                        <a:pt x="139" y="15"/>
                      </a:lnTo>
                      <a:lnTo>
                        <a:pt x="133" y="17"/>
                      </a:lnTo>
                      <a:lnTo>
                        <a:pt x="127" y="20"/>
                      </a:lnTo>
                      <a:lnTo>
                        <a:pt x="122" y="24"/>
                      </a:lnTo>
                      <a:lnTo>
                        <a:pt x="114" y="26"/>
                      </a:lnTo>
                      <a:lnTo>
                        <a:pt x="108" y="30"/>
                      </a:lnTo>
                      <a:lnTo>
                        <a:pt x="101" y="36"/>
                      </a:lnTo>
                      <a:lnTo>
                        <a:pt x="95" y="41"/>
                      </a:lnTo>
                      <a:lnTo>
                        <a:pt x="87" y="45"/>
                      </a:lnTo>
                      <a:lnTo>
                        <a:pt x="80" y="49"/>
                      </a:lnTo>
                      <a:lnTo>
                        <a:pt x="74" y="55"/>
                      </a:lnTo>
                      <a:lnTo>
                        <a:pt x="67" y="60"/>
                      </a:lnTo>
                      <a:lnTo>
                        <a:pt x="59" y="66"/>
                      </a:lnTo>
                      <a:lnTo>
                        <a:pt x="53" y="72"/>
                      </a:lnTo>
                      <a:lnTo>
                        <a:pt x="46" y="77"/>
                      </a:lnTo>
                      <a:lnTo>
                        <a:pt x="40" y="85"/>
                      </a:lnTo>
                      <a:lnTo>
                        <a:pt x="29" y="97"/>
                      </a:lnTo>
                      <a:lnTo>
                        <a:pt x="19" y="110"/>
                      </a:lnTo>
                      <a:lnTo>
                        <a:pt x="15" y="117"/>
                      </a:lnTo>
                      <a:lnTo>
                        <a:pt x="11" y="125"/>
                      </a:lnTo>
                      <a:lnTo>
                        <a:pt x="8" y="131"/>
                      </a:lnTo>
                      <a:lnTo>
                        <a:pt x="6" y="140"/>
                      </a:lnTo>
                      <a:lnTo>
                        <a:pt x="2" y="146"/>
                      </a:lnTo>
                      <a:lnTo>
                        <a:pt x="2" y="152"/>
                      </a:lnTo>
                      <a:lnTo>
                        <a:pt x="0" y="159"/>
                      </a:lnTo>
                      <a:lnTo>
                        <a:pt x="0" y="167"/>
                      </a:lnTo>
                      <a:lnTo>
                        <a:pt x="0" y="173"/>
                      </a:lnTo>
                      <a:lnTo>
                        <a:pt x="0" y="180"/>
                      </a:lnTo>
                      <a:lnTo>
                        <a:pt x="0" y="186"/>
                      </a:lnTo>
                      <a:lnTo>
                        <a:pt x="2" y="193"/>
                      </a:lnTo>
                      <a:lnTo>
                        <a:pt x="6" y="205"/>
                      </a:lnTo>
                      <a:lnTo>
                        <a:pt x="11" y="216"/>
                      </a:lnTo>
                      <a:lnTo>
                        <a:pt x="17" y="228"/>
                      </a:lnTo>
                      <a:lnTo>
                        <a:pt x="25" y="237"/>
                      </a:lnTo>
                      <a:lnTo>
                        <a:pt x="30" y="247"/>
                      </a:lnTo>
                      <a:lnTo>
                        <a:pt x="36" y="254"/>
                      </a:lnTo>
                      <a:lnTo>
                        <a:pt x="46" y="260"/>
                      </a:lnTo>
                      <a:lnTo>
                        <a:pt x="53" y="268"/>
                      </a:lnTo>
                      <a:lnTo>
                        <a:pt x="61" y="271"/>
                      </a:lnTo>
                      <a:lnTo>
                        <a:pt x="68" y="275"/>
                      </a:lnTo>
                      <a:lnTo>
                        <a:pt x="74" y="279"/>
                      </a:lnTo>
                      <a:lnTo>
                        <a:pt x="82" y="279"/>
                      </a:lnTo>
                      <a:lnTo>
                        <a:pt x="87" y="275"/>
                      </a:lnTo>
                      <a:lnTo>
                        <a:pt x="93" y="266"/>
                      </a:lnTo>
                      <a:lnTo>
                        <a:pt x="97" y="258"/>
                      </a:lnTo>
                      <a:lnTo>
                        <a:pt x="101" y="250"/>
                      </a:lnTo>
                      <a:lnTo>
                        <a:pt x="106" y="241"/>
                      </a:lnTo>
                      <a:lnTo>
                        <a:pt x="112" y="231"/>
                      </a:lnTo>
                      <a:lnTo>
                        <a:pt x="114" y="220"/>
                      </a:lnTo>
                      <a:lnTo>
                        <a:pt x="120" y="209"/>
                      </a:lnTo>
                      <a:lnTo>
                        <a:pt x="124" y="197"/>
                      </a:lnTo>
                      <a:lnTo>
                        <a:pt x="131" y="184"/>
                      </a:lnTo>
                      <a:lnTo>
                        <a:pt x="131" y="178"/>
                      </a:lnTo>
                      <a:lnTo>
                        <a:pt x="133" y="171"/>
                      </a:lnTo>
                      <a:lnTo>
                        <a:pt x="137" y="165"/>
                      </a:lnTo>
                      <a:lnTo>
                        <a:pt x="141" y="159"/>
                      </a:lnTo>
                      <a:lnTo>
                        <a:pt x="141" y="152"/>
                      </a:lnTo>
                      <a:lnTo>
                        <a:pt x="143" y="146"/>
                      </a:lnTo>
                      <a:lnTo>
                        <a:pt x="146" y="138"/>
                      </a:lnTo>
                      <a:lnTo>
                        <a:pt x="150" y="133"/>
                      </a:lnTo>
                      <a:lnTo>
                        <a:pt x="150" y="125"/>
                      </a:lnTo>
                      <a:lnTo>
                        <a:pt x="152" y="117"/>
                      </a:lnTo>
                      <a:lnTo>
                        <a:pt x="154" y="112"/>
                      </a:lnTo>
                      <a:lnTo>
                        <a:pt x="156" y="106"/>
                      </a:lnTo>
                      <a:lnTo>
                        <a:pt x="160" y="93"/>
                      </a:lnTo>
                      <a:lnTo>
                        <a:pt x="165" y="79"/>
                      </a:lnTo>
                      <a:lnTo>
                        <a:pt x="167" y="68"/>
                      </a:lnTo>
                      <a:lnTo>
                        <a:pt x="169" y="57"/>
                      </a:lnTo>
                      <a:lnTo>
                        <a:pt x="171" y="45"/>
                      </a:lnTo>
                      <a:lnTo>
                        <a:pt x="175" y="36"/>
                      </a:lnTo>
                      <a:lnTo>
                        <a:pt x="175" y="26"/>
                      </a:lnTo>
                      <a:lnTo>
                        <a:pt x="175" y="19"/>
                      </a:lnTo>
                      <a:lnTo>
                        <a:pt x="175" y="11"/>
                      </a:lnTo>
                      <a:lnTo>
                        <a:pt x="175" y="7"/>
                      </a:lnTo>
                      <a:lnTo>
                        <a:pt x="171" y="0"/>
                      </a:lnTo>
                      <a:lnTo>
                        <a:pt x="167" y="1"/>
                      </a:lnTo>
                      <a:lnTo>
                        <a:pt x="167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4" name="Freeform 72"/>
                <p:cNvSpPr>
                  <a:spLocks/>
                </p:cNvSpPr>
                <p:nvPr/>
              </p:nvSpPr>
              <p:spPr bwMode="auto">
                <a:xfrm>
                  <a:off x="3543950" y="2354589"/>
                  <a:ext cx="22709" cy="47310"/>
                </a:xfrm>
                <a:custGeom>
                  <a:avLst/>
                  <a:gdLst/>
                  <a:ahLst/>
                  <a:cxnLst>
                    <a:cxn ang="0">
                      <a:pos x="47" y="0"/>
                    </a:cxn>
                    <a:cxn ang="0">
                      <a:pos x="45" y="0"/>
                    </a:cxn>
                    <a:cxn ang="0">
                      <a:pos x="40" y="0"/>
                    </a:cxn>
                    <a:cxn ang="0">
                      <a:pos x="30" y="2"/>
                    </a:cxn>
                    <a:cxn ang="0">
                      <a:pos x="22" y="5"/>
                    </a:cxn>
                    <a:cxn ang="0">
                      <a:pos x="13" y="11"/>
                    </a:cxn>
                    <a:cxn ang="0">
                      <a:pos x="5" y="19"/>
                    </a:cxn>
                    <a:cxn ang="0">
                      <a:pos x="3" y="22"/>
                    </a:cxn>
                    <a:cxn ang="0">
                      <a:pos x="2" y="28"/>
                    </a:cxn>
                    <a:cxn ang="0">
                      <a:pos x="0" y="34"/>
                    </a:cxn>
                    <a:cxn ang="0">
                      <a:pos x="2" y="41"/>
                    </a:cxn>
                    <a:cxn ang="0">
                      <a:pos x="2" y="49"/>
                    </a:cxn>
                    <a:cxn ang="0">
                      <a:pos x="2" y="57"/>
                    </a:cxn>
                    <a:cxn ang="0">
                      <a:pos x="3" y="64"/>
                    </a:cxn>
                    <a:cxn ang="0">
                      <a:pos x="5" y="70"/>
                    </a:cxn>
                    <a:cxn ang="0">
                      <a:pos x="7" y="81"/>
                    </a:cxn>
                    <a:cxn ang="0">
                      <a:pos x="13" y="93"/>
                    </a:cxn>
                    <a:cxn ang="0">
                      <a:pos x="15" y="97"/>
                    </a:cxn>
                    <a:cxn ang="0">
                      <a:pos x="22" y="98"/>
                    </a:cxn>
                    <a:cxn ang="0">
                      <a:pos x="26" y="95"/>
                    </a:cxn>
                    <a:cxn ang="0">
                      <a:pos x="34" y="85"/>
                    </a:cxn>
                    <a:cxn ang="0">
                      <a:pos x="36" y="79"/>
                    </a:cxn>
                    <a:cxn ang="0">
                      <a:pos x="38" y="72"/>
                    </a:cxn>
                    <a:cxn ang="0">
                      <a:pos x="40" y="64"/>
                    </a:cxn>
                    <a:cxn ang="0">
                      <a:pos x="41" y="57"/>
                    </a:cxn>
                    <a:cxn ang="0">
                      <a:pos x="43" y="49"/>
                    </a:cxn>
                    <a:cxn ang="0">
                      <a:pos x="43" y="41"/>
                    </a:cxn>
                    <a:cxn ang="0">
                      <a:pos x="45" y="36"/>
                    </a:cxn>
                    <a:cxn ang="0">
                      <a:pos x="47" y="30"/>
                    </a:cxn>
                    <a:cxn ang="0">
                      <a:pos x="47" y="17"/>
                    </a:cxn>
                    <a:cxn ang="0">
                      <a:pos x="47" y="7"/>
                    </a:cxn>
                    <a:cxn ang="0">
                      <a:pos x="47" y="2"/>
                    </a:cxn>
                    <a:cxn ang="0">
                      <a:pos x="47" y="0"/>
                    </a:cxn>
                    <a:cxn ang="0">
                      <a:pos x="47" y="0"/>
                    </a:cxn>
                  </a:cxnLst>
                  <a:rect l="0" t="0" r="r" b="b"/>
                  <a:pathLst>
                    <a:path w="47" h="98">
                      <a:moveTo>
                        <a:pt x="47" y="0"/>
                      </a:moveTo>
                      <a:lnTo>
                        <a:pt x="45" y="0"/>
                      </a:lnTo>
                      <a:lnTo>
                        <a:pt x="40" y="0"/>
                      </a:lnTo>
                      <a:lnTo>
                        <a:pt x="30" y="2"/>
                      </a:lnTo>
                      <a:lnTo>
                        <a:pt x="22" y="5"/>
                      </a:lnTo>
                      <a:lnTo>
                        <a:pt x="13" y="11"/>
                      </a:lnTo>
                      <a:lnTo>
                        <a:pt x="5" y="19"/>
                      </a:lnTo>
                      <a:lnTo>
                        <a:pt x="3" y="22"/>
                      </a:lnTo>
                      <a:lnTo>
                        <a:pt x="2" y="28"/>
                      </a:lnTo>
                      <a:lnTo>
                        <a:pt x="0" y="34"/>
                      </a:lnTo>
                      <a:lnTo>
                        <a:pt x="2" y="41"/>
                      </a:lnTo>
                      <a:lnTo>
                        <a:pt x="2" y="49"/>
                      </a:lnTo>
                      <a:lnTo>
                        <a:pt x="2" y="57"/>
                      </a:lnTo>
                      <a:lnTo>
                        <a:pt x="3" y="64"/>
                      </a:lnTo>
                      <a:lnTo>
                        <a:pt x="5" y="70"/>
                      </a:lnTo>
                      <a:lnTo>
                        <a:pt x="7" y="81"/>
                      </a:lnTo>
                      <a:lnTo>
                        <a:pt x="13" y="93"/>
                      </a:lnTo>
                      <a:lnTo>
                        <a:pt x="15" y="97"/>
                      </a:lnTo>
                      <a:lnTo>
                        <a:pt x="22" y="98"/>
                      </a:lnTo>
                      <a:lnTo>
                        <a:pt x="26" y="95"/>
                      </a:lnTo>
                      <a:lnTo>
                        <a:pt x="34" y="85"/>
                      </a:lnTo>
                      <a:lnTo>
                        <a:pt x="36" y="79"/>
                      </a:lnTo>
                      <a:lnTo>
                        <a:pt x="38" y="72"/>
                      </a:lnTo>
                      <a:lnTo>
                        <a:pt x="40" y="64"/>
                      </a:lnTo>
                      <a:lnTo>
                        <a:pt x="41" y="57"/>
                      </a:lnTo>
                      <a:lnTo>
                        <a:pt x="43" y="49"/>
                      </a:lnTo>
                      <a:lnTo>
                        <a:pt x="43" y="41"/>
                      </a:lnTo>
                      <a:lnTo>
                        <a:pt x="45" y="36"/>
                      </a:lnTo>
                      <a:lnTo>
                        <a:pt x="47" y="30"/>
                      </a:lnTo>
                      <a:lnTo>
                        <a:pt x="47" y="17"/>
                      </a:lnTo>
                      <a:lnTo>
                        <a:pt x="47" y="7"/>
                      </a:lnTo>
                      <a:lnTo>
                        <a:pt x="47" y="2"/>
                      </a:lnTo>
                      <a:lnTo>
                        <a:pt x="47" y="0"/>
                      </a:lnTo>
                      <a:lnTo>
                        <a:pt x="47" y="0"/>
                      </a:lnTo>
                      <a:close/>
                    </a:path>
                  </a:pathLst>
                </a:custGeom>
                <a:solidFill>
                  <a:srgbClr val="E8A60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5" name="Freeform 73"/>
                <p:cNvSpPr>
                  <a:spLocks/>
                </p:cNvSpPr>
                <p:nvPr/>
              </p:nvSpPr>
              <p:spPr bwMode="auto">
                <a:xfrm>
                  <a:off x="3089778" y="2651693"/>
                  <a:ext cx="767360" cy="452279"/>
                </a:xfrm>
                <a:custGeom>
                  <a:avLst/>
                  <a:gdLst/>
                  <a:ahLst/>
                  <a:cxnLst>
                    <a:cxn ang="0">
                      <a:pos x="78" y="503"/>
                    </a:cxn>
                    <a:cxn ang="0">
                      <a:pos x="132" y="511"/>
                    </a:cxn>
                    <a:cxn ang="0">
                      <a:pos x="202" y="518"/>
                    </a:cxn>
                    <a:cxn ang="0">
                      <a:pos x="289" y="524"/>
                    </a:cxn>
                    <a:cxn ang="0">
                      <a:pos x="386" y="528"/>
                    </a:cxn>
                    <a:cxn ang="0">
                      <a:pos x="491" y="526"/>
                    </a:cxn>
                    <a:cxn ang="0">
                      <a:pos x="601" y="522"/>
                    </a:cxn>
                    <a:cxn ang="0">
                      <a:pos x="715" y="515"/>
                    </a:cxn>
                    <a:cxn ang="0">
                      <a:pos x="829" y="499"/>
                    </a:cxn>
                    <a:cxn ang="0">
                      <a:pos x="942" y="479"/>
                    </a:cxn>
                    <a:cxn ang="0">
                      <a:pos x="1048" y="450"/>
                    </a:cxn>
                    <a:cxn ang="0">
                      <a:pos x="1147" y="408"/>
                    </a:cxn>
                    <a:cxn ang="0">
                      <a:pos x="1236" y="363"/>
                    </a:cxn>
                    <a:cxn ang="0">
                      <a:pos x="1318" y="308"/>
                    </a:cxn>
                    <a:cxn ang="0">
                      <a:pos x="1390" y="252"/>
                    </a:cxn>
                    <a:cxn ang="0">
                      <a:pos x="1453" y="195"/>
                    </a:cxn>
                    <a:cxn ang="0">
                      <a:pos x="1504" y="142"/>
                    </a:cxn>
                    <a:cxn ang="0">
                      <a:pos x="1548" y="91"/>
                    </a:cxn>
                    <a:cxn ang="0">
                      <a:pos x="1581" y="51"/>
                    </a:cxn>
                    <a:cxn ang="0">
                      <a:pos x="1615" y="5"/>
                    </a:cxn>
                    <a:cxn ang="0">
                      <a:pos x="1620" y="28"/>
                    </a:cxn>
                    <a:cxn ang="0">
                      <a:pos x="1613" y="68"/>
                    </a:cxn>
                    <a:cxn ang="0">
                      <a:pos x="1605" y="114"/>
                    </a:cxn>
                    <a:cxn ang="0">
                      <a:pos x="1594" y="171"/>
                    </a:cxn>
                    <a:cxn ang="0">
                      <a:pos x="1582" y="232"/>
                    </a:cxn>
                    <a:cxn ang="0">
                      <a:pos x="1567" y="296"/>
                    </a:cxn>
                    <a:cxn ang="0">
                      <a:pos x="1548" y="361"/>
                    </a:cxn>
                    <a:cxn ang="0">
                      <a:pos x="1531" y="423"/>
                    </a:cxn>
                    <a:cxn ang="0">
                      <a:pos x="1510" y="484"/>
                    </a:cxn>
                    <a:cxn ang="0">
                      <a:pos x="1491" y="537"/>
                    </a:cxn>
                    <a:cxn ang="0">
                      <a:pos x="1474" y="585"/>
                    </a:cxn>
                    <a:cxn ang="0">
                      <a:pos x="1459" y="631"/>
                    </a:cxn>
                    <a:cxn ang="0">
                      <a:pos x="1436" y="690"/>
                    </a:cxn>
                    <a:cxn ang="0">
                      <a:pos x="1408" y="735"/>
                    </a:cxn>
                    <a:cxn ang="0">
                      <a:pos x="1356" y="779"/>
                    </a:cxn>
                    <a:cxn ang="0">
                      <a:pos x="1309" y="805"/>
                    </a:cxn>
                    <a:cxn ang="0">
                      <a:pos x="1252" y="834"/>
                    </a:cxn>
                    <a:cxn ang="0">
                      <a:pos x="1191" y="862"/>
                    </a:cxn>
                    <a:cxn ang="0">
                      <a:pos x="1149" y="874"/>
                    </a:cxn>
                    <a:cxn ang="0">
                      <a:pos x="1103" y="887"/>
                    </a:cxn>
                    <a:cxn ang="0">
                      <a:pos x="1050" y="900"/>
                    </a:cxn>
                    <a:cxn ang="0">
                      <a:pos x="991" y="912"/>
                    </a:cxn>
                    <a:cxn ang="0">
                      <a:pos x="925" y="921"/>
                    </a:cxn>
                    <a:cxn ang="0">
                      <a:pos x="854" y="929"/>
                    </a:cxn>
                    <a:cxn ang="0">
                      <a:pos x="795" y="935"/>
                    </a:cxn>
                    <a:cxn ang="0">
                      <a:pos x="746" y="942"/>
                    </a:cxn>
                    <a:cxn ang="0">
                      <a:pos x="702" y="948"/>
                    </a:cxn>
                    <a:cxn ang="0">
                      <a:pos x="641" y="956"/>
                    </a:cxn>
                    <a:cxn ang="0">
                      <a:pos x="594" y="954"/>
                    </a:cxn>
                    <a:cxn ang="0">
                      <a:pos x="537" y="927"/>
                    </a:cxn>
                    <a:cxn ang="0">
                      <a:pos x="491" y="885"/>
                    </a:cxn>
                    <a:cxn ang="0">
                      <a:pos x="430" y="828"/>
                    </a:cxn>
                    <a:cxn ang="0">
                      <a:pos x="364" y="767"/>
                    </a:cxn>
                    <a:cxn ang="0">
                      <a:pos x="299" y="707"/>
                    </a:cxn>
                    <a:cxn ang="0">
                      <a:pos x="242" y="657"/>
                    </a:cxn>
                    <a:cxn ang="0">
                      <a:pos x="185" y="617"/>
                    </a:cxn>
                    <a:cxn ang="0">
                      <a:pos x="113" y="568"/>
                    </a:cxn>
                    <a:cxn ang="0">
                      <a:pos x="48" y="526"/>
                    </a:cxn>
                    <a:cxn ang="0">
                      <a:pos x="6" y="494"/>
                    </a:cxn>
                    <a:cxn ang="0">
                      <a:pos x="29" y="490"/>
                    </a:cxn>
                  </a:cxnLst>
                  <a:rect l="0" t="0" r="r" b="b"/>
                  <a:pathLst>
                    <a:path w="1622" h="956">
                      <a:moveTo>
                        <a:pt x="40" y="496"/>
                      </a:moveTo>
                      <a:lnTo>
                        <a:pt x="48" y="498"/>
                      </a:lnTo>
                      <a:lnTo>
                        <a:pt x="57" y="499"/>
                      </a:lnTo>
                      <a:lnTo>
                        <a:pt x="63" y="499"/>
                      </a:lnTo>
                      <a:lnTo>
                        <a:pt x="71" y="501"/>
                      </a:lnTo>
                      <a:lnTo>
                        <a:pt x="78" y="503"/>
                      </a:lnTo>
                      <a:lnTo>
                        <a:pt x="86" y="505"/>
                      </a:lnTo>
                      <a:lnTo>
                        <a:pt x="94" y="505"/>
                      </a:lnTo>
                      <a:lnTo>
                        <a:pt x="103" y="507"/>
                      </a:lnTo>
                      <a:lnTo>
                        <a:pt x="111" y="507"/>
                      </a:lnTo>
                      <a:lnTo>
                        <a:pt x="122" y="509"/>
                      </a:lnTo>
                      <a:lnTo>
                        <a:pt x="132" y="511"/>
                      </a:lnTo>
                      <a:lnTo>
                        <a:pt x="143" y="513"/>
                      </a:lnTo>
                      <a:lnTo>
                        <a:pt x="154" y="513"/>
                      </a:lnTo>
                      <a:lnTo>
                        <a:pt x="168" y="517"/>
                      </a:lnTo>
                      <a:lnTo>
                        <a:pt x="177" y="517"/>
                      </a:lnTo>
                      <a:lnTo>
                        <a:pt x="191" y="517"/>
                      </a:lnTo>
                      <a:lnTo>
                        <a:pt x="202" y="518"/>
                      </a:lnTo>
                      <a:lnTo>
                        <a:pt x="217" y="518"/>
                      </a:lnTo>
                      <a:lnTo>
                        <a:pt x="230" y="520"/>
                      </a:lnTo>
                      <a:lnTo>
                        <a:pt x="246" y="522"/>
                      </a:lnTo>
                      <a:lnTo>
                        <a:pt x="259" y="522"/>
                      </a:lnTo>
                      <a:lnTo>
                        <a:pt x="274" y="524"/>
                      </a:lnTo>
                      <a:lnTo>
                        <a:pt x="289" y="524"/>
                      </a:lnTo>
                      <a:lnTo>
                        <a:pt x="305" y="526"/>
                      </a:lnTo>
                      <a:lnTo>
                        <a:pt x="320" y="526"/>
                      </a:lnTo>
                      <a:lnTo>
                        <a:pt x="337" y="526"/>
                      </a:lnTo>
                      <a:lnTo>
                        <a:pt x="352" y="526"/>
                      </a:lnTo>
                      <a:lnTo>
                        <a:pt x="367" y="528"/>
                      </a:lnTo>
                      <a:lnTo>
                        <a:pt x="386" y="528"/>
                      </a:lnTo>
                      <a:lnTo>
                        <a:pt x="404" y="528"/>
                      </a:lnTo>
                      <a:lnTo>
                        <a:pt x="421" y="528"/>
                      </a:lnTo>
                      <a:lnTo>
                        <a:pt x="436" y="528"/>
                      </a:lnTo>
                      <a:lnTo>
                        <a:pt x="455" y="528"/>
                      </a:lnTo>
                      <a:lnTo>
                        <a:pt x="472" y="528"/>
                      </a:lnTo>
                      <a:lnTo>
                        <a:pt x="491" y="526"/>
                      </a:lnTo>
                      <a:lnTo>
                        <a:pt x="508" y="526"/>
                      </a:lnTo>
                      <a:lnTo>
                        <a:pt x="527" y="526"/>
                      </a:lnTo>
                      <a:lnTo>
                        <a:pt x="546" y="526"/>
                      </a:lnTo>
                      <a:lnTo>
                        <a:pt x="563" y="526"/>
                      </a:lnTo>
                      <a:lnTo>
                        <a:pt x="582" y="524"/>
                      </a:lnTo>
                      <a:lnTo>
                        <a:pt x="601" y="522"/>
                      </a:lnTo>
                      <a:lnTo>
                        <a:pt x="620" y="522"/>
                      </a:lnTo>
                      <a:lnTo>
                        <a:pt x="639" y="520"/>
                      </a:lnTo>
                      <a:lnTo>
                        <a:pt x="658" y="518"/>
                      </a:lnTo>
                      <a:lnTo>
                        <a:pt x="677" y="518"/>
                      </a:lnTo>
                      <a:lnTo>
                        <a:pt x="696" y="517"/>
                      </a:lnTo>
                      <a:lnTo>
                        <a:pt x="715" y="515"/>
                      </a:lnTo>
                      <a:lnTo>
                        <a:pt x="734" y="513"/>
                      </a:lnTo>
                      <a:lnTo>
                        <a:pt x="753" y="509"/>
                      </a:lnTo>
                      <a:lnTo>
                        <a:pt x="772" y="509"/>
                      </a:lnTo>
                      <a:lnTo>
                        <a:pt x="791" y="505"/>
                      </a:lnTo>
                      <a:lnTo>
                        <a:pt x="810" y="503"/>
                      </a:lnTo>
                      <a:lnTo>
                        <a:pt x="829" y="499"/>
                      </a:lnTo>
                      <a:lnTo>
                        <a:pt x="848" y="498"/>
                      </a:lnTo>
                      <a:lnTo>
                        <a:pt x="867" y="494"/>
                      </a:lnTo>
                      <a:lnTo>
                        <a:pt x="885" y="490"/>
                      </a:lnTo>
                      <a:lnTo>
                        <a:pt x="904" y="488"/>
                      </a:lnTo>
                      <a:lnTo>
                        <a:pt x="923" y="484"/>
                      </a:lnTo>
                      <a:lnTo>
                        <a:pt x="942" y="479"/>
                      </a:lnTo>
                      <a:lnTo>
                        <a:pt x="961" y="475"/>
                      </a:lnTo>
                      <a:lnTo>
                        <a:pt x="980" y="471"/>
                      </a:lnTo>
                      <a:lnTo>
                        <a:pt x="999" y="467"/>
                      </a:lnTo>
                      <a:lnTo>
                        <a:pt x="1014" y="461"/>
                      </a:lnTo>
                      <a:lnTo>
                        <a:pt x="1033" y="456"/>
                      </a:lnTo>
                      <a:lnTo>
                        <a:pt x="1048" y="450"/>
                      </a:lnTo>
                      <a:lnTo>
                        <a:pt x="1067" y="444"/>
                      </a:lnTo>
                      <a:lnTo>
                        <a:pt x="1082" y="437"/>
                      </a:lnTo>
                      <a:lnTo>
                        <a:pt x="1099" y="431"/>
                      </a:lnTo>
                      <a:lnTo>
                        <a:pt x="1115" y="423"/>
                      </a:lnTo>
                      <a:lnTo>
                        <a:pt x="1132" y="418"/>
                      </a:lnTo>
                      <a:lnTo>
                        <a:pt x="1147" y="408"/>
                      </a:lnTo>
                      <a:lnTo>
                        <a:pt x="1162" y="403"/>
                      </a:lnTo>
                      <a:lnTo>
                        <a:pt x="1177" y="393"/>
                      </a:lnTo>
                      <a:lnTo>
                        <a:pt x="1193" y="387"/>
                      </a:lnTo>
                      <a:lnTo>
                        <a:pt x="1208" y="378"/>
                      </a:lnTo>
                      <a:lnTo>
                        <a:pt x="1223" y="370"/>
                      </a:lnTo>
                      <a:lnTo>
                        <a:pt x="1236" y="363"/>
                      </a:lnTo>
                      <a:lnTo>
                        <a:pt x="1252" y="355"/>
                      </a:lnTo>
                      <a:lnTo>
                        <a:pt x="1265" y="346"/>
                      </a:lnTo>
                      <a:lnTo>
                        <a:pt x="1278" y="336"/>
                      </a:lnTo>
                      <a:lnTo>
                        <a:pt x="1292" y="327"/>
                      </a:lnTo>
                      <a:lnTo>
                        <a:pt x="1307" y="317"/>
                      </a:lnTo>
                      <a:lnTo>
                        <a:pt x="1318" y="308"/>
                      </a:lnTo>
                      <a:lnTo>
                        <a:pt x="1331" y="298"/>
                      </a:lnTo>
                      <a:lnTo>
                        <a:pt x="1343" y="289"/>
                      </a:lnTo>
                      <a:lnTo>
                        <a:pt x="1356" y="281"/>
                      </a:lnTo>
                      <a:lnTo>
                        <a:pt x="1366" y="270"/>
                      </a:lnTo>
                      <a:lnTo>
                        <a:pt x="1379" y="262"/>
                      </a:lnTo>
                      <a:lnTo>
                        <a:pt x="1390" y="252"/>
                      </a:lnTo>
                      <a:lnTo>
                        <a:pt x="1402" y="243"/>
                      </a:lnTo>
                      <a:lnTo>
                        <a:pt x="1413" y="233"/>
                      </a:lnTo>
                      <a:lnTo>
                        <a:pt x="1423" y="224"/>
                      </a:lnTo>
                      <a:lnTo>
                        <a:pt x="1434" y="214"/>
                      </a:lnTo>
                      <a:lnTo>
                        <a:pt x="1444" y="207"/>
                      </a:lnTo>
                      <a:lnTo>
                        <a:pt x="1453" y="195"/>
                      </a:lnTo>
                      <a:lnTo>
                        <a:pt x="1463" y="188"/>
                      </a:lnTo>
                      <a:lnTo>
                        <a:pt x="1472" y="176"/>
                      </a:lnTo>
                      <a:lnTo>
                        <a:pt x="1482" y="169"/>
                      </a:lnTo>
                      <a:lnTo>
                        <a:pt x="1487" y="159"/>
                      </a:lnTo>
                      <a:lnTo>
                        <a:pt x="1497" y="150"/>
                      </a:lnTo>
                      <a:lnTo>
                        <a:pt x="1504" y="142"/>
                      </a:lnTo>
                      <a:lnTo>
                        <a:pt x="1514" y="133"/>
                      </a:lnTo>
                      <a:lnTo>
                        <a:pt x="1520" y="123"/>
                      </a:lnTo>
                      <a:lnTo>
                        <a:pt x="1527" y="116"/>
                      </a:lnTo>
                      <a:lnTo>
                        <a:pt x="1535" y="106"/>
                      </a:lnTo>
                      <a:lnTo>
                        <a:pt x="1541" y="100"/>
                      </a:lnTo>
                      <a:lnTo>
                        <a:pt x="1548" y="91"/>
                      </a:lnTo>
                      <a:lnTo>
                        <a:pt x="1554" y="85"/>
                      </a:lnTo>
                      <a:lnTo>
                        <a:pt x="1560" y="78"/>
                      </a:lnTo>
                      <a:lnTo>
                        <a:pt x="1567" y="72"/>
                      </a:lnTo>
                      <a:lnTo>
                        <a:pt x="1571" y="64"/>
                      </a:lnTo>
                      <a:lnTo>
                        <a:pt x="1577" y="57"/>
                      </a:lnTo>
                      <a:lnTo>
                        <a:pt x="1581" y="51"/>
                      </a:lnTo>
                      <a:lnTo>
                        <a:pt x="1584" y="45"/>
                      </a:lnTo>
                      <a:lnTo>
                        <a:pt x="1592" y="34"/>
                      </a:lnTo>
                      <a:lnTo>
                        <a:pt x="1601" y="24"/>
                      </a:lnTo>
                      <a:lnTo>
                        <a:pt x="1607" y="15"/>
                      </a:lnTo>
                      <a:lnTo>
                        <a:pt x="1611" y="9"/>
                      </a:lnTo>
                      <a:lnTo>
                        <a:pt x="1615" y="5"/>
                      </a:lnTo>
                      <a:lnTo>
                        <a:pt x="1619" y="4"/>
                      </a:lnTo>
                      <a:lnTo>
                        <a:pt x="1620" y="0"/>
                      </a:lnTo>
                      <a:lnTo>
                        <a:pt x="1622" y="5"/>
                      </a:lnTo>
                      <a:lnTo>
                        <a:pt x="1620" y="11"/>
                      </a:lnTo>
                      <a:lnTo>
                        <a:pt x="1620" y="19"/>
                      </a:lnTo>
                      <a:lnTo>
                        <a:pt x="1620" y="28"/>
                      </a:lnTo>
                      <a:lnTo>
                        <a:pt x="1620" y="38"/>
                      </a:lnTo>
                      <a:lnTo>
                        <a:pt x="1619" y="43"/>
                      </a:lnTo>
                      <a:lnTo>
                        <a:pt x="1617" y="49"/>
                      </a:lnTo>
                      <a:lnTo>
                        <a:pt x="1617" y="55"/>
                      </a:lnTo>
                      <a:lnTo>
                        <a:pt x="1615" y="62"/>
                      </a:lnTo>
                      <a:lnTo>
                        <a:pt x="1613" y="68"/>
                      </a:lnTo>
                      <a:lnTo>
                        <a:pt x="1613" y="76"/>
                      </a:lnTo>
                      <a:lnTo>
                        <a:pt x="1611" y="83"/>
                      </a:lnTo>
                      <a:lnTo>
                        <a:pt x="1611" y="91"/>
                      </a:lnTo>
                      <a:lnTo>
                        <a:pt x="1609" y="99"/>
                      </a:lnTo>
                      <a:lnTo>
                        <a:pt x="1607" y="106"/>
                      </a:lnTo>
                      <a:lnTo>
                        <a:pt x="1605" y="114"/>
                      </a:lnTo>
                      <a:lnTo>
                        <a:pt x="1603" y="123"/>
                      </a:lnTo>
                      <a:lnTo>
                        <a:pt x="1601" y="133"/>
                      </a:lnTo>
                      <a:lnTo>
                        <a:pt x="1601" y="142"/>
                      </a:lnTo>
                      <a:lnTo>
                        <a:pt x="1600" y="150"/>
                      </a:lnTo>
                      <a:lnTo>
                        <a:pt x="1598" y="161"/>
                      </a:lnTo>
                      <a:lnTo>
                        <a:pt x="1594" y="171"/>
                      </a:lnTo>
                      <a:lnTo>
                        <a:pt x="1594" y="180"/>
                      </a:lnTo>
                      <a:lnTo>
                        <a:pt x="1590" y="190"/>
                      </a:lnTo>
                      <a:lnTo>
                        <a:pt x="1588" y="199"/>
                      </a:lnTo>
                      <a:lnTo>
                        <a:pt x="1586" y="211"/>
                      </a:lnTo>
                      <a:lnTo>
                        <a:pt x="1584" y="220"/>
                      </a:lnTo>
                      <a:lnTo>
                        <a:pt x="1582" y="232"/>
                      </a:lnTo>
                      <a:lnTo>
                        <a:pt x="1581" y="243"/>
                      </a:lnTo>
                      <a:lnTo>
                        <a:pt x="1577" y="252"/>
                      </a:lnTo>
                      <a:lnTo>
                        <a:pt x="1575" y="264"/>
                      </a:lnTo>
                      <a:lnTo>
                        <a:pt x="1573" y="273"/>
                      </a:lnTo>
                      <a:lnTo>
                        <a:pt x="1569" y="285"/>
                      </a:lnTo>
                      <a:lnTo>
                        <a:pt x="1567" y="296"/>
                      </a:lnTo>
                      <a:lnTo>
                        <a:pt x="1563" y="306"/>
                      </a:lnTo>
                      <a:lnTo>
                        <a:pt x="1562" y="317"/>
                      </a:lnTo>
                      <a:lnTo>
                        <a:pt x="1560" y="328"/>
                      </a:lnTo>
                      <a:lnTo>
                        <a:pt x="1556" y="340"/>
                      </a:lnTo>
                      <a:lnTo>
                        <a:pt x="1552" y="349"/>
                      </a:lnTo>
                      <a:lnTo>
                        <a:pt x="1548" y="361"/>
                      </a:lnTo>
                      <a:lnTo>
                        <a:pt x="1546" y="372"/>
                      </a:lnTo>
                      <a:lnTo>
                        <a:pt x="1543" y="382"/>
                      </a:lnTo>
                      <a:lnTo>
                        <a:pt x="1541" y="393"/>
                      </a:lnTo>
                      <a:lnTo>
                        <a:pt x="1537" y="403"/>
                      </a:lnTo>
                      <a:lnTo>
                        <a:pt x="1535" y="414"/>
                      </a:lnTo>
                      <a:lnTo>
                        <a:pt x="1531" y="423"/>
                      </a:lnTo>
                      <a:lnTo>
                        <a:pt x="1527" y="435"/>
                      </a:lnTo>
                      <a:lnTo>
                        <a:pt x="1524" y="444"/>
                      </a:lnTo>
                      <a:lnTo>
                        <a:pt x="1522" y="456"/>
                      </a:lnTo>
                      <a:lnTo>
                        <a:pt x="1518" y="465"/>
                      </a:lnTo>
                      <a:lnTo>
                        <a:pt x="1514" y="475"/>
                      </a:lnTo>
                      <a:lnTo>
                        <a:pt x="1510" y="484"/>
                      </a:lnTo>
                      <a:lnTo>
                        <a:pt x="1508" y="496"/>
                      </a:lnTo>
                      <a:lnTo>
                        <a:pt x="1504" y="503"/>
                      </a:lnTo>
                      <a:lnTo>
                        <a:pt x="1501" y="513"/>
                      </a:lnTo>
                      <a:lnTo>
                        <a:pt x="1497" y="522"/>
                      </a:lnTo>
                      <a:lnTo>
                        <a:pt x="1495" y="532"/>
                      </a:lnTo>
                      <a:lnTo>
                        <a:pt x="1491" y="537"/>
                      </a:lnTo>
                      <a:lnTo>
                        <a:pt x="1487" y="547"/>
                      </a:lnTo>
                      <a:lnTo>
                        <a:pt x="1485" y="555"/>
                      </a:lnTo>
                      <a:lnTo>
                        <a:pt x="1482" y="564"/>
                      </a:lnTo>
                      <a:lnTo>
                        <a:pt x="1478" y="572"/>
                      </a:lnTo>
                      <a:lnTo>
                        <a:pt x="1476" y="579"/>
                      </a:lnTo>
                      <a:lnTo>
                        <a:pt x="1474" y="585"/>
                      </a:lnTo>
                      <a:lnTo>
                        <a:pt x="1472" y="593"/>
                      </a:lnTo>
                      <a:lnTo>
                        <a:pt x="1468" y="598"/>
                      </a:lnTo>
                      <a:lnTo>
                        <a:pt x="1466" y="606"/>
                      </a:lnTo>
                      <a:lnTo>
                        <a:pt x="1465" y="614"/>
                      </a:lnTo>
                      <a:lnTo>
                        <a:pt x="1463" y="619"/>
                      </a:lnTo>
                      <a:lnTo>
                        <a:pt x="1459" y="631"/>
                      </a:lnTo>
                      <a:lnTo>
                        <a:pt x="1453" y="642"/>
                      </a:lnTo>
                      <a:lnTo>
                        <a:pt x="1449" y="652"/>
                      </a:lnTo>
                      <a:lnTo>
                        <a:pt x="1447" y="663"/>
                      </a:lnTo>
                      <a:lnTo>
                        <a:pt x="1444" y="671"/>
                      </a:lnTo>
                      <a:lnTo>
                        <a:pt x="1440" y="680"/>
                      </a:lnTo>
                      <a:lnTo>
                        <a:pt x="1436" y="690"/>
                      </a:lnTo>
                      <a:lnTo>
                        <a:pt x="1432" y="699"/>
                      </a:lnTo>
                      <a:lnTo>
                        <a:pt x="1428" y="705"/>
                      </a:lnTo>
                      <a:lnTo>
                        <a:pt x="1425" y="710"/>
                      </a:lnTo>
                      <a:lnTo>
                        <a:pt x="1421" y="718"/>
                      </a:lnTo>
                      <a:lnTo>
                        <a:pt x="1417" y="724"/>
                      </a:lnTo>
                      <a:lnTo>
                        <a:pt x="1408" y="735"/>
                      </a:lnTo>
                      <a:lnTo>
                        <a:pt x="1400" y="747"/>
                      </a:lnTo>
                      <a:lnTo>
                        <a:pt x="1389" y="754"/>
                      </a:lnTo>
                      <a:lnTo>
                        <a:pt x="1377" y="764"/>
                      </a:lnTo>
                      <a:lnTo>
                        <a:pt x="1369" y="769"/>
                      </a:lnTo>
                      <a:lnTo>
                        <a:pt x="1364" y="775"/>
                      </a:lnTo>
                      <a:lnTo>
                        <a:pt x="1356" y="779"/>
                      </a:lnTo>
                      <a:lnTo>
                        <a:pt x="1350" y="783"/>
                      </a:lnTo>
                      <a:lnTo>
                        <a:pt x="1341" y="786"/>
                      </a:lnTo>
                      <a:lnTo>
                        <a:pt x="1333" y="792"/>
                      </a:lnTo>
                      <a:lnTo>
                        <a:pt x="1324" y="796"/>
                      </a:lnTo>
                      <a:lnTo>
                        <a:pt x="1318" y="802"/>
                      </a:lnTo>
                      <a:lnTo>
                        <a:pt x="1309" y="805"/>
                      </a:lnTo>
                      <a:lnTo>
                        <a:pt x="1299" y="809"/>
                      </a:lnTo>
                      <a:lnTo>
                        <a:pt x="1292" y="815"/>
                      </a:lnTo>
                      <a:lnTo>
                        <a:pt x="1284" y="821"/>
                      </a:lnTo>
                      <a:lnTo>
                        <a:pt x="1273" y="824"/>
                      </a:lnTo>
                      <a:lnTo>
                        <a:pt x="1263" y="830"/>
                      </a:lnTo>
                      <a:lnTo>
                        <a:pt x="1252" y="834"/>
                      </a:lnTo>
                      <a:lnTo>
                        <a:pt x="1244" y="840"/>
                      </a:lnTo>
                      <a:lnTo>
                        <a:pt x="1231" y="843"/>
                      </a:lnTo>
                      <a:lnTo>
                        <a:pt x="1221" y="849"/>
                      </a:lnTo>
                      <a:lnTo>
                        <a:pt x="1210" y="855"/>
                      </a:lnTo>
                      <a:lnTo>
                        <a:pt x="1198" y="861"/>
                      </a:lnTo>
                      <a:lnTo>
                        <a:pt x="1191" y="862"/>
                      </a:lnTo>
                      <a:lnTo>
                        <a:pt x="1183" y="864"/>
                      </a:lnTo>
                      <a:lnTo>
                        <a:pt x="1177" y="866"/>
                      </a:lnTo>
                      <a:lnTo>
                        <a:pt x="1170" y="868"/>
                      </a:lnTo>
                      <a:lnTo>
                        <a:pt x="1164" y="870"/>
                      </a:lnTo>
                      <a:lnTo>
                        <a:pt x="1157" y="872"/>
                      </a:lnTo>
                      <a:lnTo>
                        <a:pt x="1149" y="874"/>
                      </a:lnTo>
                      <a:lnTo>
                        <a:pt x="1143" y="878"/>
                      </a:lnTo>
                      <a:lnTo>
                        <a:pt x="1136" y="878"/>
                      </a:lnTo>
                      <a:lnTo>
                        <a:pt x="1128" y="881"/>
                      </a:lnTo>
                      <a:lnTo>
                        <a:pt x="1118" y="883"/>
                      </a:lnTo>
                      <a:lnTo>
                        <a:pt x="1111" y="885"/>
                      </a:lnTo>
                      <a:lnTo>
                        <a:pt x="1103" y="887"/>
                      </a:lnTo>
                      <a:lnTo>
                        <a:pt x="1096" y="891"/>
                      </a:lnTo>
                      <a:lnTo>
                        <a:pt x="1086" y="891"/>
                      </a:lnTo>
                      <a:lnTo>
                        <a:pt x="1079" y="895"/>
                      </a:lnTo>
                      <a:lnTo>
                        <a:pt x="1069" y="897"/>
                      </a:lnTo>
                      <a:lnTo>
                        <a:pt x="1060" y="899"/>
                      </a:lnTo>
                      <a:lnTo>
                        <a:pt x="1050" y="900"/>
                      </a:lnTo>
                      <a:lnTo>
                        <a:pt x="1042" y="902"/>
                      </a:lnTo>
                      <a:lnTo>
                        <a:pt x="1031" y="902"/>
                      </a:lnTo>
                      <a:lnTo>
                        <a:pt x="1022" y="906"/>
                      </a:lnTo>
                      <a:lnTo>
                        <a:pt x="1012" y="908"/>
                      </a:lnTo>
                      <a:lnTo>
                        <a:pt x="1002" y="910"/>
                      </a:lnTo>
                      <a:lnTo>
                        <a:pt x="991" y="912"/>
                      </a:lnTo>
                      <a:lnTo>
                        <a:pt x="982" y="912"/>
                      </a:lnTo>
                      <a:lnTo>
                        <a:pt x="970" y="914"/>
                      </a:lnTo>
                      <a:lnTo>
                        <a:pt x="961" y="916"/>
                      </a:lnTo>
                      <a:lnTo>
                        <a:pt x="949" y="918"/>
                      </a:lnTo>
                      <a:lnTo>
                        <a:pt x="936" y="919"/>
                      </a:lnTo>
                      <a:lnTo>
                        <a:pt x="925" y="921"/>
                      </a:lnTo>
                      <a:lnTo>
                        <a:pt x="913" y="923"/>
                      </a:lnTo>
                      <a:lnTo>
                        <a:pt x="902" y="923"/>
                      </a:lnTo>
                      <a:lnTo>
                        <a:pt x="888" y="925"/>
                      </a:lnTo>
                      <a:lnTo>
                        <a:pt x="877" y="925"/>
                      </a:lnTo>
                      <a:lnTo>
                        <a:pt x="867" y="927"/>
                      </a:lnTo>
                      <a:lnTo>
                        <a:pt x="854" y="929"/>
                      </a:lnTo>
                      <a:lnTo>
                        <a:pt x="845" y="929"/>
                      </a:lnTo>
                      <a:lnTo>
                        <a:pt x="835" y="931"/>
                      </a:lnTo>
                      <a:lnTo>
                        <a:pt x="826" y="933"/>
                      </a:lnTo>
                      <a:lnTo>
                        <a:pt x="814" y="933"/>
                      </a:lnTo>
                      <a:lnTo>
                        <a:pt x="805" y="935"/>
                      </a:lnTo>
                      <a:lnTo>
                        <a:pt x="795" y="935"/>
                      </a:lnTo>
                      <a:lnTo>
                        <a:pt x="788" y="937"/>
                      </a:lnTo>
                      <a:lnTo>
                        <a:pt x="778" y="937"/>
                      </a:lnTo>
                      <a:lnTo>
                        <a:pt x="769" y="938"/>
                      </a:lnTo>
                      <a:lnTo>
                        <a:pt x="761" y="940"/>
                      </a:lnTo>
                      <a:lnTo>
                        <a:pt x="753" y="942"/>
                      </a:lnTo>
                      <a:lnTo>
                        <a:pt x="746" y="942"/>
                      </a:lnTo>
                      <a:lnTo>
                        <a:pt x="738" y="944"/>
                      </a:lnTo>
                      <a:lnTo>
                        <a:pt x="731" y="944"/>
                      </a:lnTo>
                      <a:lnTo>
                        <a:pt x="723" y="946"/>
                      </a:lnTo>
                      <a:lnTo>
                        <a:pt x="715" y="946"/>
                      </a:lnTo>
                      <a:lnTo>
                        <a:pt x="710" y="946"/>
                      </a:lnTo>
                      <a:lnTo>
                        <a:pt x="702" y="948"/>
                      </a:lnTo>
                      <a:lnTo>
                        <a:pt x="696" y="950"/>
                      </a:lnTo>
                      <a:lnTo>
                        <a:pt x="683" y="950"/>
                      </a:lnTo>
                      <a:lnTo>
                        <a:pt x="672" y="952"/>
                      </a:lnTo>
                      <a:lnTo>
                        <a:pt x="662" y="954"/>
                      </a:lnTo>
                      <a:lnTo>
                        <a:pt x="653" y="956"/>
                      </a:lnTo>
                      <a:lnTo>
                        <a:pt x="641" y="956"/>
                      </a:lnTo>
                      <a:lnTo>
                        <a:pt x="632" y="956"/>
                      </a:lnTo>
                      <a:lnTo>
                        <a:pt x="622" y="956"/>
                      </a:lnTo>
                      <a:lnTo>
                        <a:pt x="616" y="956"/>
                      </a:lnTo>
                      <a:lnTo>
                        <a:pt x="607" y="956"/>
                      </a:lnTo>
                      <a:lnTo>
                        <a:pt x="599" y="956"/>
                      </a:lnTo>
                      <a:lnTo>
                        <a:pt x="594" y="954"/>
                      </a:lnTo>
                      <a:lnTo>
                        <a:pt x="588" y="954"/>
                      </a:lnTo>
                      <a:lnTo>
                        <a:pt x="575" y="950"/>
                      </a:lnTo>
                      <a:lnTo>
                        <a:pt x="563" y="946"/>
                      </a:lnTo>
                      <a:lnTo>
                        <a:pt x="552" y="938"/>
                      </a:lnTo>
                      <a:lnTo>
                        <a:pt x="542" y="933"/>
                      </a:lnTo>
                      <a:lnTo>
                        <a:pt x="537" y="927"/>
                      </a:lnTo>
                      <a:lnTo>
                        <a:pt x="531" y="921"/>
                      </a:lnTo>
                      <a:lnTo>
                        <a:pt x="523" y="916"/>
                      </a:lnTo>
                      <a:lnTo>
                        <a:pt x="516" y="910"/>
                      </a:lnTo>
                      <a:lnTo>
                        <a:pt x="508" y="900"/>
                      </a:lnTo>
                      <a:lnTo>
                        <a:pt x="500" y="893"/>
                      </a:lnTo>
                      <a:lnTo>
                        <a:pt x="491" y="885"/>
                      </a:lnTo>
                      <a:lnTo>
                        <a:pt x="481" y="878"/>
                      </a:lnTo>
                      <a:lnTo>
                        <a:pt x="472" y="868"/>
                      </a:lnTo>
                      <a:lnTo>
                        <a:pt x="462" y="859"/>
                      </a:lnTo>
                      <a:lnTo>
                        <a:pt x="451" y="849"/>
                      </a:lnTo>
                      <a:lnTo>
                        <a:pt x="442" y="840"/>
                      </a:lnTo>
                      <a:lnTo>
                        <a:pt x="430" y="828"/>
                      </a:lnTo>
                      <a:lnTo>
                        <a:pt x="421" y="819"/>
                      </a:lnTo>
                      <a:lnTo>
                        <a:pt x="409" y="809"/>
                      </a:lnTo>
                      <a:lnTo>
                        <a:pt x="400" y="800"/>
                      </a:lnTo>
                      <a:lnTo>
                        <a:pt x="386" y="788"/>
                      </a:lnTo>
                      <a:lnTo>
                        <a:pt x="375" y="777"/>
                      </a:lnTo>
                      <a:lnTo>
                        <a:pt x="364" y="767"/>
                      </a:lnTo>
                      <a:lnTo>
                        <a:pt x="354" y="756"/>
                      </a:lnTo>
                      <a:lnTo>
                        <a:pt x="343" y="745"/>
                      </a:lnTo>
                      <a:lnTo>
                        <a:pt x="331" y="735"/>
                      </a:lnTo>
                      <a:lnTo>
                        <a:pt x="320" y="726"/>
                      </a:lnTo>
                      <a:lnTo>
                        <a:pt x="310" y="718"/>
                      </a:lnTo>
                      <a:lnTo>
                        <a:pt x="299" y="707"/>
                      </a:lnTo>
                      <a:lnTo>
                        <a:pt x="289" y="697"/>
                      </a:lnTo>
                      <a:lnTo>
                        <a:pt x="278" y="688"/>
                      </a:lnTo>
                      <a:lnTo>
                        <a:pt x="268" y="680"/>
                      </a:lnTo>
                      <a:lnTo>
                        <a:pt x="259" y="672"/>
                      </a:lnTo>
                      <a:lnTo>
                        <a:pt x="251" y="665"/>
                      </a:lnTo>
                      <a:lnTo>
                        <a:pt x="242" y="657"/>
                      </a:lnTo>
                      <a:lnTo>
                        <a:pt x="236" y="653"/>
                      </a:lnTo>
                      <a:lnTo>
                        <a:pt x="227" y="646"/>
                      </a:lnTo>
                      <a:lnTo>
                        <a:pt x="217" y="638"/>
                      </a:lnTo>
                      <a:lnTo>
                        <a:pt x="208" y="633"/>
                      </a:lnTo>
                      <a:lnTo>
                        <a:pt x="196" y="625"/>
                      </a:lnTo>
                      <a:lnTo>
                        <a:pt x="185" y="617"/>
                      </a:lnTo>
                      <a:lnTo>
                        <a:pt x="173" y="610"/>
                      </a:lnTo>
                      <a:lnTo>
                        <a:pt x="162" y="600"/>
                      </a:lnTo>
                      <a:lnTo>
                        <a:pt x="151" y="595"/>
                      </a:lnTo>
                      <a:lnTo>
                        <a:pt x="139" y="585"/>
                      </a:lnTo>
                      <a:lnTo>
                        <a:pt x="126" y="577"/>
                      </a:lnTo>
                      <a:lnTo>
                        <a:pt x="113" y="568"/>
                      </a:lnTo>
                      <a:lnTo>
                        <a:pt x="101" y="560"/>
                      </a:lnTo>
                      <a:lnTo>
                        <a:pt x="90" y="553"/>
                      </a:lnTo>
                      <a:lnTo>
                        <a:pt x="78" y="545"/>
                      </a:lnTo>
                      <a:lnTo>
                        <a:pt x="67" y="537"/>
                      </a:lnTo>
                      <a:lnTo>
                        <a:pt x="57" y="532"/>
                      </a:lnTo>
                      <a:lnTo>
                        <a:pt x="48" y="526"/>
                      </a:lnTo>
                      <a:lnTo>
                        <a:pt x="38" y="518"/>
                      </a:lnTo>
                      <a:lnTo>
                        <a:pt x="29" y="511"/>
                      </a:lnTo>
                      <a:lnTo>
                        <a:pt x="21" y="507"/>
                      </a:lnTo>
                      <a:lnTo>
                        <a:pt x="16" y="499"/>
                      </a:lnTo>
                      <a:lnTo>
                        <a:pt x="10" y="498"/>
                      </a:lnTo>
                      <a:lnTo>
                        <a:pt x="6" y="494"/>
                      </a:lnTo>
                      <a:lnTo>
                        <a:pt x="4" y="490"/>
                      </a:lnTo>
                      <a:lnTo>
                        <a:pt x="0" y="486"/>
                      </a:lnTo>
                      <a:lnTo>
                        <a:pt x="6" y="486"/>
                      </a:lnTo>
                      <a:lnTo>
                        <a:pt x="12" y="486"/>
                      </a:lnTo>
                      <a:lnTo>
                        <a:pt x="19" y="488"/>
                      </a:lnTo>
                      <a:lnTo>
                        <a:pt x="29" y="490"/>
                      </a:lnTo>
                      <a:lnTo>
                        <a:pt x="40" y="496"/>
                      </a:lnTo>
                      <a:lnTo>
                        <a:pt x="40" y="496"/>
                      </a:lnTo>
                      <a:close/>
                    </a:path>
                  </a:pathLst>
                </a:custGeom>
                <a:solidFill>
                  <a:srgbClr val="FCE08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6" name="Freeform 74"/>
                <p:cNvSpPr>
                  <a:spLocks/>
                </p:cNvSpPr>
                <p:nvPr/>
              </p:nvSpPr>
              <p:spPr bwMode="auto">
                <a:xfrm>
                  <a:off x="3047200" y="2554235"/>
                  <a:ext cx="791015" cy="312243"/>
                </a:xfrm>
                <a:custGeom>
                  <a:avLst/>
                  <a:gdLst/>
                  <a:ahLst/>
                  <a:cxnLst>
                    <a:cxn ang="0">
                      <a:pos x="6" y="436"/>
                    </a:cxn>
                    <a:cxn ang="0">
                      <a:pos x="34" y="398"/>
                    </a:cxn>
                    <a:cxn ang="0">
                      <a:pos x="59" y="377"/>
                    </a:cxn>
                    <a:cxn ang="0">
                      <a:pos x="88" y="354"/>
                    </a:cxn>
                    <a:cxn ang="0">
                      <a:pos x="126" y="331"/>
                    </a:cxn>
                    <a:cxn ang="0">
                      <a:pos x="167" y="308"/>
                    </a:cxn>
                    <a:cxn ang="0">
                      <a:pos x="213" y="284"/>
                    </a:cxn>
                    <a:cxn ang="0">
                      <a:pos x="266" y="261"/>
                    </a:cxn>
                    <a:cxn ang="0">
                      <a:pos x="323" y="238"/>
                    </a:cxn>
                    <a:cxn ang="0">
                      <a:pos x="384" y="215"/>
                    </a:cxn>
                    <a:cxn ang="0">
                      <a:pos x="453" y="191"/>
                    </a:cxn>
                    <a:cxn ang="0">
                      <a:pos x="521" y="168"/>
                    </a:cxn>
                    <a:cxn ang="0">
                      <a:pos x="595" y="145"/>
                    </a:cxn>
                    <a:cxn ang="0">
                      <a:pos x="673" y="122"/>
                    </a:cxn>
                    <a:cxn ang="0">
                      <a:pos x="755" y="99"/>
                    </a:cxn>
                    <a:cxn ang="0">
                      <a:pos x="837" y="78"/>
                    </a:cxn>
                    <a:cxn ang="0">
                      <a:pos x="919" y="57"/>
                    </a:cxn>
                    <a:cxn ang="0">
                      <a:pos x="998" y="42"/>
                    </a:cxn>
                    <a:cxn ang="0">
                      <a:pos x="1080" y="29"/>
                    </a:cxn>
                    <a:cxn ang="0">
                      <a:pos x="1156" y="16"/>
                    </a:cxn>
                    <a:cxn ang="0">
                      <a:pos x="1232" y="8"/>
                    </a:cxn>
                    <a:cxn ang="0">
                      <a:pos x="1303" y="2"/>
                    </a:cxn>
                    <a:cxn ang="0">
                      <a:pos x="1371" y="0"/>
                    </a:cxn>
                    <a:cxn ang="0">
                      <a:pos x="1434" y="0"/>
                    </a:cxn>
                    <a:cxn ang="0">
                      <a:pos x="1491" y="4"/>
                    </a:cxn>
                    <a:cxn ang="0">
                      <a:pos x="1540" y="12"/>
                    </a:cxn>
                    <a:cxn ang="0">
                      <a:pos x="1586" y="23"/>
                    </a:cxn>
                    <a:cxn ang="0">
                      <a:pos x="1620" y="38"/>
                    </a:cxn>
                    <a:cxn ang="0">
                      <a:pos x="1647" y="59"/>
                    </a:cxn>
                    <a:cxn ang="0">
                      <a:pos x="1666" y="84"/>
                    </a:cxn>
                    <a:cxn ang="0">
                      <a:pos x="1673" y="114"/>
                    </a:cxn>
                    <a:cxn ang="0">
                      <a:pos x="1672" y="143"/>
                    </a:cxn>
                    <a:cxn ang="0">
                      <a:pos x="1664" y="177"/>
                    </a:cxn>
                    <a:cxn ang="0">
                      <a:pos x="1649" y="213"/>
                    </a:cxn>
                    <a:cxn ang="0">
                      <a:pos x="1626" y="251"/>
                    </a:cxn>
                    <a:cxn ang="0">
                      <a:pos x="1597" y="289"/>
                    </a:cxn>
                    <a:cxn ang="0">
                      <a:pos x="1563" y="329"/>
                    </a:cxn>
                    <a:cxn ang="0">
                      <a:pos x="1521" y="367"/>
                    </a:cxn>
                    <a:cxn ang="0">
                      <a:pos x="1476" y="405"/>
                    </a:cxn>
                    <a:cxn ang="0">
                      <a:pos x="1422" y="441"/>
                    </a:cxn>
                    <a:cxn ang="0">
                      <a:pos x="1364" y="477"/>
                    </a:cxn>
                    <a:cxn ang="0">
                      <a:pos x="1301" y="510"/>
                    </a:cxn>
                    <a:cxn ang="0">
                      <a:pos x="1236" y="542"/>
                    </a:cxn>
                    <a:cxn ang="0">
                      <a:pos x="1164" y="569"/>
                    </a:cxn>
                    <a:cxn ang="0">
                      <a:pos x="1088" y="593"/>
                    </a:cxn>
                    <a:cxn ang="0">
                      <a:pos x="1010" y="612"/>
                    </a:cxn>
                    <a:cxn ang="0">
                      <a:pos x="928" y="628"/>
                    </a:cxn>
                    <a:cxn ang="0">
                      <a:pos x="842" y="641"/>
                    </a:cxn>
                    <a:cxn ang="0">
                      <a:pos x="759" y="650"/>
                    </a:cxn>
                    <a:cxn ang="0">
                      <a:pos x="675" y="656"/>
                    </a:cxn>
                    <a:cxn ang="0">
                      <a:pos x="593" y="660"/>
                    </a:cxn>
                    <a:cxn ang="0">
                      <a:pos x="512" y="660"/>
                    </a:cxn>
                    <a:cxn ang="0">
                      <a:pos x="436" y="658"/>
                    </a:cxn>
                    <a:cxn ang="0">
                      <a:pos x="363" y="652"/>
                    </a:cxn>
                    <a:cxn ang="0">
                      <a:pos x="295" y="645"/>
                    </a:cxn>
                    <a:cxn ang="0">
                      <a:pos x="230" y="633"/>
                    </a:cxn>
                    <a:cxn ang="0">
                      <a:pos x="173" y="618"/>
                    </a:cxn>
                    <a:cxn ang="0">
                      <a:pos x="122" y="599"/>
                    </a:cxn>
                    <a:cxn ang="0">
                      <a:pos x="80" y="578"/>
                    </a:cxn>
                    <a:cxn ang="0">
                      <a:pos x="44" y="552"/>
                    </a:cxn>
                    <a:cxn ang="0">
                      <a:pos x="19" y="525"/>
                    </a:cxn>
                    <a:cxn ang="0">
                      <a:pos x="6" y="493"/>
                    </a:cxn>
                    <a:cxn ang="0">
                      <a:pos x="2" y="468"/>
                    </a:cxn>
                  </a:cxnLst>
                  <a:rect l="0" t="0" r="r" b="b"/>
                  <a:pathLst>
                    <a:path w="1673" h="660">
                      <a:moveTo>
                        <a:pt x="2" y="468"/>
                      </a:moveTo>
                      <a:lnTo>
                        <a:pt x="0" y="458"/>
                      </a:lnTo>
                      <a:lnTo>
                        <a:pt x="4" y="447"/>
                      </a:lnTo>
                      <a:lnTo>
                        <a:pt x="6" y="436"/>
                      </a:lnTo>
                      <a:lnTo>
                        <a:pt x="13" y="426"/>
                      </a:lnTo>
                      <a:lnTo>
                        <a:pt x="19" y="415"/>
                      </a:lnTo>
                      <a:lnTo>
                        <a:pt x="29" y="403"/>
                      </a:lnTo>
                      <a:lnTo>
                        <a:pt x="34" y="398"/>
                      </a:lnTo>
                      <a:lnTo>
                        <a:pt x="40" y="394"/>
                      </a:lnTo>
                      <a:lnTo>
                        <a:pt x="46" y="388"/>
                      </a:lnTo>
                      <a:lnTo>
                        <a:pt x="53" y="382"/>
                      </a:lnTo>
                      <a:lnTo>
                        <a:pt x="59" y="377"/>
                      </a:lnTo>
                      <a:lnTo>
                        <a:pt x="67" y="371"/>
                      </a:lnTo>
                      <a:lnTo>
                        <a:pt x="72" y="363"/>
                      </a:lnTo>
                      <a:lnTo>
                        <a:pt x="80" y="360"/>
                      </a:lnTo>
                      <a:lnTo>
                        <a:pt x="88" y="354"/>
                      </a:lnTo>
                      <a:lnTo>
                        <a:pt x="97" y="348"/>
                      </a:lnTo>
                      <a:lnTo>
                        <a:pt x="105" y="341"/>
                      </a:lnTo>
                      <a:lnTo>
                        <a:pt x="116" y="337"/>
                      </a:lnTo>
                      <a:lnTo>
                        <a:pt x="126" y="331"/>
                      </a:lnTo>
                      <a:lnTo>
                        <a:pt x="135" y="325"/>
                      </a:lnTo>
                      <a:lnTo>
                        <a:pt x="145" y="320"/>
                      </a:lnTo>
                      <a:lnTo>
                        <a:pt x="156" y="314"/>
                      </a:lnTo>
                      <a:lnTo>
                        <a:pt x="167" y="308"/>
                      </a:lnTo>
                      <a:lnTo>
                        <a:pt x="179" y="303"/>
                      </a:lnTo>
                      <a:lnTo>
                        <a:pt x="190" y="297"/>
                      </a:lnTo>
                      <a:lnTo>
                        <a:pt x="204" y="291"/>
                      </a:lnTo>
                      <a:lnTo>
                        <a:pt x="213" y="284"/>
                      </a:lnTo>
                      <a:lnTo>
                        <a:pt x="226" y="278"/>
                      </a:lnTo>
                      <a:lnTo>
                        <a:pt x="240" y="272"/>
                      </a:lnTo>
                      <a:lnTo>
                        <a:pt x="253" y="268"/>
                      </a:lnTo>
                      <a:lnTo>
                        <a:pt x="266" y="261"/>
                      </a:lnTo>
                      <a:lnTo>
                        <a:pt x="280" y="255"/>
                      </a:lnTo>
                      <a:lnTo>
                        <a:pt x="295" y="249"/>
                      </a:lnTo>
                      <a:lnTo>
                        <a:pt x="308" y="244"/>
                      </a:lnTo>
                      <a:lnTo>
                        <a:pt x="323" y="238"/>
                      </a:lnTo>
                      <a:lnTo>
                        <a:pt x="337" y="232"/>
                      </a:lnTo>
                      <a:lnTo>
                        <a:pt x="352" y="225"/>
                      </a:lnTo>
                      <a:lnTo>
                        <a:pt x="369" y="221"/>
                      </a:lnTo>
                      <a:lnTo>
                        <a:pt x="384" y="215"/>
                      </a:lnTo>
                      <a:lnTo>
                        <a:pt x="401" y="210"/>
                      </a:lnTo>
                      <a:lnTo>
                        <a:pt x="418" y="204"/>
                      </a:lnTo>
                      <a:lnTo>
                        <a:pt x="436" y="198"/>
                      </a:lnTo>
                      <a:lnTo>
                        <a:pt x="453" y="191"/>
                      </a:lnTo>
                      <a:lnTo>
                        <a:pt x="468" y="187"/>
                      </a:lnTo>
                      <a:lnTo>
                        <a:pt x="487" y="179"/>
                      </a:lnTo>
                      <a:lnTo>
                        <a:pt x="504" y="175"/>
                      </a:lnTo>
                      <a:lnTo>
                        <a:pt x="521" y="168"/>
                      </a:lnTo>
                      <a:lnTo>
                        <a:pt x="540" y="162"/>
                      </a:lnTo>
                      <a:lnTo>
                        <a:pt x="559" y="156"/>
                      </a:lnTo>
                      <a:lnTo>
                        <a:pt x="578" y="152"/>
                      </a:lnTo>
                      <a:lnTo>
                        <a:pt x="595" y="145"/>
                      </a:lnTo>
                      <a:lnTo>
                        <a:pt x="616" y="139"/>
                      </a:lnTo>
                      <a:lnTo>
                        <a:pt x="633" y="133"/>
                      </a:lnTo>
                      <a:lnTo>
                        <a:pt x="654" y="128"/>
                      </a:lnTo>
                      <a:lnTo>
                        <a:pt x="673" y="122"/>
                      </a:lnTo>
                      <a:lnTo>
                        <a:pt x="694" y="118"/>
                      </a:lnTo>
                      <a:lnTo>
                        <a:pt x="715" y="113"/>
                      </a:lnTo>
                      <a:lnTo>
                        <a:pt x="736" y="107"/>
                      </a:lnTo>
                      <a:lnTo>
                        <a:pt x="755" y="99"/>
                      </a:lnTo>
                      <a:lnTo>
                        <a:pt x="776" y="95"/>
                      </a:lnTo>
                      <a:lnTo>
                        <a:pt x="795" y="90"/>
                      </a:lnTo>
                      <a:lnTo>
                        <a:pt x="816" y="84"/>
                      </a:lnTo>
                      <a:lnTo>
                        <a:pt x="837" y="78"/>
                      </a:lnTo>
                      <a:lnTo>
                        <a:pt x="858" y="75"/>
                      </a:lnTo>
                      <a:lnTo>
                        <a:pt x="877" y="67"/>
                      </a:lnTo>
                      <a:lnTo>
                        <a:pt x="898" y="65"/>
                      </a:lnTo>
                      <a:lnTo>
                        <a:pt x="919" y="57"/>
                      </a:lnTo>
                      <a:lnTo>
                        <a:pt x="939" y="54"/>
                      </a:lnTo>
                      <a:lnTo>
                        <a:pt x="958" y="50"/>
                      </a:lnTo>
                      <a:lnTo>
                        <a:pt x="979" y="46"/>
                      </a:lnTo>
                      <a:lnTo>
                        <a:pt x="998" y="42"/>
                      </a:lnTo>
                      <a:lnTo>
                        <a:pt x="1019" y="38"/>
                      </a:lnTo>
                      <a:lnTo>
                        <a:pt x="1040" y="35"/>
                      </a:lnTo>
                      <a:lnTo>
                        <a:pt x="1061" y="33"/>
                      </a:lnTo>
                      <a:lnTo>
                        <a:pt x="1080" y="29"/>
                      </a:lnTo>
                      <a:lnTo>
                        <a:pt x="1099" y="25"/>
                      </a:lnTo>
                      <a:lnTo>
                        <a:pt x="1118" y="21"/>
                      </a:lnTo>
                      <a:lnTo>
                        <a:pt x="1139" y="19"/>
                      </a:lnTo>
                      <a:lnTo>
                        <a:pt x="1156" y="16"/>
                      </a:lnTo>
                      <a:lnTo>
                        <a:pt x="1177" y="14"/>
                      </a:lnTo>
                      <a:lnTo>
                        <a:pt x="1194" y="12"/>
                      </a:lnTo>
                      <a:lnTo>
                        <a:pt x="1215" y="10"/>
                      </a:lnTo>
                      <a:lnTo>
                        <a:pt x="1232" y="8"/>
                      </a:lnTo>
                      <a:lnTo>
                        <a:pt x="1249" y="6"/>
                      </a:lnTo>
                      <a:lnTo>
                        <a:pt x="1268" y="4"/>
                      </a:lnTo>
                      <a:lnTo>
                        <a:pt x="1287" y="4"/>
                      </a:lnTo>
                      <a:lnTo>
                        <a:pt x="1303" y="2"/>
                      </a:lnTo>
                      <a:lnTo>
                        <a:pt x="1322" y="2"/>
                      </a:lnTo>
                      <a:lnTo>
                        <a:pt x="1339" y="2"/>
                      </a:lnTo>
                      <a:lnTo>
                        <a:pt x="1356" y="2"/>
                      </a:lnTo>
                      <a:lnTo>
                        <a:pt x="1371" y="0"/>
                      </a:lnTo>
                      <a:lnTo>
                        <a:pt x="1388" y="0"/>
                      </a:lnTo>
                      <a:lnTo>
                        <a:pt x="1403" y="0"/>
                      </a:lnTo>
                      <a:lnTo>
                        <a:pt x="1419" y="0"/>
                      </a:lnTo>
                      <a:lnTo>
                        <a:pt x="1434" y="0"/>
                      </a:lnTo>
                      <a:lnTo>
                        <a:pt x="1447" y="0"/>
                      </a:lnTo>
                      <a:lnTo>
                        <a:pt x="1462" y="2"/>
                      </a:lnTo>
                      <a:lnTo>
                        <a:pt x="1478" y="4"/>
                      </a:lnTo>
                      <a:lnTo>
                        <a:pt x="1491" y="4"/>
                      </a:lnTo>
                      <a:lnTo>
                        <a:pt x="1504" y="6"/>
                      </a:lnTo>
                      <a:lnTo>
                        <a:pt x="1516" y="8"/>
                      </a:lnTo>
                      <a:lnTo>
                        <a:pt x="1529" y="10"/>
                      </a:lnTo>
                      <a:lnTo>
                        <a:pt x="1540" y="12"/>
                      </a:lnTo>
                      <a:lnTo>
                        <a:pt x="1554" y="14"/>
                      </a:lnTo>
                      <a:lnTo>
                        <a:pt x="1563" y="18"/>
                      </a:lnTo>
                      <a:lnTo>
                        <a:pt x="1576" y="21"/>
                      </a:lnTo>
                      <a:lnTo>
                        <a:pt x="1586" y="23"/>
                      </a:lnTo>
                      <a:lnTo>
                        <a:pt x="1595" y="27"/>
                      </a:lnTo>
                      <a:lnTo>
                        <a:pt x="1603" y="31"/>
                      </a:lnTo>
                      <a:lnTo>
                        <a:pt x="1613" y="37"/>
                      </a:lnTo>
                      <a:lnTo>
                        <a:pt x="1620" y="38"/>
                      </a:lnTo>
                      <a:lnTo>
                        <a:pt x="1628" y="44"/>
                      </a:lnTo>
                      <a:lnTo>
                        <a:pt x="1635" y="48"/>
                      </a:lnTo>
                      <a:lnTo>
                        <a:pt x="1641" y="56"/>
                      </a:lnTo>
                      <a:lnTo>
                        <a:pt x="1647" y="59"/>
                      </a:lnTo>
                      <a:lnTo>
                        <a:pt x="1653" y="65"/>
                      </a:lnTo>
                      <a:lnTo>
                        <a:pt x="1658" y="71"/>
                      </a:lnTo>
                      <a:lnTo>
                        <a:pt x="1664" y="78"/>
                      </a:lnTo>
                      <a:lnTo>
                        <a:pt x="1666" y="84"/>
                      </a:lnTo>
                      <a:lnTo>
                        <a:pt x="1670" y="92"/>
                      </a:lnTo>
                      <a:lnTo>
                        <a:pt x="1672" y="99"/>
                      </a:lnTo>
                      <a:lnTo>
                        <a:pt x="1673" y="107"/>
                      </a:lnTo>
                      <a:lnTo>
                        <a:pt x="1673" y="114"/>
                      </a:lnTo>
                      <a:lnTo>
                        <a:pt x="1673" y="122"/>
                      </a:lnTo>
                      <a:lnTo>
                        <a:pt x="1673" y="128"/>
                      </a:lnTo>
                      <a:lnTo>
                        <a:pt x="1673" y="137"/>
                      </a:lnTo>
                      <a:lnTo>
                        <a:pt x="1672" y="143"/>
                      </a:lnTo>
                      <a:lnTo>
                        <a:pt x="1670" y="152"/>
                      </a:lnTo>
                      <a:lnTo>
                        <a:pt x="1670" y="162"/>
                      </a:lnTo>
                      <a:lnTo>
                        <a:pt x="1668" y="172"/>
                      </a:lnTo>
                      <a:lnTo>
                        <a:pt x="1664" y="177"/>
                      </a:lnTo>
                      <a:lnTo>
                        <a:pt x="1660" y="187"/>
                      </a:lnTo>
                      <a:lnTo>
                        <a:pt x="1658" y="196"/>
                      </a:lnTo>
                      <a:lnTo>
                        <a:pt x="1654" y="206"/>
                      </a:lnTo>
                      <a:lnTo>
                        <a:pt x="1649" y="213"/>
                      </a:lnTo>
                      <a:lnTo>
                        <a:pt x="1643" y="225"/>
                      </a:lnTo>
                      <a:lnTo>
                        <a:pt x="1639" y="232"/>
                      </a:lnTo>
                      <a:lnTo>
                        <a:pt x="1634" y="244"/>
                      </a:lnTo>
                      <a:lnTo>
                        <a:pt x="1626" y="251"/>
                      </a:lnTo>
                      <a:lnTo>
                        <a:pt x="1620" y="261"/>
                      </a:lnTo>
                      <a:lnTo>
                        <a:pt x="1613" y="270"/>
                      </a:lnTo>
                      <a:lnTo>
                        <a:pt x="1605" y="280"/>
                      </a:lnTo>
                      <a:lnTo>
                        <a:pt x="1597" y="289"/>
                      </a:lnTo>
                      <a:lnTo>
                        <a:pt x="1588" y="299"/>
                      </a:lnTo>
                      <a:lnTo>
                        <a:pt x="1580" y="308"/>
                      </a:lnTo>
                      <a:lnTo>
                        <a:pt x="1573" y="320"/>
                      </a:lnTo>
                      <a:lnTo>
                        <a:pt x="1563" y="329"/>
                      </a:lnTo>
                      <a:lnTo>
                        <a:pt x="1554" y="339"/>
                      </a:lnTo>
                      <a:lnTo>
                        <a:pt x="1542" y="348"/>
                      </a:lnTo>
                      <a:lnTo>
                        <a:pt x="1533" y="358"/>
                      </a:lnTo>
                      <a:lnTo>
                        <a:pt x="1521" y="367"/>
                      </a:lnTo>
                      <a:lnTo>
                        <a:pt x="1510" y="377"/>
                      </a:lnTo>
                      <a:lnTo>
                        <a:pt x="1499" y="386"/>
                      </a:lnTo>
                      <a:lnTo>
                        <a:pt x="1487" y="398"/>
                      </a:lnTo>
                      <a:lnTo>
                        <a:pt x="1476" y="405"/>
                      </a:lnTo>
                      <a:lnTo>
                        <a:pt x="1462" y="415"/>
                      </a:lnTo>
                      <a:lnTo>
                        <a:pt x="1449" y="422"/>
                      </a:lnTo>
                      <a:lnTo>
                        <a:pt x="1436" y="432"/>
                      </a:lnTo>
                      <a:lnTo>
                        <a:pt x="1422" y="441"/>
                      </a:lnTo>
                      <a:lnTo>
                        <a:pt x="1407" y="451"/>
                      </a:lnTo>
                      <a:lnTo>
                        <a:pt x="1394" y="460"/>
                      </a:lnTo>
                      <a:lnTo>
                        <a:pt x="1379" y="470"/>
                      </a:lnTo>
                      <a:lnTo>
                        <a:pt x="1364" y="477"/>
                      </a:lnTo>
                      <a:lnTo>
                        <a:pt x="1348" y="485"/>
                      </a:lnTo>
                      <a:lnTo>
                        <a:pt x="1333" y="495"/>
                      </a:lnTo>
                      <a:lnTo>
                        <a:pt x="1318" y="502"/>
                      </a:lnTo>
                      <a:lnTo>
                        <a:pt x="1301" y="510"/>
                      </a:lnTo>
                      <a:lnTo>
                        <a:pt x="1286" y="517"/>
                      </a:lnTo>
                      <a:lnTo>
                        <a:pt x="1268" y="527"/>
                      </a:lnTo>
                      <a:lnTo>
                        <a:pt x="1253" y="534"/>
                      </a:lnTo>
                      <a:lnTo>
                        <a:pt x="1236" y="542"/>
                      </a:lnTo>
                      <a:lnTo>
                        <a:pt x="1219" y="550"/>
                      </a:lnTo>
                      <a:lnTo>
                        <a:pt x="1200" y="555"/>
                      </a:lnTo>
                      <a:lnTo>
                        <a:pt x="1183" y="563"/>
                      </a:lnTo>
                      <a:lnTo>
                        <a:pt x="1164" y="569"/>
                      </a:lnTo>
                      <a:lnTo>
                        <a:pt x="1145" y="574"/>
                      </a:lnTo>
                      <a:lnTo>
                        <a:pt x="1126" y="580"/>
                      </a:lnTo>
                      <a:lnTo>
                        <a:pt x="1109" y="588"/>
                      </a:lnTo>
                      <a:lnTo>
                        <a:pt x="1088" y="593"/>
                      </a:lnTo>
                      <a:lnTo>
                        <a:pt x="1069" y="597"/>
                      </a:lnTo>
                      <a:lnTo>
                        <a:pt x="1048" y="603"/>
                      </a:lnTo>
                      <a:lnTo>
                        <a:pt x="1031" y="609"/>
                      </a:lnTo>
                      <a:lnTo>
                        <a:pt x="1010" y="612"/>
                      </a:lnTo>
                      <a:lnTo>
                        <a:pt x="989" y="618"/>
                      </a:lnTo>
                      <a:lnTo>
                        <a:pt x="970" y="622"/>
                      </a:lnTo>
                      <a:lnTo>
                        <a:pt x="949" y="626"/>
                      </a:lnTo>
                      <a:lnTo>
                        <a:pt x="928" y="628"/>
                      </a:lnTo>
                      <a:lnTo>
                        <a:pt x="907" y="631"/>
                      </a:lnTo>
                      <a:lnTo>
                        <a:pt x="886" y="633"/>
                      </a:lnTo>
                      <a:lnTo>
                        <a:pt x="863" y="637"/>
                      </a:lnTo>
                      <a:lnTo>
                        <a:pt x="842" y="641"/>
                      </a:lnTo>
                      <a:lnTo>
                        <a:pt x="822" y="643"/>
                      </a:lnTo>
                      <a:lnTo>
                        <a:pt x="801" y="645"/>
                      </a:lnTo>
                      <a:lnTo>
                        <a:pt x="780" y="648"/>
                      </a:lnTo>
                      <a:lnTo>
                        <a:pt x="759" y="650"/>
                      </a:lnTo>
                      <a:lnTo>
                        <a:pt x="738" y="652"/>
                      </a:lnTo>
                      <a:lnTo>
                        <a:pt x="715" y="652"/>
                      </a:lnTo>
                      <a:lnTo>
                        <a:pt x="696" y="656"/>
                      </a:lnTo>
                      <a:lnTo>
                        <a:pt x="675" y="656"/>
                      </a:lnTo>
                      <a:lnTo>
                        <a:pt x="654" y="658"/>
                      </a:lnTo>
                      <a:lnTo>
                        <a:pt x="633" y="658"/>
                      </a:lnTo>
                      <a:lnTo>
                        <a:pt x="614" y="660"/>
                      </a:lnTo>
                      <a:lnTo>
                        <a:pt x="593" y="660"/>
                      </a:lnTo>
                      <a:lnTo>
                        <a:pt x="572" y="660"/>
                      </a:lnTo>
                      <a:lnTo>
                        <a:pt x="553" y="660"/>
                      </a:lnTo>
                      <a:lnTo>
                        <a:pt x="533" y="660"/>
                      </a:lnTo>
                      <a:lnTo>
                        <a:pt x="512" y="660"/>
                      </a:lnTo>
                      <a:lnTo>
                        <a:pt x="493" y="660"/>
                      </a:lnTo>
                      <a:lnTo>
                        <a:pt x="474" y="660"/>
                      </a:lnTo>
                      <a:lnTo>
                        <a:pt x="455" y="660"/>
                      </a:lnTo>
                      <a:lnTo>
                        <a:pt x="436" y="658"/>
                      </a:lnTo>
                      <a:lnTo>
                        <a:pt x="417" y="656"/>
                      </a:lnTo>
                      <a:lnTo>
                        <a:pt x="399" y="656"/>
                      </a:lnTo>
                      <a:lnTo>
                        <a:pt x="380" y="656"/>
                      </a:lnTo>
                      <a:lnTo>
                        <a:pt x="363" y="652"/>
                      </a:lnTo>
                      <a:lnTo>
                        <a:pt x="346" y="652"/>
                      </a:lnTo>
                      <a:lnTo>
                        <a:pt x="329" y="650"/>
                      </a:lnTo>
                      <a:lnTo>
                        <a:pt x="312" y="648"/>
                      </a:lnTo>
                      <a:lnTo>
                        <a:pt x="295" y="645"/>
                      </a:lnTo>
                      <a:lnTo>
                        <a:pt x="278" y="643"/>
                      </a:lnTo>
                      <a:lnTo>
                        <a:pt x="261" y="639"/>
                      </a:lnTo>
                      <a:lnTo>
                        <a:pt x="245" y="637"/>
                      </a:lnTo>
                      <a:lnTo>
                        <a:pt x="230" y="633"/>
                      </a:lnTo>
                      <a:lnTo>
                        <a:pt x="215" y="629"/>
                      </a:lnTo>
                      <a:lnTo>
                        <a:pt x="202" y="626"/>
                      </a:lnTo>
                      <a:lnTo>
                        <a:pt x="188" y="622"/>
                      </a:lnTo>
                      <a:lnTo>
                        <a:pt x="173" y="618"/>
                      </a:lnTo>
                      <a:lnTo>
                        <a:pt x="160" y="612"/>
                      </a:lnTo>
                      <a:lnTo>
                        <a:pt x="147" y="609"/>
                      </a:lnTo>
                      <a:lnTo>
                        <a:pt x="135" y="605"/>
                      </a:lnTo>
                      <a:lnTo>
                        <a:pt x="122" y="599"/>
                      </a:lnTo>
                      <a:lnTo>
                        <a:pt x="110" y="593"/>
                      </a:lnTo>
                      <a:lnTo>
                        <a:pt x="101" y="590"/>
                      </a:lnTo>
                      <a:lnTo>
                        <a:pt x="91" y="584"/>
                      </a:lnTo>
                      <a:lnTo>
                        <a:pt x="80" y="578"/>
                      </a:lnTo>
                      <a:lnTo>
                        <a:pt x="70" y="571"/>
                      </a:lnTo>
                      <a:lnTo>
                        <a:pt x="61" y="565"/>
                      </a:lnTo>
                      <a:lnTo>
                        <a:pt x="53" y="559"/>
                      </a:lnTo>
                      <a:lnTo>
                        <a:pt x="44" y="552"/>
                      </a:lnTo>
                      <a:lnTo>
                        <a:pt x="38" y="546"/>
                      </a:lnTo>
                      <a:lnTo>
                        <a:pt x="32" y="540"/>
                      </a:lnTo>
                      <a:lnTo>
                        <a:pt x="27" y="533"/>
                      </a:lnTo>
                      <a:lnTo>
                        <a:pt x="19" y="525"/>
                      </a:lnTo>
                      <a:lnTo>
                        <a:pt x="15" y="517"/>
                      </a:lnTo>
                      <a:lnTo>
                        <a:pt x="12" y="508"/>
                      </a:lnTo>
                      <a:lnTo>
                        <a:pt x="10" y="502"/>
                      </a:lnTo>
                      <a:lnTo>
                        <a:pt x="6" y="493"/>
                      </a:lnTo>
                      <a:lnTo>
                        <a:pt x="4" y="485"/>
                      </a:lnTo>
                      <a:lnTo>
                        <a:pt x="2" y="476"/>
                      </a:lnTo>
                      <a:lnTo>
                        <a:pt x="2" y="468"/>
                      </a:lnTo>
                      <a:lnTo>
                        <a:pt x="2" y="468"/>
                      </a:lnTo>
                      <a:close/>
                    </a:path>
                  </a:pathLst>
                </a:custGeom>
                <a:solidFill>
                  <a:srgbClr val="FFCC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7" name="Freeform 75"/>
                <p:cNvSpPr>
                  <a:spLocks/>
                </p:cNvSpPr>
                <p:nvPr/>
              </p:nvSpPr>
              <p:spPr bwMode="auto">
                <a:xfrm>
                  <a:off x="3068962" y="2634662"/>
                  <a:ext cx="659494" cy="221409"/>
                </a:xfrm>
                <a:custGeom>
                  <a:avLst/>
                  <a:gdLst/>
                  <a:ahLst/>
                  <a:cxnLst>
                    <a:cxn ang="0">
                      <a:pos x="505" y="22"/>
                    </a:cxn>
                    <a:cxn ang="0">
                      <a:pos x="454" y="38"/>
                    </a:cxn>
                    <a:cxn ang="0">
                      <a:pos x="401" y="55"/>
                    </a:cxn>
                    <a:cxn ang="0">
                      <a:pos x="342" y="74"/>
                    </a:cxn>
                    <a:cxn ang="0">
                      <a:pos x="283" y="97"/>
                    </a:cxn>
                    <a:cxn ang="0">
                      <a:pos x="224" y="119"/>
                    </a:cxn>
                    <a:cxn ang="0">
                      <a:pos x="169" y="146"/>
                    </a:cxn>
                    <a:cxn ang="0">
                      <a:pos x="116" y="171"/>
                    </a:cxn>
                    <a:cxn ang="0">
                      <a:pos x="72" y="201"/>
                    </a:cxn>
                    <a:cxn ang="0">
                      <a:pos x="38" y="231"/>
                    </a:cxn>
                    <a:cxn ang="0">
                      <a:pos x="13" y="266"/>
                    </a:cxn>
                    <a:cxn ang="0">
                      <a:pos x="0" y="300"/>
                    </a:cxn>
                    <a:cxn ang="0">
                      <a:pos x="5" y="338"/>
                    </a:cxn>
                    <a:cxn ang="0">
                      <a:pos x="24" y="372"/>
                    </a:cxn>
                    <a:cxn ang="0">
                      <a:pos x="62" y="401"/>
                    </a:cxn>
                    <a:cxn ang="0">
                      <a:pos x="119" y="425"/>
                    </a:cxn>
                    <a:cxn ang="0">
                      <a:pos x="192" y="444"/>
                    </a:cxn>
                    <a:cxn ang="0">
                      <a:pos x="272" y="456"/>
                    </a:cxn>
                    <a:cxn ang="0">
                      <a:pos x="361" y="463"/>
                    </a:cxn>
                    <a:cxn ang="0">
                      <a:pos x="456" y="467"/>
                    </a:cxn>
                    <a:cxn ang="0">
                      <a:pos x="555" y="467"/>
                    </a:cxn>
                    <a:cxn ang="0">
                      <a:pos x="654" y="461"/>
                    </a:cxn>
                    <a:cxn ang="0">
                      <a:pos x="753" y="450"/>
                    </a:cxn>
                    <a:cxn ang="0">
                      <a:pos x="844" y="435"/>
                    </a:cxn>
                    <a:cxn ang="0">
                      <a:pos x="931" y="420"/>
                    </a:cxn>
                    <a:cxn ang="0">
                      <a:pos x="1007" y="397"/>
                    </a:cxn>
                    <a:cxn ang="0">
                      <a:pos x="1074" y="374"/>
                    </a:cxn>
                    <a:cxn ang="0">
                      <a:pos x="1133" y="353"/>
                    </a:cxn>
                    <a:cxn ang="0">
                      <a:pos x="1188" y="336"/>
                    </a:cxn>
                    <a:cxn ang="0">
                      <a:pos x="1232" y="317"/>
                    </a:cxn>
                    <a:cxn ang="0">
                      <a:pos x="1272" y="300"/>
                    </a:cxn>
                    <a:cxn ang="0">
                      <a:pos x="1304" y="285"/>
                    </a:cxn>
                    <a:cxn ang="0">
                      <a:pos x="1350" y="260"/>
                    </a:cxn>
                    <a:cxn ang="0">
                      <a:pos x="1384" y="231"/>
                    </a:cxn>
                    <a:cxn ang="0">
                      <a:pos x="1386" y="201"/>
                    </a:cxn>
                    <a:cxn ang="0">
                      <a:pos x="1342" y="212"/>
                    </a:cxn>
                    <a:cxn ang="0">
                      <a:pos x="1302" y="228"/>
                    </a:cxn>
                    <a:cxn ang="0">
                      <a:pos x="1249" y="250"/>
                    </a:cxn>
                    <a:cxn ang="0">
                      <a:pos x="1188" y="275"/>
                    </a:cxn>
                    <a:cxn ang="0">
                      <a:pos x="1120" y="304"/>
                    </a:cxn>
                    <a:cxn ang="0">
                      <a:pos x="1044" y="332"/>
                    </a:cxn>
                    <a:cxn ang="0">
                      <a:pos x="962" y="357"/>
                    </a:cxn>
                    <a:cxn ang="0">
                      <a:pos x="876" y="385"/>
                    </a:cxn>
                    <a:cxn ang="0">
                      <a:pos x="783" y="404"/>
                    </a:cxn>
                    <a:cxn ang="0">
                      <a:pos x="692" y="420"/>
                    </a:cxn>
                    <a:cxn ang="0">
                      <a:pos x="599" y="429"/>
                    </a:cxn>
                    <a:cxn ang="0">
                      <a:pos x="509" y="429"/>
                    </a:cxn>
                    <a:cxn ang="0">
                      <a:pos x="439" y="418"/>
                    </a:cxn>
                    <a:cxn ang="0">
                      <a:pos x="389" y="401"/>
                    </a:cxn>
                    <a:cxn ang="0">
                      <a:pos x="353" y="380"/>
                    </a:cxn>
                    <a:cxn ang="0">
                      <a:pos x="325" y="326"/>
                    </a:cxn>
                    <a:cxn ang="0">
                      <a:pos x="329" y="281"/>
                    </a:cxn>
                    <a:cxn ang="0">
                      <a:pos x="342" y="247"/>
                    </a:cxn>
                    <a:cxn ang="0">
                      <a:pos x="367" y="207"/>
                    </a:cxn>
                    <a:cxn ang="0">
                      <a:pos x="422" y="150"/>
                    </a:cxn>
                    <a:cxn ang="0">
                      <a:pos x="481" y="112"/>
                    </a:cxn>
                    <a:cxn ang="0">
                      <a:pos x="532" y="81"/>
                    </a:cxn>
                    <a:cxn ang="0">
                      <a:pos x="570" y="51"/>
                    </a:cxn>
                    <a:cxn ang="0">
                      <a:pos x="602" y="11"/>
                    </a:cxn>
                    <a:cxn ang="0">
                      <a:pos x="582" y="0"/>
                    </a:cxn>
                    <a:cxn ang="0">
                      <a:pos x="540" y="11"/>
                    </a:cxn>
                  </a:cxnLst>
                  <a:rect l="0" t="0" r="r" b="b"/>
                  <a:pathLst>
                    <a:path w="1393" h="467">
                      <a:moveTo>
                        <a:pt x="540" y="11"/>
                      </a:moveTo>
                      <a:lnTo>
                        <a:pt x="530" y="15"/>
                      </a:lnTo>
                      <a:lnTo>
                        <a:pt x="523" y="17"/>
                      </a:lnTo>
                      <a:lnTo>
                        <a:pt x="513" y="19"/>
                      </a:lnTo>
                      <a:lnTo>
                        <a:pt x="505" y="22"/>
                      </a:lnTo>
                      <a:lnTo>
                        <a:pt x="494" y="24"/>
                      </a:lnTo>
                      <a:lnTo>
                        <a:pt x="485" y="28"/>
                      </a:lnTo>
                      <a:lnTo>
                        <a:pt x="475" y="32"/>
                      </a:lnTo>
                      <a:lnTo>
                        <a:pt x="466" y="36"/>
                      </a:lnTo>
                      <a:lnTo>
                        <a:pt x="454" y="38"/>
                      </a:lnTo>
                      <a:lnTo>
                        <a:pt x="445" y="41"/>
                      </a:lnTo>
                      <a:lnTo>
                        <a:pt x="433" y="45"/>
                      </a:lnTo>
                      <a:lnTo>
                        <a:pt x="424" y="49"/>
                      </a:lnTo>
                      <a:lnTo>
                        <a:pt x="410" y="51"/>
                      </a:lnTo>
                      <a:lnTo>
                        <a:pt x="401" y="55"/>
                      </a:lnTo>
                      <a:lnTo>
                        <a:pt x="389" y="59"/>
                      </a:lnTo>
                      <a:lnTo>
                        <a:pt x="378" y="64"/>
                      </a:lnTo>
                      <a:lnTo>
                        <a:pt x="365" y="68"/>
                      </a:lnTo>
                      <a:lnTo>
                        <a:pt x="353" y="70"/>
                      </a:lnTo>
                      <a:lnTo>
                        <a:pt x="342" y="74"/>
                      </a:lnTo>
                      <a:lnTo>
                        <a:pt x="329" y="79"/>
                      </a:lnTo>
                      <a:lnTo>
                        <a:pt x="317" y="83"/>
                      </a:lnTo>
                      <a:lnTo>
                        <a:pt x="306" y="87"/>
                      </a:lnTo>
                      <a:lnTo>
                        <a:pt x="292" y="93"/>
                      </a:lnTo>
                      <a:lnTo>
                        <a:pt x="283" y="97"/>
                      </a:lnTo>
                      <a:lnTo>
                        <a:pt x="270" y="100"/>
                      </a:lnTo>
                      <a:lnTo>
                        <a:pt x="258" y="106"/>
                      </a:lnTo>
                      <a:lnTo>
                        <a:pt x="247" y="110"/>
                      </a:lnTo>
                      <a:lnTo>
                        <a:pt x="235" y="114"/>
                      </a:lnTo>
                      <a:lnTo>
                        <a:pt x="224" y="119"/>
                      </a:lnTo>
                      <a:lnTo>
                        <a:pt x="213" y="125"/>
                      </a:lnTo>
                      <a:lnTo>
                        <a:pt x="201" y="131"/>
                      </a:lnTo>
                      <a:lnTo>
                        <a:pt x="192" y="136"/>
                      </a:lnTo>
                      <a:lnTo>
                        <a:pt x="178" y="140"/>
                      </a:lnTo>
                      <a:lnTo>
                        <a:pt x="169" y="146"/>
                      </a:lnTo>
                      <a:lnTo>
                        <a:pt x="157" y="150"/>
                      </a:lnTo>
                      <a:lnTo>
                        <a:pt x="146" y="155"/>
                      </a:lnTo>
                      <a:lnTo>
                        <a:pt x="137" y="161"/>
                      </a:lnTo>
                      <a:lnTo>
                        <a:pt x="125" y="167"/>
                      </a:lnTo>
                      <a:lnTo>
                        <a:pt x="116" y="171"/>
                      </a:lnTo>
                      <a:lnTo>
                        <a:pt x="108" y="178"/>
                      </a:lnTo>
                      <a:lnTo>
                        <a:pt x="97" y="182"/>
                      </a:lnTo>
                      <a:lnTo>
                        <a:pt x="89" y="188"/>
                      </a:lnTo>
                      <a:lnTo>
                        <a:pt x="80" y="193"/>
                      </a:lnTo>
                      <a:lnTo>
                        <a:pt x="72" y="201"/>
                      </a:lnTo>
                      <a:lnTo>
                        <a:pt x="64" y="207"/>
                      </a:lnTo>
                      <a:lnTo>
                        <a:pt x="57" y="212"/>
                      </a:lnTo>
                      <a:lnTo>
                        <a:pt x="49" y="218"/>
                      </a:lnTo>
                      <a:lnTo>
                        <a:pt x="43" y="226"/>
                      </a:lnTo>
                      <a:lnTo>
                        <a:pt x="38" y="231"/>
                      </a:lnTo>
                      <a:lnTo>
                        <a:pt x="32" y="237"/>
                      </a:lnTo>
                      <a:lnTo>
                        <a:pt x="24" y="243"/>
                      </a:lnTo>
                      <a:lnTo>
                        <a:pt x="21" y="250"/>
                      </a:lnTo>
                      <a:lnTo>
                        <a:pt x="15" y="258"/>
                      </a:lnTo>
                      <a:lnTo>
                        <a:pt x="13" y="266"/>
                      </a:lnTo>
                      <a:lnTo>
                        <a:pt x="9" y="271"/>
                      </a:lnTo>
                      <a:lnTo>
                        <a:pt x="5" y="279"/>
                      </a:lnTo>
                      <a:lnTo>
                        <a:pt x="3" y="287"/>
                      </a:lnTo>
                      <a:lnTo>
                        <a:pt x="2" y="294"/>
                      </a:lnTo>
                      <a:lnTo>
                        <a:pt x="0" y="300"/>
                      </a:lnTo>
                      <a:lnTo>
                        <a:pt x="0" y="307"/>
                      </a:lnTo>
                      <a:lnTo>
                        <a:pt x="0" y="315"/>
                      </a:lnTo>
                      <a:lnTo>
                        <a:pt x="0" y="323"/>
                      </a:lnTo>
                      <a:lnTo>
                        <a:pt x="2" y="330"/>
                      </a:lnTo>
                      <a:lnTo>
                        <a:pt x="5" y="338"/>
                      </a:lnTo>
                      <a:lnTo>
                        <a:pt x="5" y="344"/>
                      </a:lnTo>
                      <a:lnTo>
                        <a:pt x="9" y="351"/>
                      </a:lnTo>
                      <a:lnTo>
                        <a:pt x="13" y="359"/>
                      </a:lnTo>
                      <a:lnTo>
                        <a:pt x="19" y="366"/>
                      </a:lnTo>
                      <a:lnTo>
                        <a:pt x="24" y="372"/>
                      </a:lnTo>
                      <a:lnTo>
                        <a:pt x="32" y="378"/>
                      </a:lnTo>
                      <a:lnTo>
                        <a:pt x="38" y="383"/>
                      </a:lnTo>
                      <a:lnTo>
                        <a:pt x="47" y="391"/>
                      </a:lnTo>
                      <a:lnTo>
                        <a:pt x="53" y="395"/>
                      </a:lnTo>
                      <a:lnTo>
                        <a:pt x="62" y="401"/>
                      </a:lnTo>
                      <a:lnTo>
                        <a:pt x="74" y="406"/>
                      </a:lnTo>
                      <a:lnTo>
                        <a:pt x="85" y="412"/>
                      </a:lnTo>
                      <a:lnTo>
                        <a:pt x="95" y="416"/>
                      </a:lnTo>
                      <a:lnTo>
                        <a:pt x="108" y="420"/>
                      </a:lnTo>
                      <a:lnTo>
                        <a:pt x="119" y="425"/>
                      </a:lnTo>
                      <a:lnTo>
                        <a:pt x="135" y="429"/>
                      </a:lnTo>
                      <a:lnTo>
                        <a:pt x="146" y="433"/>
                      </a:lnTo>
                      <a:lnTo>
                        <a:pt x="161" y="437"/>
                      </a:lnTo>
                      <a:lnTo>
                        <a:pt x="175" y="440"/>
                      </a:lnTo>
                      <a:lnTo>
                        <a:pt x="192" y="444"/>
                      </a:lnTo>
                      <a:lnTo>
                        <a:pt x="205" y="446"/>
                      </a:lnTo>
                      <a:lnTo>
                        <a:pt x="222" y="448"/>
                      </a:lnTo>
                      <a:lnTo>
                        <a:pt x="237" y="452"/>
                      </a:lnTo>
                      <a:lnTo>
                        <a:pt x="254" y="454"/>
                      </a:lnTo>
                      <a:lnTo>
                        <a:pt x="272" y="456"/>
                      </a:lnTo>
                      <a:lnTo>
                        <a:pt x="289" y="458"/>
                      </a:lnTo>
                      <a:lnTo>
                        <a:pt x="308" y="459"/>
                      </a:lnTo>
                      <a:lnTo>
                        <a:pt x="325" y="461"/>
                      </a:lnTo>
                      <a:lnTo>
                        <a:pt x="342" y="463"/>
                      </a:lnTo>
                      <a:lnTo>
                        <a:pt x="361" y="463"/>
                      </a:lnTo>
                      <a:lnTo>
                        <a:pt x="380" y="465"/>
                      </a:lnTo>
                      <a:lnTo>
                        <a:pt x="401" y="467"/>
                      </a:lnTo>
                      <a:lnTo>
                        <a:pt x="418" y="467"/>
                      </a:lnTo>
                      <a:lnTo>
                        <a:pt x="437" y="467"/>
                      </a:lnTo>
                      <a:lnTo>
                        <a:pt x="456" y="467"/>
                      </a:lnTo>
                      <a:lnTo>
                        <a:pt x="477" y="467"/>
                      </a:lnTo>
                      <a:lnTo>
                        <a:pt x="496" y="467"/>
                      </a:lnTo>
                      <a:lnTo>
                        <a:pt x="515" y="467"/>
                      </a:lnTo>
                      <a:lnTo>
                        <a:pt x="536" y="467"/>
                      </a:lnTo>
                      <a:lnTo>
                        <a:pt x="555" y="467"/>
                      </a:lnTo>
                      <a:lnTo>
                        <a:pt x="574" y="465"/>
                      </a:lnTo>
                      <a:lnTo>
                        <a:pt x="595" y="463"/>
                      </a:lnTo>
                      <a:lnTo>
                        <a:pt x="614" y="463"/>
                      </a:lnTo>
                      <a:lnTo>
                        <a:pt x="635" y="463"/>
                      </a:lnTo>
                      <a:lnTo>
                        <a:pt x="654" y="461"/>
                      </a:lnTo>
                      <a:lnTo>
                        <a:pt x="675" y="459"/>
                      </a:lnTo>
                      <a:lnTo>
                        <a:pt x="694" y="458"/>
                      </a:lnTo>
                      <a:lnTo>
                        <a:pt x="715" y="456"/>
                      </a:lnTo>
                      <a:lnTo>
                        <a:pt x="734" y="452"/>
                      </a:lnTo>
                      <a:lnTo>
                        <a:pt x="753" y="450"/>
                      </a:lnTo>
                      <a:lnTo>
                        <a:pt x="772" y="448"/>
                      </a:lnTo>
                      <a:lnTo>
                        <a:pt x="791" y="444"/>
                      </a:lnTo>
                      <a:lnTo>
                        <a:pt x="808" y="442"/>
                      </a:lnTo>
                      <a:lnTo>
                        <a:pt x="827" y="439"/>
                      </a:lnTo>
                      <a:lnTo>
                        <a:pt x="844" y="435"/>
                      </a:lnTo>
                      <a:lnTo>
                        <a:pt x="863" y="433"/>
                      </a:lnTo>
                      <a:lnTo>
                        <a:pt x="880" y="429"/>
                      </a:lnTo>
                      <a:lnTo>
                        <a:pt x="897" y="425"/>
                      </a:lnTo>
                      <a:lnTo>
                        <a:pt x="914" y="423"/>
                      </a:lnTo>
                      <a:lnTo>
                        <a:pt x="931" y="420"/>
                      </a:lnTo>
                      <a:lnTo>
                        <a:pt x="947" y="414"/>
                      </a:lnTo>
                      <a:lnTo>
                        <a:pt x="964" y="410"/>
                      </a:lnTo>
                      <a:lnTo>
                        <a:pt x="979" y="406"/>
                      </a:lnTo>
                      <a:lnTo>
                        <a:pt x="994" y="402"/>
                      </a:lnTo>
                      <a:lnTo>
                        <a:pt x="1007" y="397"/>
                      </a:lnTo>
                      <a:lnTo>
                        <a:pt x="1023" y="391"/>
                      </a:lnTo>
                      <a:lnTo>
                        <a:pt x="1034" y="387"/>
                      </a:lnTo>
                      <a:lnTo>
                        <a:pt x="1049" y="383"/>
                      </a:lnTo>
                      <a:lnTo>
                        <a:pt x="1061" y="380"/>
                      </a:lnTo>
                      <a:lnTo>
                        <a:pt x="1074" y="374"/>
                      </a:lnTo>
                      <a:lnTo>
                        <a:pt x="1087" y="370"/>
                      </a:lnTo>
                      <a:lnTo>
                        <a:pt x="1101" y="366"/>
                      </a:lnTo>
                      <a:lnTo>
                        <a:pt x="1110" y="363"/>
                      </a:lnTo>
                      <a:lnTo>
                        <a:pt x="1123" y="359"/>
                      </a:lnTo>
                      <a:lnTo>
                        <a:pt x="1133" y="353"/>
                      </a:lnTo>
                      <a:lnTo>
                        <a:pt x="1144" y="351"/>
                      </a:lnTo>
                      <a:lnTo>
                        <a:pt x="1156" y="347"/>
                      </a:lnTo>
                      <a:lnTo>
                        <a:pt x="1167" y="344"/>
                      </a:lnTo>
                      <a:lnTo>
                        <a:pt x="1177" y="340"/>
                      </a:lnTo>
                      <a:lnTo>
                        <a:pt x="1188" y="336"/>
                      </a:lnTo>
                      <a:lnTo>
                        <a:pt x="1196" y="332"/>
                      </a:lnTo>
                      <a:lnTo>
                        <a:pt x="1205" y="328"/>
                      </a:lnTo>
                      <a:lnTo>
                        <a:pt x="1215" y="325"/>
                      </a:lnTo>
                      <a:lnTo>
                        <a:pt x="1224" y="321"/>
                      </a:lnTo>
                      <a:lnTo>
                        <a:pt x="1232" y="317"/>
                      </a:lnTo>
                      <a:lnTo>
                        <a:pt x="1241" y="313"/>
                      </a:lnTo>
                      <a:lnTo>
                        <a:pt x="1249" y="309"/>
                      </a:lnTo>
                      <a:lnTo>
                        <a:pt x="1258" y="307"/>
                      </a:lnTo>
                      <a:lnTo>
                        <a:pt x="1264" y="304"/>
                      </a:lnTo>
                      <a:lnTo>
                        <a:pt x="1272" y="300"/>
                      </a:lnTo>
                      <a:lnTo>
                        <a:pt x="1279" y="298"/>
                      </a:lnTo>
                      <a:lnTo>
                        <a:pt x="1287" y="294"/>
                      </a:lnTo>
                      <a:lnTo>
                        <a:pt x="1293" y="290"/>
                      </a:lnTo>
                      <a:lnTo>
                        <a:pt x="1298" y="288"/>
                      </a:lnTo>
                      <a:lnTo>
                        <a:pt x="1304" y="285"/>
                      </a:lnTo>
                      <a:lnTo>
                        <a:pt x="1312" y="283"/>
                      </a:lnTo>
                      <a:lnTo>
                        <a:pt x="1321" y="275"/>
                      </a:lnTo>
                      <a:lnTo>
                        <a:pt x="1333" y="271"/>
                      </a:lnTo>
                      <a:lnTo>
                        <a:pt x="1340" y="266"/>
                      </a:lnTo>
                      <a:lnTo>
                        <a:pt x="1350" y="260"/>
                      </a:lnTo>
                      <a:lnTo>
                        <a:pt x="1357" y="254"/>
                      </a:lnTo>
                      <a:lnTo>
                        <a:pt x="1365" y="250"/>
                      </a:lnTo>
                      <a:lnTo>
                        <a:pt x="1371" y="243"/>
                      </a:lnTo>
                      <a:lnTo>
                        <a:pt x="1376" y="241"/>
                      </a:lnTo>
                      <a:lnTo>
                        <a:pt x="1384" y="231"/>
                      </a:lnTo>
                      <a:lnTo>
                        <a:pt x="1390" y="222"/>
                      </a:lnTo>
                      <a:lnTo>
                        <a:pt x="1393" y="214"/>
                      </a:lnTo>
                      <a:lnTo>
                        <a:pt x="1393" y="207"/>
                      </a:lnTo>
                      <a:lnTo>
                        <a:pt x="1390" y="203"/>
                      </a:lnTo>
                      <a:lnTo>
                        <a:pt x="1386" y="201"/>
                      </a:lnTo>
                      <a:lnTo>
                        <a:pt x="1380" y="201"/>
                      </a:lnTo>
                      <a:lnTo>
                        <a:pt x="1373" y="203"/>
                      </a:lnTo>
                      <a:lnTo>
                        <a:pt x="1361" y="207"/>
                      </a:lnTo>
                      <a:lnTo>
                        <a:pt x="1350" y="209"/>
                      </a:lnTo>
                      <a:lnTo>
                        <a:pt x="1342" y="212"/>
                      </a:lnTo>
                      <a:lnTo>
                        <a:pt x="1336" y="216"/>
                      </a:lnTo>
                      <a:lnTo>
                        <a:pt x="1327" y="218"/>
                      </a:lnTo>
                      <a:lnTo>
                        <a:pt x="1321" y="222"/>
                      </a:lnTo>
                      <a:lnTo>
                        <a:pt x="1312" y="226"/>
                      </a:lnTo>
                      <a:lnTo>
                        <a:pt x="1302" y="228"/>
                      </a:lnTo>
                      <a:lnTo>
                        <a:pt x="1293" y="231"/>
                      </a:lnTo>
                      <a:lnTo>
                        <a:pt x="1283" y="237"/>
                      </a:lnTo>
                      <a:lnTo>
                        <a:pt x="1272" y="241"/>
                      </a:lnTo>
                      <a:lnTo>
                        <a:pt x="1260" y="245"/>
                      </a:lnTo>
                      <a:lnTo>
                        <a:pt x="1249" y="250"/>
                      </a:lnTo>
                      <a:lnTo>
                        <a:pt x="1239" y="256"/>
                      </a:lnTo>
                      <a:lnTo>
                        <a:pt x="1226" y="260"/>
                      </a:lnTo>
                      <a:lnTo>
                        <a:pt x="1213" y="266"/>
                      </a:lnTo>
                      <a:lnTo>
                        <a:pt x="1201" y="269"/>
                      </a:lnTo>
                      <a:lnTo>
                        <a:pt x="1188" y="275"/>
                      </a:lnTo>
                      <a:lnTo>
                        <a:pt x="1177" y="281"/>
                      </a:lnTo>
                      <a:lnTo>
                        <a:pt x="1163" y="288"/>
                      </a:lnTo>
                      <a:lnTo>
                        <a:pt x="1148" y="292"/>
                      </a:lnTo>
                      <a:lnTo>
                        <a:pt x="1135" y="300"/>
                      </a:lnTo>
                      <a:lnTo>
                        <a:pt x="1120" y="304"/>
                      </a:lnTo>
                      <a:lnTo>
                        <a:pt x="1106" y="309"/>
                      </a:lnTo>
                      <a:lnTo>
                        <a:pt x="1091" y="315"/>
                      </a:lnTo>
                      <a:lnTo>
                        <a:pt x="1076" y="321"/>
                      </a:lnTo>
                      <a:lnTo>
                        <a:pt x="1059" y="325"/>
                      </a:lnTo>
                      <a:lnTo>
                        <a:pt x="1044" y="332"/>
                      </a:lnTo>
                      <a:lnTo>
                        <a:pt x="1028" y="338"/>
                      </a:lnTo>
                      <a:lnTo>
                        <a:pt x="1013" y="344"/>
                      </a:lnTo>
                      <a:lnTo>
                        <a:pt x="994" y="347"/>
                      </a:lnTo>
                      <a:lnTo>
                        <a:pt x="979" y="353"/>
                      </a:lnTo>
                      <a:lnTo>
                        <a:pt x="962" y="357"/>
                      </a:lnTo>
                      <a:lnTo>
                        <a:pt x="945" y="363"/>
                      </a:lnTo>
                      <a:lnTo>
                        <a:pt x="928" y="368"/>
                      </a:lnTo>
                      <a:lnTo>
                        <a:pt x="910" y="374"/>
                      </a:lnTo>
                      <a:lnTo>
                        <a:pt x="893" y="380"/>
                      </a:lnTo>
                      <a:lnTo>
                        <a:pt x="876" y="385"/>
                      </a:lnTo>
                      <a:lnTo>
                        <a:pt x="857" y="387"/>
                      </a:lnTo>
                      <a:lnTo>
                        <a:pt x="840" y="393"/>
                      </a:lnTo>
                      <a:lnTo>
                        <a:pt x="821" y="397"/>
                      </a:lnTo>
                      <a:lnTo>
                        <a:pt x="802" y="401"/>
                      </a:lnTo>
                      <a:lnTo>
                        <a:pt x="783" y="404"/>
                      </a:lnTo>
                      <a:lnTo>
                        <a:pt x="766" y="408"/>
                      </a:lnTo>
                      <a:lnTo>
                        <a:pt x="747" y="412"/>
                      </a:lnTo>
                      <a:lnTo>
                        <a:pt x="730" y="416"/>
                      </a:lnTo>
                      <a:lnTo>
                        <a:pt x="711" y="418"/>
                      </a:lnTo>
                      <a:lnTo>
                        <a:pt x="692" y="420"/>
                      </a:lnTo>
                      <a:lnTo>
                        <a:pt x="673" y="423"/>
                      </a:lnTo>
                      <a:lnTo>
                        <a:pt x="656" y="425"/>
                      </a:lnTo>
                      <a:lnTo>
                        <a:pt x="637" y="425"/>
                      </a:lnTo>
                      <a:lnTo>
                        <a:pt x="618" y="427"/>
                      </a:lnTo>
                      <a:lnTo>
                        <a:pt x="599" y="429"/>
                      </a:lnTo>
                      <a:lnTo>
                        <a:pt x="580" y="431"/>
                      </a:lnTo>
                      <a:lnTo>
                        <a:pt x="561" y="429"/>
                      </a:lnTo>
                      <a:lnTo>
                        <a:pt x="543" y="429"/>
                      </a:lnTo>
                      <a:lnTo>
                        <a:pt x="524" y="429"/>
                      </a:lnTo>
                      <a:lnTo>
                        <a:pt x="509" y="429"/>
                      </a:lnTo>
                      <a:lnTo>
                        <a:pt x="494" y="425"/>
                      </a:lnTo>
                      <a:lnTo>
                        <a:pt x="479" y="425"/>
                      </a:lnTo>
                      <a:lnTo>
                        <a:pt x="466" y="423"/>
                      </a:lnTo>
                      <a:lnTo>
                        <a:pt x="454" y="421"/>
                      </a:lnTo>
                      <a:lnTo>
                        <a:pt x="439" y="418"/>
                      </a:lnTo>
                      <a:lnTo>
                        <a:pt x="429" y="416"/>
                      </a:lnTo>
                      <a:lnTo>
                        <a:pt x="416" y="412"/>
                      </a:lnTo>
                      <a:lnTo>
                        <a:pt x="407" y="410"/>
                      </a:lnTo>
                      <a:lnTo>
                        <a:pt x="397" y="404"/>
                      </a:lnTo>
                      <a:lnTo>
                        <a:pt x="389" y="401"/>
                      </a:lnTo>
                      <a:lnTo>
                        <a:pt x="382" y="399"/>
                      </a:lnTo>
                      <a:lnTo>
                        <a:pt x="374" y="395"/>
                      </a:lnTo>
                      <a:lnTo>
                        <a:pt x="367" y="387"/>
                      </a:lnTo>
                      <a:lnTo>
                        <a:pt x="359" y="383"/>
                      </a:lnTo>
                      <a:lnTo>
                        <a:pt x="353" y="380"/>
                      </a:lnTo>
                      <a:lnTo>
                        <a:pt x="348" y="374"/>
                      </a:lnTo>
                      <a:lnTo>
                        <a:pt x="340" y="363"/>
                      </a:lnTo>
                      <a:lnTo>
                        <a:pt x="334" y="351"/>
                      </a:lnTo>
                      <a:lnTo>
                        <a:pt x="329" y="338"/>
                      </a:lnTo>
                      <a:lnTo>
                        <a:pt x="325" y="326"/>
                      </a:lnTo>
                      <a:lnTo>
                        <a:pt x="325" y="313"/>
                      </a:lnTo>
                      <a:lnTo>
                        <a:pt x="325" y="302"/>
                      </a:lnTo>
                      <a:lnTo>
                        <a:pt x="325" y="294"/>
                      </a:lnTo>
                      <a:lnTo>
                        <a:pt x="327" y="288"/>
                      </a:lnTo>
                      <a:lnTo>
                        <a:pt x="329" y="281"/>
                      </a:lnTo>
                      <a:lnTo>
                        <a:pt x="331" y="273"/>
                      </a:lnTo>
                      <a:lnTo>
                        <a:pt x="332" y="266"/>
                      </a:lnTo>
                      <a:lnTo>
                        <a:pt x="334" y="260"/>
                      </a:lnTo>
                      <a:lnTo>
                        <a:pt x="338" y="252"/>
                      </a:lnTo>
                      <a:lnTo>
                        <a:pt x="342" y="247"/>
                      </a:lnTo>
                      <a:lnTo>
                        <a:pt x="344" y="239"/>
                      </a:lnTo>
                      <a:lnTo>
                        <a:pt x="348" y="231"/>
                      </a:lnTo>
                      <a:lnTo>
                        <a:pt x="351" y="226"/>
                      </a:lnTo>
                      <a:lnTo>
                        <a:pt x="357" y="218"/>
                      </a:lnTo>
                      <a:lnTo>
                        <a:pt x="367" y="207"/>
                      </a:lnTo>
                      <a:lnTo>
                        <a:pt x="376" y="193"/>
                      </a:lnTo>
                      <a:lnTo>
                        <a:pt x="386" y="180"/>
                      </a:lnTo>
                      <a:lnTo>
                        <a:pt x="397" y="171"/>
                      </a:lnTo>
                      <a:lnTo>
                        <a:pt x="408" y="159"/>
                      </a:lnTo>
                      <a:lnTo>
                        <a:pt x="422" y="150"/>
                      </a:lnTo>
                      <a:lnTo>
                        <a:pt x="433" y="140"/>
                      </a:lnTo>
                      <a:lnTo>
                        <a:pt x="445" y="133"/>
                      </a:lnTo>
                      <a:lnTo>
                        <a:pt x="458" y="123"/>
                      </a:lnTo>
                      <a:lnTo>
                        <a:pt x="471" y="119"/>
                      </a:lnTo>
                      <a:lnTo>
                        <a:pt x="481" y="112"/>
                      </a:lnTo>
                      <a:lnTo>
                        <a:pt x="492" y="106"/>
                      </a:lnTo>
                      <a:lnTo>
                        <a:pt x="502" y="100"/>
                      </a:lnTo>
                      <a:lnTo>
                        <a:pt x="513" y="95"/>
                      </a:lnTo>
                      <a:lnTo>
                        <a:pt x="523" y="87"/>
                      </a:lnTo>
                      <a:lnTo>
                        <a:pt x="532" y="81"/>
                      </a:lnTo>
                      <a:lnTo>
                        <a:pt x="540" y="76"/>
                      </a:lnTo>
                      <a:lnTo>
                        <a:pt x="549" y="70"/>
                      </a:lnTo>
                      <a:lnTo>
                        <a:pt x="557" y="64"/>
                      </a:lnTo>
                      <a:lnTo>
                        <a:pt x="564" y="59"/>
                      </a:lnTo>
                      <a:lnTo>
                        <a:pt x="570" y="51"/>
                      </a:lnTo>
                      <a:lnTo>
                        <a:pt x="578" y="47"/>
                      </a:lnTo>
                      <a:lnTo>
                        <a:pt x="587" y="36"/>
                      </a:lnTo>
                      <a:lnTo>
                        <a:pt x="595" y="26"/>
                      </a:lnTo>
                      <a:lnTo>
                        <a:pt x="599" y="17"/>
                      </a:lnTo>
                      <a:lnTo>
                        <a:pt x="602" y="11"/>
                      </a:lnTo>
                      <a:lnTo>
                        <a:pt x="601" y="5"/>
                      </a:lnTo>
                      <a:lnTo>
                        <a:pt x="595" y="2"/>
                      </a:lnTo>
                      <a:lnTo>
                        <a:pt x="591" y="0"/>
                      </a:lnTo>
                      <a:lnTo>
                        <a:pt x="587" y="0"/>
                      </a:lnTo>
                      <a:lnTo>
                        <a:pt x="582" y="0"/>
                      </a:lnTo>
                      <a:lnTo>
                        <a:pt x="576" y="2"/>
                      </a:lnTo>
                      <a:lnTo>
                        <a:pt x="568" y="2"/>
                      </a:lnTo>
                      <a:lnTo>
                        <a:pt x="559" y="5"/>
                      </a:lnTo>
                      <a:lnTo>
                        <a:pt x="549" y="7"/>
                      </a:lnTo>
                      <a:lnTo>
                        <a:pt x="540" y="11"/>
                      </a:lnTo>
                      <a:lnTo>
                        <a:pt x="540" y="11"/>
                      </a:lnTo>
                      <a:close/>
                    </a:path>
                  </a:pathLst>
                </a:custGeom>
                <a:solidFill>
                  <a:srgbClr val="FAB55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8" name="Freeform 76"/>
                <p:cNvSpPr>
                  <a:spLocks/>
                </p:cNvSpPr>
                <p:nvPr/>
              </p:nvSpPr>
              <p:spPr bwMode="auto">
                <a:xfrm>
                  <a:off x="3014083" y="2537204"/>
                  <a:ext cx="858194" cy="289534"/>
                </a:xfrm>
                <a:custGeom>
                  <a:avLst/>
                  <a:gdLst/>
                  <a:ahLst/>
                  <a:cxnLst>
                    <a:cxn ang="0">
                      <a:pos x="1768" y="74"/>
                    </a:cxn>
                    <a:cxn ang="0">
                      <a:pos x="1732" y="112"/>
                    </a:cxn>
                    <a:cxn ang="0">
                      <a:pos x="1694" y="150"/>
                    </a:cxn>
                    <a:cxn ang="0">
                      <a:pos x="1644" y="192"/>
                    </a:cxn>
                    <a:cxn ang="0">
                      <a:pos x="1584" y="242"/>
                    </a:cxn>
                    <a:cxn ang="0">
                      <a:pos x="1513" y="293"/>
                    </a:cxn>
                    <a:cxn ang="0">
                      <a:pos x="1433" y="344"/>
                    </a:cxn>
                    <a:cxn ang="0">
                      <a:pos x="1342" y="394"/>
                    </a:cxn>
                    <a:cxn ang="0">
                      <a:pos x="1241" y="443"/>
                    </a:cxn>
                    <a:cxn ang="0">
                      <a:pos x="1129" y="485"/>
                    </a:cxn>
                    <a:cxn ang="0">
                      <a:pos x="1009" y="521"/>
                    </a:cxn>
                    <a:cxn ang="0">
                      <a:pos x="878" y="548"/>
                    </a:cxn>
                    <a:cxn ang="0">
                      <a:pos x="751" y="569"/>
                    </a:cxn>
                    <a:cxn ang="0">
                      <a:pos x="633" y="582"/>
                    </a:cxn>
                    <a:cxn ang="0">
                      <a:pos x="526" y="597"/>
                    </a:cxn>
                    <a:cxn ang="0">
                      <a:pos x="429" y="603"/>
                    </a:cxn>
                    <a:cxn ang="0">
                      <a:pos x="342" y="608"/>
                    </a:cxn>
                    <a:cxn ang="0">
                      <a:pos x="264" y="610"/>
                    </a:cxn>
                    <a:cxn ang="0">
                      <a:pos x="197" y="610"/>
                    </a:cxn>
                    <a:cxn ang="0">
                      <a:pos x="138" y="607"/>
                    </a:cxn>
                    <a:cxn ang="0">
                      <a:pos x="91" y="603"/>
                    </a:cxn>
                    <a:cxn ang="0">
                      <a:pos x="53" y="595"/>
                    </a:cxn>
                    <a:cxn ang="0">
                      <a:pos x="11" y="582"/>
                    </a:cxn>
                    <a:cxn ang="0">
                      <a:pos x="9" y="565"/>
                    </a:cxn>
                    <a:cxn ang="0">
                      <a:pos x="53" y="565"/>
                    </a:cxn>
                    <a:cxn ang="0">
                      <a:pos x="87" y="567"/>
                    </a:cxn>
                    <a:cxn ang="0">
                      <a:pos x="135" y="570"/>
                    </a:cxn>
                    <a:cxn ang="0">
                      <a:pos x="188" y="572"/>
                    </a:cxn>
                    <a:cxn ang="0">
                      <a:pos x="251" y="576"/>
                    </a:cxn>
                    <a:cxn ang="0">
                      <a:pos x="323" y="574"/>
                    </a:cxn>
                    <a:cxn ang="0">
                      <a:pos x="405" y="572"/>
                    </a:cxn>
                    <a:cxn ang="0">
                      <a:pos x="496" y="567"/>
                    </a:cxn>
                    <a:cxn ang="0">
                      <a:pos x="595" y="555"/>
                    </a:cxn>
                    <a:cxn ang="0">
                      <a:pos x="703" y="540"/>
                    </a:cxn>
                    <a:cxn ang="0">
                      <a:pos x="812" y="517"/>
                    </a:cxn>
                    <a:cxn ang="0">
                      <a:pos x="918" y="491"/>
                    </a:cxn>
                    <a:cxn ang="0">
                      <a:pos x="1025" y="460"/>
                    </a:cxn>
                    <a:cxn ang="0">
                      <a:pos x="1123" y="424"/>
                    </a:cxn>
                    <a:cxn ang="0">
                      <a:pos x="1217" y="386"/>
                    </a:cxn>
                    <a:cxn ang="0">
                      <a:pos x="1306" y="348"/>
                    </a:cxn>
                    <a:cxn ang="0">
                      <a:pos x="1388" y="308"/>
                    </a:cxn>
                    <a:cxn ang="0">
                      <a:pos x="1462" y="266"/>
                    </a:cxn>
                    <a:cxn ang="0">
                      <a:pos x="1528" y="227"/>
                    </a:cxn>
                    <a:cxn ang="0">
                      <a:pos x="1584" y="188"/>
                    </a:cxn>
                    <a:cxn ang="0">
                      <a:pos x="1631" y="154"/>
                    </a:cxn>
                    <a:cxn ang="0">
                      <a:pos x="1675" y="118"/>
                    </a:cxn>
                    <a:cxn ang="0">
                      <a:pos x="1722" y="67"/>
                    </a:cxn>
                    <a:cxn ang="0">
                      <a:pos x="1760" y="31"/>
                    </a:cxn>
                    <a:cxn ang="0">
                      <a:pos x="1802" y="4"/>
                    </a:cxn>
                    <a:cxn ang="0">
                      <a:pos x="1810" y="17"/>
                    </a:cxn>
                    <a:cxn ang="0">
                      <a:pos x="1783" y="59"/>
                    </a:cxn>
                  </a:cxnLst>
                  <a:rect l="0" t="0" r="r" b="b"/>
                  <a:pathLst>
                    <a:path w="1814" h="612">
                      <a:moveTo>
                        <a:pt x="1783" y="59"/>
                      </a:moveTo>
                      <a:lnTo>
                        <a:pt x="1781" y="59"/>
                      </a:lnTo>
                      <a:lnTo>
                        <a:pt x="1779" y="63"/>
                      </a:lnTo>
                      <a:lnTo>
                        <a:pt x="1774" y="69"/>
                      </a:lnTo>
                      <a:lnTo>
                        <a:pt x="1768" y="74"/>
                      </a:lnTo>
                      <a:lnTo>
                        <a:pt x="1760" y="84"/>
                      </a:lnTo>
                      <a:lnTo>
                        <a:pt x="1751" y="93"/>
                      </a:lnTo>
                      <a:lnTo>
                        <a:pt x="1743" y="99"/>
                      </a:lnTo>
                      <a:lnTo>
                        <a:pt x="1738" y="107"/>
                      </a:lnTo>
                      <a:lnTo>
                        <a:pt x="1732" y="112"/>
                      </a:lnTo>
                      <a:lnTo>
                        <a:pt x="1726" y="120"/>
                      </a:lnTo>
                      <a:lnTo>
                        <a:pt x="1717" y="126"/>
                      </a:lnTo>
                      <a:lnTo>
                        <a:pt x="1709" y="133"/>
                      </a:lnTo>
                      <a:lnTo>
                        <a:pt x="1702" y="141"/>
                      </a:lnTo>
                      <a:lnTo>
                        <a:pt x="1694" y="150"/>
                      </a:lnTo>
                      <a:lnTo>
                        <a:pt x="1684" y="158"/>
                      </a:lnTo>
                      <a:lnTo>
                        <a:pt x="1675" y="166"/>
                      </a:lnTo>
                      <a:lnTo>
                        <a:pt x="1665" y="175"/>
                      </a:lnTo>
                      <a:lnTo>
                        <a:pt x="1656" y="185"/>
                      </a:lnTo>
                      <a:lnTo>
                        <a:pt x="1644" y="192"/>
                      </a:lnTo>
                      <a:lnTo>
                        <a:pt x="1633" y="202"/>
                      </a:lnTo>
                      <a:lnTo>
                        <a:pt x="1622" y="211"/>
                      </a:lnTo>
                      <a:lnTo>
                        <a:pt x="1608" y="221"/>
                      </a:lnTo>
                      <a:lnTo>
                        <a:pt x="1597" y="230"/>
                      </a:lnTo>
                      <a:lnTo>
                        <a:pt x="1584" y="242"/>
                      </a:lnTo>
                      <a:lnTo>
                        <a:pt x="1572" y="251"/>
                      </a:lnTo>
                      <a:lnTo>
                        <a:pt x="1559" y="263"/>
                      </a:lnTo>
                      <a:lnTo>
                        <a:pt x="1544" y="272"/>
                      </a:lnTo>
                      <a:lnTo>
                        <a:pt x="1528" y="284"/>
                      </a:lnTo>
                      <a:lnTo>
                        <a:pt x="1513" y="293"/>
                      </a:lnTo>
                      <a:lnTo>
                        <a:pt x="1498" y="303"/>
                      </a:lnTo>
                      <a:lnTo>
                        <a:pt x="1481" y="312"/>
                      </a:lnTo>
                      <a:lnTo>
                        <a:pt x="1466" y="323"/>
                      </a:lnTo>
                      <a:lnTo>
                        <a:pt x="1449" y="333"/>
                      </a:lnTo>
                      <a:lnTo>
                        <a:pt x="1433" y="344"/>
                      </a:lnTo>
                      <a:lnTo>
                        <a:pt x="1414" y="354"/>
                      </a:lnTo>
                      <a:lnTo>
                        <a:pt x="1397" y="365"/>
                      </a:lnTo>
                      <a:lnTo>
                        <a:pt x="1380" y="375"/>
                      </a:lnTo>
                      <a:lnTo>
                        <a:pt x="1361" y="384"/>
                      </a:lnTo>
                      <a:lnTo>
                        <a:pt x="1342" y="394"/>
                      </a:lnTo>
                      <a:lnTo>
                        <a:pt x="1323" y="405"/>
                      </a:lnTo>
                      <a:lnTo>
                        <a:pt x="1302" y="415"/>
                      </a:lnTo>
                      <a:lnTo>
                        <a:pt x="1283" y="424"/>
                      </a:lnTo>
                      <a:lnTo>
                        <a:pt x="1262" y="434"/>
                      </a:lnTo>
                      <a:lnTo>
                        <a:pt x="1241" y="443"/>
                      </a:lnTo>
                      <a:lnTo>
                        <a:pt x="1220" y="451"/>
                      </a:lnTo>
                      <a:lnTo>
                        <a:pt x="1198" y="460"/>
                      </a:lnTo>
                      <a:lnTo>
                        <a:pt x="1175" y="468"/>
                      </a:lnTo>
                      <a:lnTo>
                        <a:pt x="1152" y="477"/>
                      </a:lnTo>
                      <a:lnTo>
                        <a:pt x="1129" y="485"/>
                      </a:lnTo>
                      <a:lnTo>
                        <a:pt x="1108" y="494"/>
                      </a:lnTo>
                      <a:lnTo>
                        <a:pt x="1082" y="500"/>
                      </a:lnTo>
                      <a:lnTo>
                        <a:pt x="1057" y="506"/>
                      </a:lnTo>
                      <a:lnTo>
                        <a:pt x="1032" y="513"/>
                      </a:lnTo>
                      <a:lnTo>
                        <a:pt x="1009" y="521"/>
                      </a:lnTo>
                      <a:lnTo>
                        <a:pt x="983" y="527"/>
                      </a:lnTo>
                      <a:lnTo>
                        <a:pt x="958" y="532"/>
                      </a:lnTo>
                      <a:lnTo>
                        <a:pt x="931" y="538"/>
                      </a:lnTo>
                      <a:lnTo>
                        <a:pt x="907" y="544"/>
                      </a:lnTo>
                      <a:lnTo>
                        <a:pt x="878" y="548"/>
                      </a:lnTo>
                      <a:lnTo>
                        <a:pt x="852" y="553"/>
                      </a:lnTo>
                      <a:lnTo>
                        <a:pt x="825" y="557"/>
                      </a:lnTo>
                      <a:lnTo>
                        <a:pt x="800" y="561"/>
                      </a:lnTo>
                      <a:lnTo>
                        <a:pt x="775" y="565"/>
                      </a:lnTo>
                      <a:lnTo>
                        <a:pt x="751" y="569"/>
                      </a:lnTo>
                      <a:lnTo>
                        <a:pt x="726" y="572"/>
                      </a:lnTo>
                      <a:lnTo>
                        <a:pt x="703" y="576"/>
                      </a:lnTo>
                      <a:lnTo>
                        <a:pt x="678" y="578"/>
                      </a:lnTo>
                      <a:lnTo>
                        <a:pt x="656" y="580"/>
                      </a:lnTo>
                      <a:lnTo>
                        <a:pt x="633" y="582"/>
                      </a:lnTo>
                      <a:lnTo>
                        <a:pt x="612" y="586"/>
                      </a:lnTo>
                      <a:lnTo>
                        <a:pt x="589" y="588"/>
                      </a:lnTo>
                      <a:lnTo>
                        <a:pt x="568" y="591"/>
                      </a:lnTo>
                      <a:lnTo>
                        <a:pt x="547" y="593"/>
                      </a:lnTo>
                      <a:lnTo>
                        <a:pt x="526" y="597"/>
                      </a:lnTo>
                      <a:lnTo>
                        <a:pt x="505" y="597"/>
                      </a:lnTo>
                      <a:lnTo>
                        <a:pt x="486" y="599"/>
                      </a:lnTo>
                      <a:lnTo>
                        <a:pt x="466" y="601"/>
                      </a:lnTo>
                      <a:lnTo>
                        <a:pt x="448" y="603"/>
                      </a:lnTo>
                      <a:lnTo>
                        <a:pt x="429" y="603"/>
                      </a:lnTo>
                      <a:lnTo>
                        <a:pt x="410" y="605"/>
                      </a:lnTo>
                      <a:lnTo>
                        <a:pt x="391" y="605"/>
                      </a:lnTo>
                      <a:lnTo>
                        <a:pt x="376" y="607"/>
                      </a:lnTo>
                      <a:lnTo>
                        <a:pt x="357" y="607"/>
                      </a:lnTo>
                      <a:lnTo>
                        <a:pt x="342" y="608"/>
                      </a:lnTo>
                      <a:lnTo>
                        <a:pt x="325" y="610"/>
                      </a:lnTo>
                      <a:lnTo>
                        <a:pt x="310" y="610"/>
                      </a:lnTo>
                      <a:lnTo>
                        <a:pt x="294" y="610"/>
                      </a:lnTo>
                      <a:lnTo>
                        <a:pt x="279" y="610"/>
                      </a:lnTo>
                      <a:lnTo>
                        <a:pt x="264" y="610"/>
                      </a:lnTo>
                      <a:lnTo>
                        <a:pt x="251" y="612"/>
                      </a:lnTo>
                      <a:lnTo>
                        <a:pt x="237" y="610"/>
                      </a:lnTo>
                      <a:lnTo>
                        <a:pt x="222" y="610"/>
                      </a:lnTo>
                      <a:lnTo>
                        <a:pt x="209" y="610"/>
                      </a:lnTo>
                      <a:lnTo>
                        <a:pt x="197" y="610"/>
                      </a:lnTo>
                      <a:lnTo>
                        <a:pt x="184" y="610"/>
                      </a:lnTo>
                      <a:lnTo>
                        <a:pt x="173" y="610"/>
                      </a:lnTo>
                      <a:lnTo>
                        <a:pt x="161" y="608"/>
                      </a:lnTo>
                      <a:lnTo>
                        <a:pt x="150" y="608"/>
                      </a:lnTo>
                      <a:lnTo>
                        <a:pt x="138" y="607"/>
                      </a:lnTo>
                      <a:lnTo>
                        <a:pt x="129" y="607"/>
                      </a:lnTo>
                      <a:lnTo>
                        <a:pt x="119" y="605"/>
                      </a:lnTo>
                      <a:lnTo>
                        <a:pt x="110" y="605"/>
                      </a:lnTo>
                      <a:lnTo>
                        <a:pt x="100" y="605"/>
                      </a:lnTo>
                      <a:lnTo>
                        <a:pt x="91" y="603"/>
                      </a:lnTo>
                      <a:lnTo>
                        <a:pt x="83" y="601"/>
                      </a:lnTo>
                      <a:lnTo>
                        <a:pt x="76" y="601"/>
                      </a:lnTo>
                      <a:lnTo>
                        <a:pt x="68" y="599"/>
                      </a:lnTo>
                      <a:lnTo>
                        <a:pt x="60" y="597"/>
                      </a:lnTo>
                      <a:lnTo>
                        <a:pt x="53" y="595"/>
                      </a:lnTo>
                      <a:lnTo>
                        <a:pt x="47" y="595"/>
                      </a:lnTo>
                      <a:lnTo>
                        <a:pt x="36" y="591"/>
                      </a:lnTo>
                      <a:lnTo>
                        <a:pt x="26" y="589"/>
                      </a:lnTo>
                      <a:lnTo>
                        <a:pt x="19" y="586"/>
                      </a:lnTo>
                      <a:lnTo>
                        <a:pt x="11" y="582"/>
                      </a:lnTo>
                      <a:lnTo>
                        <a:pt x="5" y="578"/>
                      </a:lnTo>
                      <a:lnTo>
                        <a:pt x="3" y="576"/>
                      </a:lnTo>
                      <a:lnTo>
                        <a:pt x="0" y="569"/>
                      </a:lnTo>
                      <a:lnTo>
                        <a:pt x="5" y="567"/>
                      </a:lnTo>
                      <a:lnTo>
                        <a:pt x="9" y="565"/>
                      </a:lnTo>
                      <a:lnTo>
                        <a:pt x="15" y="565"/>
                      </a:lnTo>
                      <a:lnTo>
                        <a:pt x="21" y="565"/>
                      </a:lnTo>
                      <a:lnTo>
                        <a:pt x="30" y="565"/>
                      </a:lnTo>
                      <a:lnTo>
                        <a:pt x="40" y="565"/>
                      </a:lnTo>
                      <a:lnTo>
                        <a:pt x="53" y="565"/>
                      </a:lnTo>
                      <a:lnTo>
                        <a:pt x="59" y="565"/>
                      </a:lnTo>
                      <a:lnTo>
                        <a:pt x="66" y="567"/>
                      </a:lnTo>
                      <a:lnTo>
                        <a:pt x="72" y="567"/>
                      </a:lnTo>
                      <a:lnTo>
                        <a:pt x="81" y="567"/>
                      </a:lnTo>
                      <a:lnTo>
                        <a:pt x="87" y="567"/>
                      </a:lnTo>
                      <a:lnTo>
                        <a:pt x="97" y="569"/>
                      </a:lnTo>
                      <a:lnTo>
                        <a:pt x="104" y="569"/>
                      </a:lnTo>
                      <a:lnTo>
                        <a:pt x="116" y="569"/>
                      </a:lnTo>
                      <a:lnTo>
                        <a:pt x="123" y="569"/>
                      </a:lnTo>
                      <a:lnTo>
                        <a:pt x="135" y="570"/>
                      </a:lnTo>
                      <a:lnTo>
                        <a:pt x="144" y="572"/>
                      </a:lnTo>
                      <a:lnTo>
                        <a:pt x="156" y="572"/>
                      </a:lnTo>
                      <a:lnTo>
                        <a:pt x="165" y="572"/>
                      </a:lnTo>
                      <a:lnTo>
                        <a:pt x="176" y="572"/>
                      </a:lnTo>
                      <a:lnTo>
                        <a:pt x="188" y="572"/>
                      </a:lnTo>
                      <a:lnTo>
                        <a:pt x="201" y="574"/>
                      </a:lnTo>
                      <a:lnTo>
                        <a:pt x="211" y="574"/>
                      </a:lnTo>
                      <a:lnTo>
                        <a:pt x="224" y="574"/>
                      </a:lnTo>
                      <a:lnTo>
                        <a:pt x="237" y="574"/>
                      </a:lnTo>
                      <a:lnTo>
                        <a:pt x="251" y="576"/>
                      </a:lnTo>
                      <a:lnTo>
                        <a:pt x="264" y="574"/>
                      </a:lnTo>
                      <a:lnTo>
                        <a:pt x="279" y="574"/>
                      </a:lnTo>
                      <a:lnTo>
                        <a:pt x="292" y="574"/>
                      </a:lnTo>
                      <a:lnTo>
                        <a:pt x="308" y="574"/>
                      </a:lnTo>
                      <a:lnTo>
                        <a:pt x="323" y="574"/>
                      </a:lnTo>
                      <a:lnTo>
                        <a:pt x="338" y="574"/>
                      </a:lnTo>
                      <a:lnTo>
                        <a:pt x="353" y="574"/>
                      </a:lnTo>
                      <a:lnTo>
                        <a:pt x="372" y="574"/>
                      </a:lnTo>
                      <a:lnTo>
                        <a:pt x="388" y="572"/>
                      </a:lnTo>
                      <a:lnTo>
                        <a:pt x="405" y="572"/>
                      </a:lnTo>
                      <a:lnTo>
                        <a:pt x="422" y="570"/>
                      </a:lnTo>
                      <a:lnTo>
                        <a:pt x="439" y="569"/>
                      </a:lnTo>
                      <a:lnTo>
                        <a:pt x="458" y="569"/>
                      </a:lnTo>
                      <a:lnTo>
                        <a:pt x="477" y="567"/>
                      </a:lnTo>
                      <a:lnTo>
                        <a:pt x="496" y="567"/>
                      </a:lnTo>
                      <a:lnTo>
                        <a:pt x="515" y="565"/>
                      </a:lnTo>
                      <a:lnTo>
                        <a:pt x="534" y="563"/>
                      </a:lnTo>
                      <a:lnTo>
                        <a:pt x="555" y="559"/>
                      </a:lnTo>
                      <a:lnTo>
                        <a:pt x="574" y="557"/>
                      </a:lnTo>
                      <a:lnTo>
                        <a:pt x="595" y="555"/>
                      </a:lnTo>
                      <a:lnTo>
                        <a:pt x="616" y="551"/>
                      </a:lnTo>
                      <a:lnTo>
                        <a:pt x="637" y="550"/>
                      </a:lnTo>
                      <a:lnTo>
                        <a:pt x="659" y="548"/>
                      </a:lnTo>
                      <a:lnTo>
                        <a:pt x="682" y="544"/>
                      </a:lnTo>
                      <a:lnTo>
                        <a:pt x="703" y="540"/>
                      </a:lnTo>
                      <a:lnTo>
                        <a:pt x="726" y="536"/>
                      </a:lnTo>
                      <a:lnTo>
                        <a:pt x="747" y="531"/>
                      </a:lnTo>
                      <a:lnTo>
                        <a:pt x="770" y="529"/>
                      </a:lnTo>
                      <a:lnTo>
                        <a:pt x="791" y="521"/>
                      </a:lnTo>
                      <a:lnTo>
                        <a:pt x="812" y="517"/>
                      </a:lnTo>
                      <a:lnTo>
                        <a:pt x="834" y="512"/>
                      </a:lnTo>
                      <a:lnTo>
                        <a:pt x="855" y="508"/>
                      </a:lnTo>
                      <a:lnTo>
                        <a:pt x="876" y="502"/>
                      </a:lnTo>
                      <a:lnTo>
                        <a:pt x="897" y="496"/>
                      </a:lnTo>
                      <a:lnTo>
                        <a:pt x="918" y="491"/>
                      </a:lnTo>
                      <a:lnTo>
                        <a:pt x="941" y="485"/>
                      </a:lnTo>
                      <a:lnTo>
                        <a:pt x="960" y="477"/>
                      </a:lnTo>
                      <a:lnTo>
                        <a:pt x="981" y="472"/>
                      </a:lnTo>
                      <a:lnTo>
                        <a:pt x="1004" y="466"/>
                      </a:lnTo>
                      <a:lnTo>
                        <a:pt x="1025" y="460"/>
                      </a:lnTo>
                      <a:lnTo>
                        <a:pt x="1044" y="453"/>
                      </a:lnTo>
                      <a:lnTo>
                        <a:pt x="1063" y="447"/>
                      </a:lnTo>
                      <a:lnTo>
                        <a:pt x="1084" y="439"/>
                      </a:lnTo>
                      <a:lnTo>
                        <a:pt x="1104" y="432"/>
                      </a:lnTo>
                      <a:lnTo>
                        <a:pt x="1123" y="424"/>
                      </a:lnTo>
                      <a:lnTo>
                        <a:pt x="1142" y="417"/>
                      </a:lnTo>
                      <a:lnTo>
                        <a:pt x="1160" y="409"/>
                      </a:lnTo>
                      <a:lnTo>
                        <a:pt x="1181" y="403"/>
                      </a:lnTo>
                      <a:lnTo>
                        <a:pt x="1198" y="394"/>
                      </a:lnTo>
                      <a:lnTo>
                        <a:pt x="1217" y="386"/>
                      </a:lnTo>
                      <a:lnTo>
                        <a:pt x="1236" y="379"/>
                      </a:lnTo>
                      <a:lnTo>
                        <a:pt x="1255" y="371"/>
                      </a:lnTo>
                      <a:lnTo>
                        <a:pt x="1270" y="363"/>
                      </a:lnTo>
                      <a:lnTo>
                        <a:pt x="1289" y="356"/>
                      </a:lnTo>
                      <a:lnTo>
                        <a:pt x="1306" y="348"/>
                      </a:lnTo>
                      <a:lnTo>
                        <a:pt x="1323" y="341"/>
                      </a:lnTo>
                      <a:lnTo>
                        <a:pt x="1338" y="331"/>
                      </a:lnTo>
                      <a:lnTo>
                        <a:pt x="1355" y="323"/>
                      </a:lnTo>
                      <a:lnTo>
                        <a:pt x="1371" y="314"/>
                      </a:lnTo>
                      <a:lnTo>
                        <a:pt x="1388" y="308"/>
                      </a:lnTo>
                      <a:lnTo>
                        <a:pt x="1403" y="299"/>
                      </a:lnTo>
                      <a:lnTo>
                        <a:pt x="1418" y="291"/>
                      </a:lnTo>
                      <a:lnTo>
                        <a:pt x="1433" y="284"/>
                      </a:lnTo>
                      <a:lnTo>
                        <a:pt x="1449" y="276"/>
                      </a:lnTo>
                      <a:lnTo>
                        <a:pt x="1462" y="266"/>
                      </a:lnTo>
                      <a:lnTo>
                        <a:pt x="1475" y="259"/>
                      </a:lnTo>
                      <a:lnTo>
                        <a:pt x="1489" y="251"/>
                      </a:lnTo>
                      <a:lnTo>
                        <a:pt x="1502" y="244"/>
                      </a:lnTo>
                      <a:lnTo>
                        <a:pt x="1515" y="236"/>
                      </a:lnTo>
                      <a:lnTo>
                        <a:pt x="1528" y="227"/>
                      </a:lnTo>
                      <a:lnTo>
                        <a:pt x="1540" y="221"/>
                      </a:lnTo>
                      <a:lnTo>
                        <a:pt x="1553" y="213"/>
                      </a:lnTo>
                      <a:lnTo>
                        <a:pt x="1563" y="204"/>
                      </a:lnTo>
                      <a:lnTo>
                        <a:pt x="1574" y="198"/>
                      </a:lnTo>
                      <a:lnTo>
                        <a:pt x="1584" y="188"/>
                      </a:lnTo>
                      <a:lnTo>
                        <a:pt x="1595" y="183"/>
                      </a:lnTo>
                      <a:lnTo>
                        <a:pt x="1603" y="175"/>
                      </a:lnTo>
                      <a:lnTo>
                        <a:pt x="1612" y="168"/>
                      </a:lnTo>
                      <a:lnTo>
                        <a:pt x="1622" y="160"/>
                      </a:lnTo>
                      <a:lnTo>
                        <a:pt x="1631" y="154"/>
                      </a:lnTo>
                      <a:lnTo>
                        <a:pt x="1639" y="149"/>
                      </a:lnTo>
                      <a:lnTo>
                        <a:pt x="1646" y="141"/>
                      </a:lnTo>
                      <a:lnTo>
                        <a:pt x="1654" y="135"/>
                      </a:lnTo>
                      <a:lnTo>
                        <a:pt x="1663" y="128"/>
                      </a:lnTo>
                      <a:lnTo>
                        <a:pt x="1675" y="118"/>
                      </a:lnTo>
                      <a:lnTo>
                        <a:pt x="1686" y="107"/>
                      </a:lnTo>
                      <a:lnTo>
                        <a:pt x="1694" y="95"/>
                      </a:lnTo>
                      <a:lnTo>
                        <a:pt x="1703" y="84"/>
                      </a:lnTo>
                      <a:lnTo>
                        <a:pt x="1713" y="74"/>
                      </a:lnTo>
                      <a:lnTo>
                        <a:pt x="1722" y="67"/>
                      </a:lnTo>
                      <a:lnTo>
                        <a:pt x="1730" y="57"/>
                      </a:lnTo>
                      <a:lnTo>
                        <a:pt x="1738" y="50"/>
                      </a:lnTo>
                      <a:lnTo>
                        <a:pt x="1747" y="44"/>
                      </a:lnTo>
                      <a:lnTo>
                        <a:pt x="1755" y="38"/>
                      </a:lnTo>
                      <a:lnTo>
                        <a:pt x="1760" y="31"/>
                      </a:lnTo>
                      <a:lnTo>
                        <a:pt x="1768" y="25"/>
                      </a:lnTo>
                      <a:lnTo>
                        <a:pt x="1776" y="19"/>
                      </a:lnTo>
                      <a:lnTo>
                        <a:pt x="1781" y="16"/>
                      </a:lnTo>
                      <a:lnTo>
                        <a:pt x="1791" y="8"/>
                      </a:lnTo>
                      <a:lnTo>
                        <a:pt x="1802" y="4"/>
                      </a:lnTo>
                      <a:lnTo>
                        <a:pt x="1808" y="0"/>
                      </a:lnTo>
                      <a:lnTo>
                        <a:pt x="1812" y="2"/>
                      </a:lnTo>
                      <a:lnTo>
                        <a:pt x="1814" y="4"/>
                      </a:lnTo>
                      <a:lnTo>
                        <a:pt x="1814" y="10"/>
                      </a:lnTo>
                      <a:lnTo>
                        <a:pt x="1810" y="17"/>
                      </a:lnTo>
                      <a:lnTo>
                        <a:pt x="1804" y="29"/>
                      </a:lnTo>
                      <a:lnTo>
                        <a:pt x="1800" y="35"/>
                      </a:lnTo>
                      <a:lnTo>
                        <a:pt x="1795" y="42"/>
                      </a:lnTo>
                      <a:lnTo>
                        <a:pt x="1789" y="50"/>
                      </a:lnTo>
                      <a:lnTo>
                        <a:pt x="1783" y="59"/>
                      </a:lnTo>
                      <a:lnTo>
                        <a:pt x="1783" y="5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9" name="Freeform 77"/>
                <p:cNvSpPr>
                  <a:spLocks/>
                </p:cNvSpPr>
                <p:nvPr/>
              </p:nvSpPr>
              <p:spPr bwMode="auto">
                <a:xfrm>
                  <a:off x="2956365" y="2419876"/>
                  <a:ext cx="923482" cy="412539"/>
                </a:xfrm>
                <a:custGeom>
                  <a:avLst/>
                  <a:gdLst/>
                  <a:ahLst/>
                  <a:cxnLst>
                    <a:cxn ang="0">
                      <a:pos x="1371" y="4"/>
                    </a:cxn>
                    <a:cxn ang="0">
                      <a:pos x="1468" y="18"/>
                    </a:cxn>
                    <a:cxn ang="0">
                      <a:pos x="1588" y="40"/>
                    </a:cxn>
                    <a:cxn ang="0">
                      <a:pos x="1709" y="73"/>
                    </a:cxn>
                    <a:cxn ang="0">
                      <a:pos x="1822" y="113"/>
                    </a:cxn>
                    <a:cxn ang="0">
                      <a:pos x="1907" y="166"/>
                    </a:cxn>
                    <a:cxn ang="0">
                      <a:pos x="1947" y="227"/>
                    </a:cxn>
                    <a:cxn ang="0">
                      <a:pos x="1926" y="304"/>
                    </a:cxn>
                    <a:cxn ang="0">
                      <a:pos x="1835" y="407"/>
                    </a:cxn>
                    <a:cxn ang="0">
                      <a:pos x="1679" y="519"/>
                    </a:cxn>
                    <a:cxn ang="0">
                      <a:pos x="1477" y="633"/>
                    </a:cxn>
                    <a:cxn ang="0">
                      <a:pos x="1236" y="736"/>
                    </a:cxn>
                    <a:cxn ang="0">
                      <a:pos x="970" y="818"/>
                    </a:cxn>
                    <a:cxn ang="0">
                      <a:pos x="683" y="863"/>
                    </a:cxn>
                    <a:cxn ang="0">
                      <a:pos x="411" y="873"/>
                    </a:cxn>
                    <a:cxn ang="0">
                      <a:pos x="215" y="859"/>
                    </a:cxn>
                    <a:cxn ang="0">
                      <a:pos x="91" y="831"/>
                    </a:cxn>
                    <a:cxn ang="0">
                      <a:pos x="17" y="780"/>
                    </a:cxn>
                    <a:cxn ang="0">
                      <a:pos x="0" y="702"/>
                    </a:cxn>
                    <a:cxn ang="0">
                      <a:pos x="17" y="629"/>
                    </a:cxn>
                    <a:cxn ang="0">
                      <a:pos x="51" y="557"/>
                    </a:cxn>
                    <a:cxn ang="0">
                      <a:pos x="103" y="476"/>
                    </a:cxn>
                    <a:cxn ang="0">
                      <a:pos x="190" y="399"/>
                    </a:cxn>
                    <a:cxn ang="0">
                      <a:pos x="297" y="327"/>
                    </a:cxn>
                    <a:cxn ang="0">
                      <a:pos x="411" y="266"/>
                    </a:cxn>
                    <a:cxn ang="0">
                      <a:pos x="511" y="215"/>
                    </a:cxn>
                    <a:cxn ang="0">
                      <a:pos x="589" y="179"/>
                    </a:cxn>
                    <a:cxn ang="0">
                      <a:pos x="654" y="160"/>
                    </a:cxn>
                    <a:cxn ang="0">
                      <a:pos x="589" y="202"/>
                    </a:cxn>
                    <a:cxn ang="0">
                      <a:pos x="504" y="240"/>
                    </a:cxn>
                    <a:cxn ang="0">
                      <a:pos x="420" y="287"/>
                    </a:cxn>
                    <a:cxn ang="0">
                      <a:pos x="325" y="352"/>
                    </a:cxn>
                    <a:cxn ang="0">
                      <a:pos x="228" y="428"/>
                    </a:cxn>
                    <a:cxn ang="0">
                      <a:pos x="141" y="510"/>
                    </a:cxn>
                    <a:cxn ang="0">
                      <a:pos x="72" y="590"/>
                    </a:cxn>
                    <a:cxn ang="0">
                      <a:pos x="30" y="666"/>
                    </a:cxn>
                    <a:cxn ang="0">
                      <a:pos x="30" y="732"/>
                    </a:cxn>
                    <a:cxn ang="0">
                      <a:pos x="103" y="799"/>
                    </a:cxn>
                    <a:cxn ang="0">
                      <a:pos x="190" y="829"/>
                    </a:cxn>
                    <a:cxn ang="0">
                      <a:pos x="302" y="846"/>
                    </a:cxn>
                    <a:cxn ang="0">
                      <a:pos x="434" y="852"/>
                    </a:cxn>
                    <a:cxn ang="0">
                      <a:pos x="570" y="846"/>
                    </a:cxn>
                    <a:cxn ang="0">
                      <a:pos x="711" y="833"/>
                    </a:cxn>
                    <a:cxn ang="0">
                      <a:pos x="846" y="808"/>
                    </a:cxn>
                    <a:cxn ang="0">
                      <a:pos x="985" y="780"/>
                    </a:cxn>
                    <a:cxn ang="0">
                      <a:pos x="1120" y="743"/>
                    </a:cxn>
                    <a:cxn ang="0">
                      <a:pos x="1259" y="700"/>
                    </a:cxn>
                    <a:cxn ang="0">
                      <a:pos x="1392" y="645"/>
                    </a:cxn>
                    <a:cxn ang="0">
                      <a:pos x="1527" y="578"/>
                    </a:cxn>
                    <a:cxn ang="0">
                      <a:pos x="1656" y="500"/>
                    </a:cxn>
                    <a:cxn ang="0">
                      <a:pos x="1772" y="413"/>
                    </a:cxn>
                    <a:cxn ang="0">
                      <a:pos x="1850" y="341"/>
                    </a:cxn>
                    <a:cxn ang="0">
                      <a:pos x="1903" y="265"/>
                    </a:cxn>
                    <a:cxn ang="0">
                      <a:pos x="1890" y="192"/>
                    </a:cxn>
                    <a:cxn ang="0">
                      <a:pos x="1820" y="145"/>
                    </a:cxn>
                    <a:cxn ang="0">
                      <a:pos x="1734" y="111"/>
                    </a:cxn>
                    <a:cxn ang="0">
                      <a:pos x="1658" y="90"/>
                    </a:cxn>
                    <a:cxn ang="0">
                      <a:pos x="1578" y="73"/>
                    </a:cxn>
                    <a:cxn ang="0">
                      <a:pos x="1498" y="57"/>
                    </a:cxn>
                    <a:cxn ang="0">
                      <a:pos x="1430" y="46"/>
                    </a:cxn>
                    <a:cxn ang="0">
                      <a:pos x="1356" y="38"/>
                    </a:cxn>
                    <a:cxn ang="0">
                      <a:pos x="1314" y="0"/>
                    </a:cxn>
                  </a:cxnLst>
                  <a:rect l="0" t="0" r="r" b="b"/>
                  <a:pathLst>
                    <a:path w="1951" h="873">
                      <a:moveTo>
                        <a:pt x="1314" y="0"/>
                      </a:moveTo>
                      <a:lnTo>
                        <a:pt x="1318" y="0"/>
                      </a:lnTo>
                      <a:lnTo>
                        <a:pt x="1323" y="0"/>
                      </a:lnTo>
                      <a:lnTo>
                        <a:pt x="1329" y="0"/>
                      </a:lnTo>
                      <a:lnTo>
                        <a:pt x="1337" y="0"/>
                      </a:lnTo>
                      <a:lnTo>
                        <a:pt x="1344" y="0"/>
                      </a:lnTo>
                      <a:lnTo>
                        <a:pt x="1352" y="2"/>
                      </a:lnTo>
                      <a:lnTo>
                        <a:pt x="1360" y="4"/>
                      </a:lnTo>
                      <a:lnTo>
                        <a:pt x="1371" y="4"/>
                      </a:lnTo>
                      <a:lnTo>
                        <a:pt x="1379" y="4"/>
                      </a:lnTo>
                      <a:lnTo>
                        <a:pt x="1390" y="6"/>
                      </a:lnTo>
                      <a:lnTo>
                        <a:pt x="1399" y="6"/>
                      </a:lnTo>
                      <a:lnTo>
                        <a:pt x="1411" y="10"/>
                      </a:lnTo>
                      <a:lnTo>
                        <a:pt x="1420" y="10"/>
                      </a:lnTo>
                      <a:lnTo>
                        <a:pt x="1432" y="14"/>
                      </a:lnTo>
                      <a:lnTo>
                        <a:pt x="1443" y="14"/>
                      </a:lnTo>
                      <a:lnTo>
                        <a:pt x="1457" y="16"/>
                      </a:lnTo>
                      <a:lnTo>
                        <a:pt x="1468" y="18"/>
                      </a:lnTo>
                      <a:lnTo>
                        <a:pt x="1481" y="19"/>
                      </a:lnTo>
                      <a:lnTo>
                        <a:pt x="1493" y="21"/>
                      </a:lnTo>
                      <a:lnTo>
                        <a:pt x="1506" y="23"/>
                      </a:lnTo>
                      <a:lnTo>
                        <a:pt x="1519" y="25"/>
                      </a:lnTo>
                      <a:lnTo>
                        <a:pt x="1533" y="29"/>
                      </a:lnTo>
                      <a:lnTo>
                        <a:pt x="1546" y="31"/>
                      </a:lnTo>
                      <a:lnTo>
                        <a:pt x="1559" y="35"/>
                      </a:lnTo>
                      <a:lnTo>
                        <a:pt x="1573" y="38"/>
                      </a:lnTo>
                      <a:lnTo>
                        <a:pt x="1588" y="40"/>
                      </a:lnTo>
                      <a:lnTo>
                        <a:pt x="1601" y="42"/>
                      </a:lnTo>
                      <a:lnTo>
                        <a:pt x="1614" y="46"/>
                      </a:lnTo>
                      <a:lnTo>
                        <a:pt x="1628" y="50"/>
                      </a:lnTo>
                      <a:lnTo>
                        <a:pt x="1643" y="54"/>
                      </a:lnTo>
                      <a:lnTo>
                        <a:pt x="1656" y="57"/>
                      </a:lnTo>
                      <a:lnTo>
                        <a:pt x="1671" y="61"/>
                      </a:lnTo>
                      <a:lnTo>
                        <a:pt x="1685" y="65"/>
                      </a:lnTo>
                      <a:lnTo>
                        <a:pt x="1696" y="69"/>
                      </a:lnTo>
                      <a:lnTo>
                        <a:pt x="1709" y="73"/>
                      </a:lnTo>
                      <a:lnTo>
                        <a:pt x="1725" y="76"/>
                      </a:lnTo>
                      <a:lnTo>
                        <a:pt x="1738" y="80"/>
                      </a:lnTo>
                      <a:lnTo>
                        <a:pt x="1749" y="86"/>
                      </a:lnTo>
                      <a:lnTo>
                        <a:pt x="1763" y="90"/>
                      </a:lnTo>
                      <a:lnTo>
                        <a:pt x="1776" y="95"/>
                      </a:lnTo>
                      <a:lnTo>
                        <a:pt x="1787" y="97"/>
                      </a:lnTo>
                      <a:lnTo>
                        <a:pt x="1801" y="103"/>
                      </a:lnTo>
                      <a:lnTo>
                        <a:pt x="1810" y="107"/>
                      </a:lnTo>
                      <a:lnTo>
                        <a:pt x="1822" y="113"/>
                      </a:lnTo>
                      <a:lnTo>
                        <a:pt x="1833" y="118"/>
                      </a:lnTo>
                      <a:lnTo>
                        <a:pt x="1844" y="124"/>
                      </a:lnTo>
                      <a:lnTo>
                        <a:pt x="1854" y="130"/>
                      </a:lnTo>
                      <a:lnTo>
                        <a:pt x="1865" y="135"/>
                      </a:lnTo>
                      <a:lnTo>
                        <a:pt x="1873" y="141"/>
                      </a:lnTo>
                      <a:lnTo>
                        <a:pt x="1882" y="147"/>
                      </a:lnTo>
                      <a:lnTo>
                        <a:pt x="1892" y="152"/>
                      </a:lnTo>
                      <a:lnTo>
                        <a:pt x="1900" y="160"/>
                      </a:lnTo>
                      <a:lnTo>
                        <a:pt x="1907" y="166"/>
                      </a:lnTo>
                      <a:lnTo>
                        <a:pt x="1913" y="171"/>
                      </a:lnTo>
                      <a:lnTo>
                        <a:pt x="1921" y="179"/>
                      </a:lnTo>
                      <a:lnTo>
                        <a:pt x="1926" y="185"/>
                      </a:lnTo>
                      <a:lnTo>
                        <a:pt x="1932" y="192"/>
                      </a:lnTo>
                      <a:lnTo>
                        <a:pt x="1936" y="198"/>
                      </a:lnTo>
                      <a:lnTo>
                        <a:pt x="1940" y="206"/>
                      </a:lnTo>
                      <a:lnTo>
                        <a:pt x="1943" y="213"/>
                      </a:lnTo>
                      <a:lnTo>
                        <a:pt x="1945" y="221"/>
                      </a:lnTo>
                      <a:lnTo>
                        <a:pt x="1947" y="227"/>
                      </a:lnTo>
                      <a:lnTo>
                        <a:pt x="1949" y="236"/>
                      </a:lnTo>
                      <a:lnTo>
                        <a:pt x="1951" y="244"/>
                      </a:lnTo>
                      <a:lnTo>
                        <a:pt x="1949" y="251"/>
                      </a:lnTo>
                      <a:lnTo>
                        <a:pt x="1947" y="259"/>
                      </a:lnTo>
                      <a:lnTo>
                        <a:pt x="1945" y="266"/>
                      </a:lnTo>
                      <a:lnTo>
                        <a:pt x="1941" y="276"/>
                      </a:lnTo>
                      <a:lnTo>
                        <a:pt x="1938" y="285"/>
                      </a:lnTo>
                      <a:lnTo>
                        <a:pt x="1932" y="295"/>
                      </a:lnTo>
                      <a:lnTo>
                        <a:pt x="1926" y="304"/>
                      </a:lnTo>
                      <a:lnTo>
                        <a:pt x="1921" y="316"/>
                      </a:lnTo>
                      <a:lnTo>
                        <a:pt x="1911" y="325"/>
                      </a:lnTo>
                      <a:lnTo>
                        <a:pt x="1901" y="337"/>
                      </a:lnTo>
                      <a:lnTo>
                        <a:pt x="1892" y="346"/>
                      </a:lnTo>
                      <a:lnTo>
                        <a:pt x="1882" y="360"/>
                      </a:lnTo>
                      <a:lnTo>
                        <a:pt x="1871" y="369"/>
                      </a:lnTo>
                      <a:lnTo>
                        <a:pt x="1860" y="380"/>
                      </a:lnTo>
                      <a:lnTo>
                        <a:pt x="1846" y="394"/>
                      </a:lnTo>
                      <a:lnTo>
                        <a:pt x="1835" y="407"/>
                      </a:lnTo>
                      <a:lnTo>
                        <a:pt x="1820" y="417"/>
                      </a:lnTo>
                      <a:lnTo>
                        <a:pt x="1803" y="430"/>
                      </a:lnTo>
                      <a:lnTo>
                        <a:pt x="1787" y="441"/>
                      </a:lnTo>
                      <a:lnTo>
                        <a:pt x="1772" y="455"/>
                      </a:lnTo>
                      <a:lnTo>
                        <a:pt x="1753" y="466"/>
                      </a:lnTo>
                      <a:lnTo>
                        <a:pt x="1736" y="481"/>
                      </a:lnTo>
                      <a:lnTo>
                        <a:pt x="1719" y="493"/>
                      </a:lnTo>
                      <a:lnTo>
                        <a:pt x="1700" y="506"/>
                      </a:lnTo>
                      <a:lnTo>
                        <a:pt x="1679" y="519"/>
                      </a:lnTo>
                      <a:lnTo>
                        <a:pt x="1660" y="533"/>
                      </a:lnTo>
                      <a:lnTo>
                        <a:pt x="1637" y="544"/>
                      </a:lnTo>
                      <a:lnTo>
                        <a:pt x="1618" y="557"/>
                      </a:lnTo>
                      <a:lnTo>
                        <a:pt x="1595" y="569"/>
                      </a:lnTo>
                      <a:lnTo>
                        <a:pt x="1573" y="582"/>
                      </a:lnTo>
                      <a:lnTo>
                        <a:pt x="1550" y="595"/>
                      </a:lnTo>
                      <a:lnTo>
                        <a:pt x="1527" y="609"/>
                      </a:lnTo>
                      <a:lnTo>
                        <a:pt x="1502" y="620"/>
                      </a:lnTo>
                      <a:lnTo>
                        <a:pt x="1477" y="633"/>
                      </a:lnTo>
                      <a:lnTo>
                        <a:pt x="1453" y="645"/>
                      </a:lnTo>
                      <a:lnTo>
                        <a:pt x="1428" y="658"/>
                      </a:lnTo>
                      <a:lnTo>
                        <a:pt x="1401" y="667"/>
                      </a:lnTo>
                      <a:lnTo>
                        <a:pt x="1375" y="681"/>
                      </a:lnTo>
                      <a:lnTo>
                        <a:pt x="1348" y="692"/>
                      </a:lnTo>
                      <a:lnTo>
                        <a:pt x="1322" y="704"/>
                      </a:lnTo>
                      <a:lnTo>
                        <a:pt x="1293" y="715"/>
                      </a:lnTo>
                      <a:lnTo>
                        <a:pt x="1264" y="724"/>
                      </a:lnTo>
                      <a:lnTo>
                        <a:pt x="1236" y="736"/>
                      </a:lnTo>
                      <a:lnTo>
                        <a:pt x="1207" y="745"/>
                      </a:lnTo>
                      <a:lnTo>
                        <a:pt x="1179" y="755"/>
                      </a:lnTo>
                      <a:lnTo>
                        <a:pt x="1150" y="766"/>
                      </a:lnTo>
                      <a:lnTo>
                        <a:pt x="1120" y="776"/>
                      </a:lnTo>
                      <a:lnTo>
                        <a:pt x="1091" y="785"/>
                      </a:lnTo>
                      <a:lnTo>
                        <a:pt x="1061" y="793"/>
                      </a:lnTo>
                      <a:lnTo>
                        <a:pt x="1031" y="802"/>
                      </a:lnTo>
                      <a:lnTo>
                        <a:pt x="1000" y="808"/>
                      </a:lnTo>
                      <a:lnTo>
                        <a:pt x="970" y="818"/>
                      </a:lnTo>
                      <a:lnTo>
                        <a:pt x="937" y="823"/>
                      </a:lnTo>
                      <a:lnTo>
                        <a:pt x="905" y="831"/>
                      </a:lnTo>
                      <a:lnTo>
                        <a:pt x="875" y="837"/>
                      </a:lnTo>
                      <a:lnTo>
                        <a:pt x="844" y="842"/>
                      </a:lnTo>
                      <a:lnTo>
                        <a:pt x="812" y="848"/>
                      </a:lnTo>
                      <a:lnTo>
                        <a:pt x="780" y="854"/>
                      </a:lnTo>
                      <a:lnTo>
                        <a:pt x="747" y="856"/>
                      </a:lnTo>
                      <a:lnTo>
                        <a:pt x="715" y="861"/>
                      </a:lnTo>
                      <a:lnTo>
                        <a:pt x="683" y="863"/>
                      </a:lnTo>
                      <a:lnTo>
                        <a:pt x="652" y="867"/>
                      </a:lnTo>
                      <a:lnTo>
                        <a:pt x="620" y="869"/>
                      </a:lnTo>
                      <a:lnTo>
                        <a:pt x="588" y="873"/>
                      </a:lnTo>
                      <a:lnTo>
                        <a:pt x="555" y="873"/>
                      </a:lnTo>
                      <a:lnTo>
                        <a:pt x="523" y="873"/>
                      </a:lnTo>
                      <a:lnTo>
                        <a:pt x="494" y="873"/>
                      </a:lnTo>
                      <a:lnTo>
                        <a:pt x="466" y="873"/>
                      </a:lnTo>
                      <a:lnTo>
                        <a:pt x="437" y="873"/>
                      </a:lnTo>
                      <a:lnTo>
                        <a:pt x="411" y="873"/>
                      </a:lnTo>
                      <a:lnTo>
                        <a:pt x="384" y="873"/>
                      </a:lnTo>
                      <a:lnTo>
                        <a:pt x="361" y="873"/>
                      </a:lnTo>
                      <a:lnTo>
                        <a:pt x="337" y="869"/>
                      </a:lnTo>
                      <a:lnTo>
                        <a:pt x="316" y="869"/>
                      </a:lnTo>
                      <a:lnTo>
                        <a:pt x="293" y="867"/>
                      </a:lnTo>
                      <a:lnTo>
                        <a:pt x="272" y="865"/>
                      </a:lnTo>
                      <a:lnTo>
                        <a:pt x="253" y="863"/>
                      </a:lnTo>
                      <a:lnTo>
                        <a:pt x="234" y="861"/>
                      </a:lnTo>
                      <a:lnTo>
                        <a:pt x="215" y="859"/>
                      </a:lnTo>
                      <a:lnTo>
                        <a:pt x="200" y="857"/>
                      </a:lnTo>
                      <a:lnTo>
                        <a:pt x="182" y="854"/>
                      </a:lnTo>
                      <a:lnTo>
                        <a:pt x="167" y="850"/>
                      </a:lnTo>
                      <a:lnTo>
                        <a:pt x="152" y="846"/>
                      </a:lnTo>
                      <a:lnTo>
                        <a:pt x="139" y="844"/>
                      </a:lnTo>
                      <a:lnTo>
                        <a:pt x="124" y="840"/>
                      </a:lnTo>
                      <a:lnTo>
                        <a:pt x="112" y="837"/>
                      </a:lnTo>
                      <a:lnTo>
                        <a:pt x="103" y="835"/>
                      </a:lnTo>
                      <a:lnTo>
                        <a:pt x="91" y="831"/>
                      </a:lnTo>
                      <a:lnTo>
                        <a:pt x="82" y="825"/>
                      </a:lnTo>
                      <a:lnTo>
                        <a:pt x="72" y="821"/>
                      </a:lnTo>
                      <a:lnTo>
                        <a:pt x="63" y="816"/>
                      </a:lnTo>
                      <a:lnTo>
                        <a:pt x="55" y="812"/>
                      </a:lnTo>
                      <a:lnTo>
                        <a:pt x="47" y="806"/>
                      </a:lnTo>
                      <a:lnTo>
                        <a:pt x="40" y="802"/>
                      </a:lnTo>
                      <a:lnTo>
                        <a:pt x="34" y="797"/>
                      </a:lnTo>
                      <a:lnTo>
                        <a:pt x="30" y="793"/>
                      </a:lnTo>
                      <a:lnTo>
                        <a:pt x="17" y="780"/>
                      </a:lnTo>
                      <a:lnTo>
                        <a:pt x="11" y="768"/>
                      </a:lnTo>
                      <a:lnTo>
                        <a:pt x="6" y="755"/>
                      </a:lnTo>
                      <a:lnTo>
                        <a:pt x="2" y="743"/>
                      </a:lnTo>
                      <a:lnTo>
                        <a:pt x="0" y="736"/>
                      </a:lnTo>
                      <a:lnTo>
                        <a:pt x="0" y="728"/>
                      </a:lnTo>
                      <a:lnTo>
                        <a:pt x="0" y="721"/>
                      </a:lnTo>
                      <a:lnTo>
                        <a:pt x="0" y="715"/>
                      </a:lnTo>
                      <a:lnTo>
                        <a:pt x="0" y="707"/>
                      </a:lnTo>
                      <a:lnTo>
                        <a:pt x="0" y="702"/>
                      </a:lnTo>
                      <a:lnTo>
                        <a:pt x="0" y="694"/>
                      </a:lnTo>
                      <a:lnTo>
                        <a:pt x="2" y="686"/>
                      </a:lnTo>
                      <a:lnTo>
                        <a:pt x="2" y="679"/>
                      </a:lnTo>
                      <a:lnTo>
                        <a:pt x="6" y="671"/>
                      </a:lnTo>
                      <a:lnTo>
                        <a:pt x="6" y="662"/>
                      </a:lnTo>
                      <a:lnTo>
                        <a:pt x="9" y="654"/>
                      </a:lnTo>
                      <a:lnTo>
                        <a:pt x="11" y="647"/>
                      </a:lnTo>
                      <a:lnTo>
                        <a:pt x="15" y="639"/>
                      </a:lnTo>
                      <a:lnTo>
                        <a:pt x="17" y="629"/>
                      </a:lnTo>
                      <a:lnTo>
                        <a:pt x="21" y="624"/>
                      </a:lnTo>
                      <a:lnTo>
                        <a:pt x="25" y="614"/>
                      </a:lnTo>
                      <a:lnTo>
                        <a:pt x="28" y="607"/>
                      </a:lnTo>
                      <a:lnTo>
                        <a:pt x="32" y="597"/>
                      </a:lnTo>
                      <a:lnTo>
                        <a:pt x="36" y="590"/>
                      </a:lnTo>
                      <a:lnTo>
                        <a:pt x="40" y="580"/>
                      </a:lnTo>
                      <a:lnTo>
                        <a:pt x="44" y="572"/>
                      </a:lnTo>
                      <a:lnTo>
                        <a:pt x="46" y="563"/>
                      </a:lnTo>
                      <a:lnTo>
                        <a:pt x="51" y="557"/>
                      </a:lnTo>
                      <a:lnTo>
                        <a:pt x="55" y="548"/>
                      </a:lnTo>
                      <a:lnTo>
                        <a:pt x="59" y="538"/>
                      </a:lnTo>
                      <a:lnTo>
                        <a:pt x="63" y="529"/>
                      </a:lnTo>
                      <a:lnTo>
                        <a:pt x="68" y="521"/>
                      </a:lnTo>
                      <a:lnTo>
                        <a:pt x="74" y="512"/>
                      </a:lnTo>
                      <a:lnTo>
                        <a:pt x="82" y="504"/>
                      </a:lnTo>
                      <a:lnTo>
                        <a:pt x="87" y="495"/>
                      </a:lnTo>
                      <a:lnTo>
                        <a:pt x="97" y="485"/>
                      </a:lnTo>
                      <a:lnTo>
                        <a:pt x="103" y="476"/>
                      </a:lnTo>
                      <a:lnTo>
                        <a:pt x="112" y="468"/>
                      </a:lnTo>
                      <a:lnTo>
                        <a:pt x="120" y="458"/>
                      </a:lnTo>
                      <a:lnTo>
                        <a:pt x="131" y="451"/>
                      </a:lnTo>
                      <a:lnTo>
                        <a:pt x="139" y="441"/>
                      </a:lnTo>
                      <a:lnTo>
                        <a:pt x="150" y="434"/>
                      </a:lnTo>
                      <a:lnTo>
                        <a:pt x="160" y="424"/>
                      </a:lnTo>
                      <a:lnTo>
                        <a:pt x="171" y="417"/>
                      </a:lnTo>
                      <a:lnTo>
                        <a:pt x="181" y="407"/>
                      </a:lnTo>
                      <a:lnTo>
                        <a:pt x="190" y="399"/>
                      </a:lnTo>
                      <a:lnTo>
                        <a:pt x="202" y="390"/>
                      </a:lnTo>
                      <a:lnTo>
                        <a:pt x="213" y="382"/>
                      </a:lnTo>
                      <a:lnTo>
                        <a:pt x="224" y="375"/>
                      </a:lnTo>
                      <a:lnTo>
                        <a:pt x="238" y="365"/>
                      </a:lnTo>
                      <a:lnTo>
                        <a:pt x="249" y="360"/>
                      </a:lnTo>
                      <a:lnTo>
                        <a:pt x="262" y="352"/>
                      </a:lnTo>
                      <a:lnTo>
                        <a:pt x="272" y="342"/>
                      </a:lnTo>
                      <a:lnTo>
                        <a:pt x="285" y="337"/>
                      </a:lnTo>
                      <a:lnTo>
                        <a:pt x="297" y="327"/>
                      </a:lnTo>
                      <a:lnTo>
                        <a:pt x="310" y="322"/>
                      </a:lnTo>
                      <a:lnTo>
                        <a:pt x="323" y="314"/>
                      </a:lnTo>
                      <a:lnTo>
                        <a:pt x="335" y="306"/>
                      </a:lnTo>
                      <a:lnTo>
                        <a:pt x="348" y="299"/>
                      </a:lnTo>
                      <a:lnTo>
                        <a:pt x="361" y="293"/>
                      </a:lnTo>
                      <a:lnTo>
                        <a:pt x="373" y="287"/>
                      </a:lnTo>
                      <a:lnTo>
                        <a:pt x="384" y="280"/>
                      </a:lnTo>
                      <a:lnTo>
                        <a:pt x="397" y="272"/>
                      </a:lnTo>
                      <a:lnTo>
                        <a:pt x="411" y="266"/>
                      </a:lnTo>
                      <a:lnTo>
                        <a:pt x="420" y="259"/>
                      </a:lnTo>
                      <a:lnTo>
                        <a:pt x="434" y="253"/>
                      </a:lnTo>
                      <a:lnTo>
                        <a:pt x="445" y="247"/>
                      </a:lnTo>
                      <a:lnTo>
                        <a:pt x="456" y="242"/>
                      </a:lnTo>
                      <a:lnTo>
                        <a:pt x="468" y="236"/>
                      </a:lnTo>
                      <a:lnTo>
                        <a:pt x="479" y="230"/>
                      </a:lnTo>
                      <a:lnTo>
                        <a:pt x="489" y="225"/>
                      </a:lnTo>
                      <a:lnTo>
                        <a:pt x="502" y="221"/>
                      </a:lnTo>
                      <a:lnTo>
                        <a:pt x="511" y="215"/>
                      </a:lnTo>
                      <a:lnTo>
                        <a:pt x="521" y="209"/>
                      </a:lnTo>
                      <a:lnTo>
                        <a:pt x="532" y="206"/>
                      </a:lnTo>
                      <a:lnTo>
                        <a:pt x="542" y="202"/>
                      </a:lnTo>
                      <a:lnTo>
                        <a:pt x="551" y="198"/>
                      </a:lnTo>
                      <a:lnTo>
                        <a:pt x="559" y="192"/>
                      </a:lnTo>
                      <a:lnTo>
                        <a:pt x="567" y="189"/>
                      </a:lnTo>
                      <a:lnTo>
                        <a:pt x="576" y="187"/>
                      </a:lnTo>
                      <a:lnTo>
                        <a:pt x="582" y="183"/>
                      </a:lnTo>
                      <a:lnTo>
                        <a:pt x="589" y="179"/>
                      </a:lnTo>
                      <a:lnTo>
                        <a:pt x="597" y="177"/>
                      </a:lnTo>
                      <a:lnTo>
                        <a:pt x="605" y="175"/>
                      </a:lnTo>
                      <a:lnTo>
                        <a:pt x="614" y="170"/>
                      </a:lnTo>
                      <a:lnTo>
                        <a:pt x="624" y="168"/>
                      </a:lnTo>
                      <a:lnTo>
                        <a:pt x="629" y="164"/>
                      </a:lnTo>
                      <a:lnTo>
                        <a:pt x="635" y="164"/>
                      </a:lnTo>
                      <a:lnTo>
                        <a:pt x="645" y="160"/>
                      </a:lnTo>
                      <a:lnTo>
                        <a:pt x="652" y="160"/>
                      </a:lnTo>
                      <a:lnTo>
                        <a:pt x="654" y="160"/>
                      </a:lnTo>
                      <a:lnTo>
                        <a:pt x="652" y="168"/>
                      </a:lnTo>
                      <a:lnTo>
                        <a:pt x="648" y="170"/>
                      </a:lnTo>
                      <a:lnTo>
                        <a:pt x="641" y="175"/>
                      </a:lnTo>
                      <a:lnTo>
                        <a:pt x="631" y="179"/>
                      </a:lnTo>
                      <a:lnTo>
                        <a:pt x="620" y="187"/>
                      </a:lnTo>
                      <a:lnTo>
                        <a:pt x="614" y="190"/>
                      </a:lnTo>
                      <a:lnTo>
                        <a:pt x="607" y="194"/>
                      </a:lnTo>
                      <a:lnTo>
                        <a:pt x="597" y="198"/>
                      </a:lnTo>
                      <a:lnTo>
                        <a:pt x="589" y="202"/>
                      </a:lnTo>
                      <a:lnTo>
                        <a:pt x="578" y="206"/>
                      </a:lnTo>
                      <a:lnTo>
                        <a:pt x="567" y="211"/>
                      </a:lnTo>
                      <a:lnTo>
                        <a:pt x="555" y="217"/>
                      </a:lnTo>
                      <a:lnTo>
                        <a:pt x="544" y="223"/>
                      </a:lnTo>
                      <a:lnTo>
                        <a:pt x="536" y="227"/>
                      </a:lnTo>
                      <a:lnTo>
                        <a:pt x="529" y="228"/>
                      </a:lnTo>
                      <a:lnTo>
                        <a:pt x="521" y="232"/>
                      </a:lnTo>
                      <a:lnTo>
                        <a:pt x="513" y="236"/>
                      </a:lnTo>
                      <a:lnTo>
                        <a:pt x="504" y="240"/>
                      </a:lnTo>
                      <a:lnTo>
                        <a:pt x="494" y="244"/>
                      </a:lnTo>
                      <a:lnTo>
                        <a:pt x="487" y="249"/>
                      </a:lnTo>
                      <a:lnTo>
                        <a:pt x="479" y="255"/>
                      </a:lnTo>
                      <a:lnTo>
                        <a:pt x="470" y="259"/>
                      </a:lnTo>
                      <a:lnTo>
                        <a:pt x="460" y="265"/>
                      </a:lnTo>
                      <a:lnTo>
                        <a:pt x="451" y="268"/>
                      </a:lnTo>
                      <a:lnTo>
                        <a:pt x="441" y="276"/>
                      </a:lnTo>
                      <a:lnTo>
                        <a:pt x="430" y="282"/>
                      </a:lnTo>
                      <a:lnTo>
                        <a:pt x="420" y="287"/>
                      </a:lnTo>
                      <a:lnTo>
                        <a:pt x="411" y="295"/>
                      </a:lnTo>
                      <a:lnTo>
                        <a:pt x="401" y="303"/>
                      </a:lnTo>
                      <a:lnTo>
                        <a:pt x="388" y="308"/>
                      </a:lnTo>
                      <a:lnTo>
                        <a:pt x="378" y="314"/>
                      </a:lnTo>
                      <a:lnTo>
                        <a:pt x="367" y="322"/>
                      </a:lnTo>
                      <a:lnTo>
                        <a:pt x="357" y="329"/>
                      </a:lnTo>
                      <a:lnTo>
                        <a:pt x="346" y="337"/>
                      </a:lnTo>
                      <a:lnTo>
                        <a:pt x="335" y="342"/>
                      </a:lnTo>
                      <a:lnTo>
                        <a:pt x="325" y="352"/>
                      </a:lnTo>
                      <a:lnTo>
                        <a:pt x="314" y="360"/>
                      </a:lnTo>
                      <a:lnTo>
                        <a:pt x="302" y="367"/>
                      </a:lnTo>
                      <a:lnTo>
                        <a:pt x="291" y="375"/>
                      </a:lnTo>
                      <a:lnTo>
                        <a:pt x="281" y="384"/>
                      </a:lnTo>
                      <a:lnTo>
                        <a:pt x="270" y="394"/>
                      </a:lnTo>
                      <a:lnTo>
                        <a:pt x="260" y="401"/>
                      </a:lnTo>
                      <a:lnTo>
                        <a:pt x="249" y="411"/>
                      </a:lnTo>
                      <a:lnTo>
                        <a:pt x="238" y="418"/>
                      </a:lnTo>
                      <a:lnTo>
                        <a:pt x="228" y="428"/>
                      </a:lnTo>
                      <a:lnTo>
                        <a:pt x="219" y="437"/>
                      </a:lnTo>
                      <a:lnTo>
                        <a:pt x="207" y="447"/>
                      </a:lnTo>
                      <a:lnTo>
                        <a:pt x="196" y="455"/>
                      </a:lnTo>
                      <a:lnTo>
                        <a:pt x="188" y="464"/>
                      </a:lnTo>
                      <a:lnTo>
                        <a:pt x="177" y="472"/>
                      </a:lnTo>
                      <a:lnTo>
                        <a:pt x="167" y="481"/>
                      </a:lnTo>
                      <a:lnTo>
                        <a:pt x="158" y="491"/>
                      </a:lnTo>
                      <a:lnTo>
                        <a:pt x="150" y="500"/>
                      </a:lnTo>
                      <a:lnTo>
                        <a:pt x="141" y="510"/>
                      </a:lnTo>
                      <a:lnTo>
                        <a:pt x="131" y="519"/>
                      </a:lnTo>
                      <a:lnTo>
                        <a:pt x="122" y="527"/>
                      </a:lnTo>
                      <a:lnTo>
                        <a:pt x="116" y="536"/>
                      </a:lnTo>
                      <a:lnTo>
                        <a:pt x="106" y="544"/>
                      </a:lnTo>
                      <a:lnTo>
                        <a:pt x="99" y="553"/>
                      </a:lnTo>
                      <a:lnTo>
                        <a:pt x="91" y="563"/>
                      </a:lnTo>
                      <a:lnTo>
                        <a:pt x="86" y="572"/>
                      </a:lnTo>
                      <a:lnTo>
                        <a:pt x="78" y="582"/>
                      </a:lnTo>
                      <a:lnTo>
                        <a:pt x="72" y="590"/>
                      </a:lnTo>
                      <a:lnTo>
                        <a:pt x="65" y="597"/>
                      </a:lnTo>
                      <a:lnTo>
                        <a:pt x="59" y="609"/>
                      </a:lnTo>
                      <a:lnTo>
                        <a:pt x="53" y="616"/>
                      </a:lnTo>
                      <a:lnTo>
                        <a:pt x="49" y="626"/>
                      </a:lnTo>
                      <a:lnTo>
                        <a:pt x="46" y="633"/>
                      </a:lnTo>
                      <a:lnTo>
                        <a:pt x="42" y="643"/>
                      </a:lnTo>
                      <a:lnTo>
                        <a:pt x="38" y="650"/>
                      </a:lnTo>
                      <a:lnTo>
                        <a:pt x="34" y="658"/>
                      </a:lnTo>
                      <a:lnTo>
                        <a:pt x="30" y="666"/>
                      </a:lnTo>
                      <a:lnTo>
                        <a:pt x="30" y="673"/>
                      </a:lnTo>
                      <a:lnTo>
                        <a:pt x="27" y="681"/>
                      </a:lnTo>
                      <a:lnTo>
                        <a:pt x="27" y="688"/>
                      </a:lnTo>
                      <a:lnTo>
                        <a:pt x="27" y="698"/>
                      </a:lnTo>
                      <a:lnTo>
                        <a:pt x="27" y="705"/>
                      </a:lnTo>
                      <a:lnTo>
                        <a:pt x="27" y="711"/>
                      </a:lnTo>
                      <a:lnTo>
                        <a:pt x="27" y="719"/>
                      </a:lnTo>
                      <a:lnTo>
                        <a:pt x="28" y="724"/>
                      </a:lnTo>
                      <a:lnTo>
                        <a:pt x="30" y="732"/>
                      </a:lnTo>
                      <a:lnTo>
                        <a:pt x="36" y="743"/>
                      </a:lnTo>
                      <a:lnTo>
                        <a:pt x="46" y="755"/>
                      </a:lnTo>
                      <a:lnTo>
                        <a:pt x="53" y="766"/>
                      </a:lnTo>
                      <a:lnTo>
                        <a:pt x="65" y="778"/>
                      </a:lnTo>
                      <a:lnTo>
                        <a:pt x="72" y="780"/>
                      </a:lnTo>
                      <a:lnTo>
                        <a:pt x="78" y="787"/>
                      </a:lnTo>
                      <a:lnTo>
                        <a:pt x="87" y="789"/>
                      </a:lnTo>
                      <a:lnTo>
                        <a:pt x="95" y="797"/>
                      </a:lnTo>
                      <a:lnTo>
                        <a:pt x="103" y="799"/>
                      </a:lnTo>
                      <a:lnTo>
                        <a:pt x="110" y="802"/>
                      </a:lnTo>
                      <a:lnTo>
                        <a:pt x="118" y="806"/>
                      </a:lnTo>
                      <a:lnTo>
                        <a:pt x="127" y="810"/>
                      </a:lnTo>
                      <a:lnTo>
                        <a:pt x="137" y="814"/>
                      </a:lnTo>
                      <a:lnTo>
                        <a:pt x="146" y="818"/>
                      </a:lnTo>
                      <a:lnTo>
                        <a:pt x="158" y="821"/>
                      </a:lnTo>
                      <a:lnTo>
                        <a:pt x="169" y="825"/>
                      </a:lnTo>
                      <a:lnTo>
                        <a:pt x="181" y="827"/>
                      </a:lnTo>
                      <a:lnTo>
                        <a:pt x="190" y="829"/>
                      </a:lnTo>
                      <a:lnTo>
                        <a:pt x="202" y="831"/>
                      </a:lnTo>
                      <a:lnTo>
                        <a:pt x="215" y="835"/>
                      </a:lnTo>
                      <a:lnTo>
                        <a:pt x="224" y="837"/>
                      </a:lnTo>
                      <a:lnTo>
                        <a:pt x="238" y="838"/>
                      </a:lnTo>
                      <a:lnTo>
                        <a:pt x="251" y="840"/>
                      </a:lnTo>
                      <a:lnTo>
                        <a:pt x="266" y="842"/>
                      </a:lnTo>
                      <a:lnTo>
                        <a:pt x="278" y="842"/>
                      </a:lnTo>
                      <a:lnTo>
                        <a:pt x="291" y="844"/>
                      </a:lnTo>
                      <a:lnTo>
                        <a:pt x="302" y="846"/>
                      </a:lnTo>
                      <a:lnTo>
                        <a:pt x="318" y="846"/>
                      </a:lnTo>
                      <a:lnTo>
                        <a:pt x="333" y="846"/>
                      </a:lnTo>
                      <a:lnTo>
                        <a:pt x="346" y="848"/>
                      </a:lnTo>
                      <a:lnTo>
                        <a:pt x="359" y="850"/>
                      </a:lnTo>
                      <a:lnTo>
                        <a:pt x="375" y="850"/>
                      </a:lnTo>
                      <a:lnTo>
                        <a:pt x="388" y="850"/>
                      </a:lnTo>
                      <a:lnTo>
                        <a:pt x="403" y="850"/>
                      </a:lnTo>
                      <a:lnTo>
                        <a:pt x="418" y="850"/>
                      </a:lnTo>
                      <a:lnTo>
                        <a:pt x="434" y="852"/>
                      </a:lnTo>
                      <a:lnTo>
                        <a:pt x="449" y="852"/>
                      </a:lnTo>
                      <a:lnTo>
                        <a:pt x="464" y="852"/>
                      </a:lnTo>
                      <a:lnTo>
                        <a:pt x="479" y="852"/>
                      </a:lnTo>
                      <a:lnTo>
                        <a:pt x="494" y="852"/>
                      </a:lnTo>
                      <a:lnTo>
                        <a:pt x="510" y="850"/>
                      </a:lnTo>
                      <a:lnTo>
                        <a:pt x="525" y="850"/>
                      </a:lnTo>
                      <a:lnTo>
                        <a:pt x="540" y="848"/>
                      </a:lnTo>
                      <a:lnTo>
                        <a:pt x="555" y="848"/>
                      </a:lnTo>
                      <a:lnTo>
                        <a:pt x="570" y="846"/>
                      </a:lnTo>
                      <a:lnTo>
                        <a:pt x="586" y="846"/>
                      </a:lnTo>
                      <a:lnTo>
                        <a:pt x="601" y="842"/>
                      </a:lnTo>
                      <a:lnTo>
                        <a:pt x="618" y="842"/>
                      </a:lnTo>
                      <a:lnTo>
                        <a:pt x="633" y="840"/>
                      </a:lnTo>
                      <a:lnTo>
                        <a:pt x="648" y="840"/>
                      </a:lnTo>
                      <a:lnTo>
                        <a:pt x="664" y="837"/>
                      </a:lnTo>
                      <a:lnTo>
                        <a:pt x="681" y="837"/>
                      </a:lnTo>
                      <a:lnTo>
                        <a:pt x="694" y="835"/>
                      </a:lnTo>
                      <a:lnTo>
                        <a:pt x="711" y="833"/>
                      </a:lnTo>
                      <a:lnTo>
                        <a:pt x="724" y="831"/>
                      </a:lnTo>
                      <a:lnTo>
                        <a:pt x="742" y="829"/>
                      </a:lnTo>
                      <a:lnTo>
                        <a:pt x="755" y="825"/>
                      </a:lnTo>
                      <a:lnTo>
                        <a:pt x="770" y="823"/>
                      </a:lnTo>
                      <a:lnTo>
                        <a:pt x="785" y="819"/>
                      </a:lnTo>
                      <a:lnTo>
                        <a:pt x="800" y="818"/>
                      </a:lnTo>
                      <a:lnTo>
                        <a:pt x="816" y="814"/>
                      </a:lnTo>
                      <a:lnTo>
                        <a:pt x="831" y="812"/>
                      </a:lnTo>
                      <a:lnTo>
                        <a:pt x="846" y="808"/>
                      </a:lnTo>
                      <a:lnTo>
                        <a:pt x="861" y="806"/>
                      </a:lnTo>
                      <a:lnTo>
                        <a:pt x="875" y="802"/>
                      </a:lnTo>
                      <a:lnTo>
                        <a:pt x="890" y="799"/>
                      </a:lnTo>
                      <a:lnTo>
                        <a:pt x="905" y="797"/>
                      </a:lnTo>
                      <a:lnTo>
                        <a:pt x="922" y="793"/>
                      </a:lnTo>
                      <a:lnTo>
                        <a:pt x="937" y="789"/>
                      </a:lnTo>
                      <a:lnTo>
                        <a:pt x="953" y="787"/>
                      </a:lnTo>
                      <a:lnTo>
                        <a:pt x="968" y="783"/>
                      </a:lnTo>
                      <a:lnTo>
                        <a:pt x="985" y="780"/>
                      </a:lnTo>
                      <a:lnTo>
                        <a:pt x="998" y="776"/>
                      </a:lnTo>
                      <a:lnTo>
                        <a:pt x="1013" y="772"/>
                      </a:lnTo>
                      <a:lnTo>
                        <a:pt x="1029" y="768"/>
                      </a:lnTo>
                      <a:lnTo>
                        <a:pt x="1044" y="764"/>
                      </a:lnTo>
                      <a:lnTo>
                        <a:pt x="1059" y="761"/>
                      </a:lnTo>
                      <a:lnTo>
                        <a:pt x="1076" y="757"/>
                      </a:lnTo>
                      <a:lnTo>
                        <a:pt x="1090" y="753"/>
                      </a:lnTo>
                      <a:lnTo>
                        <a:pt x="1107" y="749"/>
                      </a:lnTo>
                      <a:lnTo>
                        <a:pt x="1120" y="743"/>
                      </a:lnTo>
                      <a:lnTo>
                        <a:pt x="1135" y="740"/>
                      </a:lnTo>
                      <a:lnTo>
                        <a:pt x="1150" y="734"/>
                      </a:lnTo>
                      <a:lnTo>
                        <a:pt x="1167" y="730"/>
                      </a:lnTo>
                      <a:lnTo>
                        <a:pt x="1183" y="724"/>
                      </a:lnTo>
                      <a:lnTo>
                        <a:pt x="1198" y="721"/>
                      </a:lnTo>
                      <a:lnTo>
                        <a:pt x="1213" y="715"/>
                      </a:lnTo>
                      <a:lnTo>
                        <a:pt x="1230" y="711"/>
                      </a:lnTo>
                      <a:lnTo>
                        <a:pt x="1244" y="705"/>
                      </a:lnTo>
                      <a:lnTo>
                        <a:pt x="1259" y="700"/>
                      </a:lnTo>
                      <a:lnTo>
                        <a:pt x="1272" y="694"/>
                      </a:lnTo>
                      <a:lnTo>
                        <a:pt x="1289" y="688"/>
                      </a:lnTo>
                      <a:lnTo>
                        <a:pt x="1303" y="683"/>
                      </a:lnTo>
                      <a:lnTo>
                        <a:pt x="1318" y="677"/>
                      </a:lnTo>
                      <a:lnTo>
                        <a:pt x="1333" y="671"/>
                      </a:lnTo>
                      <a:lnTo>
                        <a:pt x="1348" y="664"/>
                      </a:lnTo>
                      <a:lnTo>
                        <a:pt x="1363" y="658"/>
                      </a:lnTo>
                      <a:lnTo>
                        <a:pt x="1379" y="652"/>
                      </a:lnTo>
                      <a:lnTo>
                        <a:pt x="1392" y="645"/>
                      </a:lnTo>
                      <a:lnTo>
                        <a:pt x="1409" y="639"/>
                      </a:lnTo>
                      <a:lnTo>
                        <a:pt x="1422" y="631"/>
                      </a:lnTo>
                      <a:lnTo>
                        <a:pt x="1438" y="624"/>
                      </a:lnTo>
                      <a:lnTo>
                        <a:pt x="1453" y="616"/>
                      </a:lnTo>
                      <a:lnTo>
                        <a:pt x="1468" y="610"/>
                      </a:lnTo>
                      <a:lnTo>
                        <a:pt x="1483" y="603"/>
                      </a:lnTo>
                      <a:lnTo>
                        <a:pt x="1496" y="595"/>
                      </a:lnTo>
                      <a:lnTo>
                        <a:pt x="1512" y="586"/>
                      </a:lnTo>
                      <a:lnTo>
                        <a:pt x="1527" y="578"/>
                      </a:lnTo>
                      <a:lnTo>
                        <a:pt x="1540" y="571"/>
                      </a:lnTo>
                      <a:lnTo>
                        <a:pt x="1555" y="563"/>
                      </a:lnTo>
                      <a:lnTo>
                        <a:pt x="1571" y="553"/>
                      </a:lnTo>
                      <a:lnTo>
                        <a:pt x="1586" y="546"/>
                      </a:lnTo>
                      <a:lnTo>
                        <a:pt x="1599" y="536"/>
                      </a:lnTo>
                      <a:lnTo>
                        <a:pt x="1614" y="529"/>
                      </a:lnTo>
                      <a:lnTo>
                        <a:pt x="1628" y="519"/>
                      </a:lnTo>
                      <a:lnTo>
                        <a:pt x="1643" y="510"/>
                      </a:lnTo>
                      <a:lnTo>
                        <a:pt x="1656" y="500"/>
                      </a:lnTo>
                      <a:lnTo>
                        <a:pt x="1671" y="491"/>
                      </a:lnTo>
                      <a:lnTo>
                        <a:pt x="1685" y="481"/>
                      </a:lnTo>
                      <a:lnTo>
                        <a:pt x="1700" y="472"/>
                      </a:lnTo>
                      <a:lnTo>
                        <a:pt x="1711" y="460"/>
                      </a:lnTo>
                      <a:lnTo>
                        <a:pt x="1725" y="451"/>
                      </a:lnTo>
                      <a:lnTo>
                        <a:pt x="1736" y="439"/>
                      </a:lnTo>
                      <a:lnTo>
                        <a:pt x="1749" y="432"/>
                      </a:lnTo>
                      <a:lnTo>
                        <a:pt x="1759" y="420"/>
                      </a:lnTo>
                      <a:lnTo>
                        <a:pt x="1772" y="413"/>
                      </a:lnTo>
                      <a:lnTo>
                        <a:pt x="1782" y="403"/>
                      </a:lnTo>
                      <a:lnTo>
                        <a:pt x="1793" y="396"/>
                      </a:lnTo>
                      <a:lnTo>
                        <a:pt x="1801" y="386"/>
                      </a:lnTo>
                      <a:lnTo>
                        <a:pt x="1810" y="377"/>
                      </a:lnTo>
                      <a:lnTo>
                        <a:pt x="1820" y="371"/>
                      </a:lnTo>
                      <a:lnTo>
                        <a:pt x="1829" y="363"/>
                      </a:lnTo>
                      <a:lnTo>
                        <a:pt x="1835" y="356"/>
                      </a:lnTo>
                      <a:lnTo>
                        <a:pt x="1843" y="348"/>
                      </a:lnTo>
                      <a:lnTo>
                        <a:pt x="1850" y="341"/>
                      </a:lnTo>
                      <a:lnTo>
                        <a:pt x="1858" y="335"/>
                      </a:lnTo>
                      <a:lnTo>
                        <a:pt x="1862" y="327"/>
                      </a:lnTo>
                      <a:lnTo>
                        <a:pt x="1867" y="322"/>
                      </a:lnTo>
                      <a:lnTo>
                        <a:pt x="1873" y="314"/>
                      </a:lnTo>
                      <a:lnTo>
                        <a:pt x="1879" y="308"/>
                      </a:lnTo>
                      <a:lnTo>
                        <a:pt x="1884" y="295"/>
                      </a:lnTo>
                      <a:lnTo>
                        <a:pt x="1894" y="285"/>
                      </a:lnTo>
                      <a:lnTo>
                        <a:pt x="1898" y="274"/>
                      </a:lnTo>
                      <a:lnTo>
                        <a:pt x="1903" y="265"/>
                      </a:lnTo>
                      <a:lnTo>
                        <a:pt x="1905" y="255"/>
                      </a:lnTo>
                      <a:lnTo>
                        <a:pt x="1909" y="246"/>
                      </a:lnTo>
                      <a:lnTo>
                        <a:pt x="1907" y="236"/>
                      </a:lnTo>
                      <a:lnTo>
                        <a:pt x="1907" y="228"/>
                      </a:lnTo>
                      <a:lnTo>
                        <a:pt x="1905" y="221"/>
                      </a:lnTo>
                      <a:lnTo>
                        <a:pt x="1903" y="213"/>
                      </a:lnTo>
                      <a:lnTo>
                        <a:pt x="1900" y="206"/>
                      </a:lnTo>
                      <a:lnTo>
                        <a:pt x="1896" y="198"/>
                      </a:lnTo>
                      <a:lnTo>
                        <a:pt x="1890" y="192"/>
                      </a:lnTo>
                      <a:lnTo>
                        <a:pt x="1884" y="187"/>
                      </a:lnTo>
                      <a:lnTo>
                        <a:pt x="1877" y="179"/>
                      </a:lnTo>
                      <a:lnTo>
                        <a:pt x="1869" y="175"/>
                      </a:lnTo>
                      <a:lnTo>
                        <a:pt x="1862" y="170"/>
                      </a:lnTo>
                      <a:lnTo>
                        <a:pt x="1854" y="164"/>
                      </a:lnTo>
                      <a:lnTo>
                        <a:pt x="1844" y="158"/>
                      </a:lnTo>
                      <a:lnTo>
                        <a:pt x="1837" y="154"/>
                      </a:lnTo>
                      <a:lnTo>
                        <a:pt x="1827" y="149"/>
                      </a:lnTo>
                      <a:lnTo>
                        <a:pt x="1820" y="145"/>
                      </a:lnTo>
                      <a:lnTo>
                        <a:pt x="1806" y="139"/>
                      </a:lnTo>
                      <a:lnTo>
                        <a:pt x="1797" y="133"/>
                      </a:lnTo>
                      <a:lnTo>
                        <a:pt x="1784" y="128"/>
                      </a:lnTo>
                      <a:lnTo>
                        <a:pt x="1772" y="122"/>
                      </a:lnTo>
                      <a:lnTo>
                        <a:pt x="1763" y="120"/>
                      </a:lnTo>
                      <a:lnTo>
                        <a:pt x="1757" y="116"/>
                      </a:lnTo>
                      <a:lnTo>
                        <a:pt x="1749" y="114"/>
                      </a:lnTo>
                      <a:lnTo>
                        <a:pt x="1742" y="113"/>
                      </a:lnTo>
                      <a:lnTo>
                        <a:pt x="1734" y="111"/>
                      </a:lnTo>
                      <a:lnTo>
                        <a:pt x="1727" y="107"/>
                      </a:lnTo>
                      <a:lnTo>
                        <a:pt x="1719" y="105"/>
                      </a:lnTo>
                      <a:lnTo>
                        <a:pt x="1711" y="103"/>
                      </a:lnTo>
                      <a:lnTo>
                        <a:pt x="1702" y="101"/>
                      </a:lnTo>
                      <a:lnTo>
                        <a:pt x="1694" y="99"/>
                      </a:lnTo>
                      <a:lnTo>
                        <a:pt x="1685" y="95"/>
                      </a:lnTo>
                      <a:lnTo>
                        <a:pt x="1675" y="95"/>
                      </a:lnTo>
                      <a:lnTo>
                        <a:pt x="1666" y="92"/>
                      </a:lnTo>
                      <a:lnTo>
                        <a:pt x="1658" y="90"/>
                      </a:lnTo>
                      <a:lnTo>
                        <a:pt x="1650" y="88"/>
                      </a:lnTo>
                      <a:lnTo>
                        <a:pt x="1641" y="86"/>
                      </a:lnTo>
                      <a:lnTo>
                        <a:pt x="1631" y="84"/>
                      </a:lnTo>
                      <a:lnTo>
                        <a:pt x="1622" y="82"/>
                      </a:lnTo>
                      <a:lnTo>
                        <a:pt x="1612" y="80"/>
                      </a:lnTo>
                      <a:lnTo>
                        <a:pt x="1605" y="78"/>
                      </a:lnTo>
                      <a:lnTo>
                        <a:pt x="1595" y="76"/>
                      </a:lnTo>
                      <a:lnTo>
                        <a:pt x="1588" y="76"/>
                      </a:lnTo>
                      <a:lnTo>
                        <a:pt x="1578" y="73"/>
                      </a:lnTo>
                      <a:lnTo>
                        <a:pt x="1569" y="73"/>
                      </a:lnTo>
                      <a:lnTo>
                        <a:pt x="1559" y="69"/>
                      </a:lnTo>
                      <a:lnTo>
                        <a:pt x="1550" y="69"/>
                      </a:lnTo>
                      <a:lnTo>
                        <a:pt x="1540" y="67"/>
                      </a:lnTo>
                      <a:lnTo>
                        <a:pt x="1533" y="65"/>
                      </a:lnTo>
                      <a:lnTo>
                        <a:pt x="1523" y="63"/>
                      </a:lnTo>
                      <a:lnTo>
                        <a:pt x="1515" y="61"/>
                      </a:lnTo>
                      <a:lnTo>
                        <a:pt x="1506" y="59"/>
                      </a:lnTo>
                      <a:lnTo>
                        <a:pt x="1498" y="57"/>
                      </a:lnTo>
                      <a:lnTo>
                        <a:pt x="1489" y="56"/>
                      </a:lnTo>
                      <a:lnTo>
                        <a:pt x="1481" y="54"/>
                      </a:lnTo>
                      <a:lnTo>
                        <a:pt x="1472" y="54"/>
                      </a:lnTo>
                      <a:lnTo>
                        <a:pt x="1464" y="52"/>
                      </a:lnTo>
                      <a:lnTo>
                        <a:pt x="1458" y="50"/>
                      </a:lnTo>
                      <a:lnTo>
                        <a:pt x="1451" y="50"/>
                      </a:lnTo>
                      <a:lnTo>
                        <a:pt x="1443" y="48"/>
                      </a:lnTo>
                      <a:lnTo>
                        <a:pt x="1436" y="48"/>
                      </a:lnTo>
                      <a:lnTo>
                        <a:pt x="1430" y="46"/>
                      </a:lnTo>
                      <a:lnTo>
                        <a:pt x="1422" y="44"/>
                      </a:lnTo>
                      <a:lnTo>
                        <a:pt x="1415" y="44"/>
                      </a:lnTo>
                      <a:lnTo>
                        <a:pt x="1409" y="44"/>
                      </a:lnTo>
                      <a:lnTo>
                        <a:pt x="1396" y="40"/>
                      </a:lnTo>
                      <a:lnTo>
                        <a:pt x="1386" y="40"/>
                      </a:lnTo>
                      <a:lnTo>
                        <a:pt x="1377" y="38"/>
                      </a:lnTo>
                      <a:lnTo>
                        <a:pt x="1367" y="38"/>
                      </a:lnTo>
                      <a:lnTo>
                        <a:pt x="1361" y="38"/>
                      </a:lnTo>
                      <a:lnTo>
                        <a:pt x="1356" y="38"/>
                      </a:lnTo>
                      <a:lnTo>
                        <a:pt x="1344" y="37"/>
                      </a:lnTo>
                      <a:lnTo>
                        <a:pt x="1337" y="35"/>
                      </a:lnTo>
                      <a:lnTo>
                        <a:pt x="1329" y="33"/>
                      </a:lnTo>
                      <a:lnTo>
                        <a:pt x="1325" y="31"/>
                      </a:lnTo>
                      <a:lnTo>
                        <a:pt x="1318" y="23"/>
                      </a:lnTo>
                      <a:lnTo>
                        <a:pt x="1314" y="18"/>
                      </a:lnTo>
                      <a:lnTo>
                        <a:pt x="1310" y="6"/>
                      </a:lnTo>
                      <a:lnTo>
                        <a:pt x="1314" y="0"/>
                      </a:lnTo>
                      <a:lnTo>
                        <a:pt x="1314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0" name="Freeform 78"/>
                <p:cNvSpPr>
                  <a:spLocks/>
                </p:cNvSpPr>
                <p:nvPr/>
              </p:nvSpPr>
              <p:spPr bwMode="auto">
                <a:xfrm>
                  <a:off x="3029222" y="2571267"/>
                  <a:ext cx="857249" cy="597046"/>
                </a:xfrm>
                <a:custGeom>
                  <a:avLst/>
                  <a:gdLst/>
                  <a:ahLst/>
                  <a:cxnLst>
                    <a:cxn ang="0">
                      <a:pos x="67" y="642"/>
                    </a:cxn>
                    <a:cxn ang="0">
                      <a:pos x="166" y="726"/>
                    </a:cxn>
                    <a:cxn ang="0">
                      <a:pos x="285" y="830"/>
                    </a:cxn>
                    <a:cxn ang="0">
                      <a:pos x="403" y="933"/>
                    </a:cxn>
                    <a:cxn ang="0">
                      <a:pos x="504" y="1030"/>
                    </a:cxn>
                    <a:cxn ang="0">
                      <a:pos x="578" y="1109"/>
                    </a:cxn>
                    <a:cxn ang="0">
                      <a:pos x="622" y="1189"/>
                    </a:cxn>
                    <a:cxn ang="0">
                      <a:pos x="685" y="1256"/>
                    </a:cxn>
                    <a:cxn ang="0">
                      <a:pos x="764" y="1261"/>
                    </a:cxn>
                    <a:cxn ang="0">
                      <a:pos x="852" y="1258"/>
                    </a:cxn>
                    <a:cxn ang="0">
                      <a:pos x="958" y="1252"/>
                    </a:cxn>
                    <a:cxn ang="0">
                      <a:pos x="1076" y="1240"/>
                    </a:cxn>
                    <a:cxn ang="0">
                      <a:pos x="1196" y="1225"/>
                    </a:cxn>
                    <a:cxn ang="0">
                      <a:pos x="1312" y="1208"/>
                    </a:cxn>
                    <a:cxn ang="0">
                      <a:pos x="1407" y="1185"/>
                    </a:cxn>
                    <a:cxn ang="0">
                      <a:pos x="1495" y="1159"/>
                    </a:cxn>
                    <a:cxn ang="0">
                      <a:pos x="1573" y="1113"/>
                    </a:cxn>
                    <a:cxn ang="0">
                      <a:pos x="1607" y="1039"/>
                    </a:cxn>
                    <a:cxn ang="0">
                      <a:pos x="1611" y="965"/>
                    </a:cxn>
                    <a:cxn ang="0">
                      <a:pos x="1651" y="874"/>
                    </a:cxn>
                    <a:cxn ang="0">
                      <a:pos x="1681" y="792"/>
                    </a:cxn>
                    <a:cxn ang="0">
                      <a:pos x="1711" y="697"/>
                    </a:cxn>
                    <a:cxn ang="0">
                      <a:pos x="1746" y="585"/>
                    </a:cxn>
                    <a:cxn ang="0">
                      <a:pos x="1778" y="456"/>
                    </a:cxn>
                    <a:cxn ang="0">
                      <a:pos x="1799" y="330"/>
                    </a:cxn>
                    <a:cxn ang="0">
                      <a:pos x="1808" y="222"/>
                    </a:cxn>
                    <a:cxn ang="0">
                      <a:pos x="1810" y="131"/>
                    </a:cxn>
                    <a:cxn ang="0">
                      <a:pos x="1805" y="60"/>
                    </a:cxn>
                    <a:cxn ang="0">
                      <a:pos x="1799" y="1"/>
                    </a:cxn>
                    <a:cxn ang="0">
                      <a:pos x="1799" y="81"/>
                    </a:cxn>
                    <a:cxn ang="0">
                      <a:pos x="1793" y="163"/>
                    </a:cxn>
                    <a:cxn ang="0">
                      <a:pos x="1786" y="241"/>
                    </a:cxn>
                    <a:cxn ang="0">
                      <a:pos x="1774" y="332"/>
                    </a:cxn>
                    <a:cxn ang="0">
                      <a:pos x="1751" y="439"/>
                    </a:cxn>
                    <a:cxn ang="0">
                      <a:pos x="1715" y="564"/>
                    </a:cxn>
                    <a:cxn ang="0">
                      <a:pos x="1673" y="693"/>
                    </a:cxn>
                    <a:cxn ang="0">
                      <a:pos x="1632" y="813"/>
                    </a:cxn>
                    <a:cxn ang="0">
                      <a:pos x="1595" y="912"/>
                    </a:cxn>
                    <a:cxn ang="0">
                      <a:pos x="1571" y="984"/>
                    </a:cxn>
                    <a:cxn ang="0">
                      <a:pos x="1557" y="1087"/>
                    </a:cxn>
                    <a:cxn ang="0">
                      <a:pos x="1476" y="1126"/>
                    </a:cxn>
                    <a:cxn ang="0">
                      <a:pos x="1390" y="1155"/>
                    </a:cxn>
                    <a:cxn ang="0">
                      <a:pos x="1303" y="1176"/>
                    </a:cxn>
                    <a:cxn ang="0">
                      <a:pos x="1200" y="1197"/>
                    </a:cxn>
                    <a:cxn ang="0">
                      <a:pos x="1082" y="1214"/>
                    </a:cxn>
                    <a:cxn ang="0">
                      <a:pos x="974" y="1225"/>
                    </a:cxn>
                    <a:cxn ang="0">
                      <a:pos x="879" y="1235"/>
                    </a:cxn>
                    <a:cxn ang="0">
                      <a:pos x="801" y="1239"/>
                    </a:cxn>
                    <a:cxn ang="0">
                      <a:pos x="715" y="1235"/>
                    </a:cxn>
                    <a:cxn ang="0">
                      <a:pos x="650" y="1191"/>
                    </a:cxn>
                    <a:cxn ang="0">
                      <a:pos x="591" y="1085"/>
                    </a:cxn>
                    <a:cxn ang="0">
                      <a:pos x="525" y="1009"/>
                    </a:cxn>
                    <a:cxn ang="0">
                      <a:pos x="447" y="940"/>
                    </a:cxn>
                    <a:cxn ang="0">
                      <a:pos x="352" y="859"/>
                    </a:cxn>
                    <a:cxn ang="0">
                      <a:pos x="251" y="779"/>
                    </a:cxn>
                    <a:cxn ang="0">
                      <a:pos x="167" y="710"/>
                    </a:cxn>
                    <a:cxn ang="0">
                      <a:pos x="84" y="638"/>
                    </a:cxn>
                    <a:cxn ang="0">
                      <a:pos x="0" y="589"/>
                    </a:cxn>
                  </a:cxnLst>
                  <a:rect l="0" t="0" r="r" b="b"/>
                  <a:pathLst>
                    <a:path w="1812" h="1261">
                      <a:moveTo>
                        <a:pt x="0" y="589"/>
                      </a:moveTo>
                      <a:lnTo>
                        <a:pt x="8" y="594"/>
                      </a:lnTo>
                      <a:lnTo>
                        <a:pt x="17" y="602"/>
                      </a:lnTo>
                      <a:lnTo>
                        <a:pt x="23" y="606"/>
                      </a:lnTo>
                      <a:lnTo>
                        <a:pt x="29" y="611"/>
                      </a:lnTo>
                      <a:lnTo>
                        <a:pt x="36" y="615"/>
                      </a:lnTo>
                      <a:lnTo>
                        <a:pt x="44" y="623"/>
                      </a:lnTo>
                      <a:lnTo>
                        <a:pt x="51" y="629"/>
                      </a:lnTo>
                      <a:lnTo>
                        <a:pt x="57" y="634"/>
                      </a:lnTo>
                      <a:lnTo>
                        <a:pt x="67" y="642"/>
                      </a:lnTo>
                      <a:lnTo>
                        <a:pt x="74" y="649"/>
                      </a:lnTo>
                      <a:lnTo>
                        <a:pt x="82" y="657"/>
                      </a:lnTo>
                      <a:lnTo>
                        <a:pt x="91" y="665"/>
                      </a:lnTo>
                      <a:lnTo>
                        <a:pt x="103" y="672"/>
                      </a:lnTo>
                      <a:lnTo>
                        <a:pt x="114" y="682"/>
                      </a:lnTo>
                      <a:lnTo>
                        <a:pt x="124" y="689"/>
                      </a:lnTo>
                      <a:lnTo>
                        <a:pt x="133" y="699"/>
                      </a:lnTo>
                      <a:lnTo>
                        <a:pt x="145" y="706"/>
                      </a:lnTo>
                      <a:lnTo>
                        <a:pt x="154" y="716"/>
                      </a:lnTo>
                      <a:lnTo>
                        <a:pt x="166" y="726"/>
                      </a:lnTo>
                      <a:lnTo>
                        <a:pt x="177" y="735"/>
                      </a:lnTo>
                      <a:lnTo>
                        <a:pt x="190" y="745"/>
                      </a:lnTo>
                      <a:lnTo>
                        <a:pt x="202" y="756"/>
                      </a:lnTo>
                      <a:lnTo>
                        <a:pt x="211" y="765"/>
                      </a:lnTo>
                      <a:lnTo>
                        <a:pt x="224" y="777"/>
                      </a:lnTo>
                      <a:lnTo>
                        <a:pt x="236" y="786"/>
                      </a:lnTo>
                      <a:lnTo>
                        <a:pt x="249" y="798"/>
                      </a:lnTo>
                      <a:lnTo>
                        <a:pt x="261" y="807"/>
                      </a:lnTo>
                      <a:lnTo>
                        <a:pt x="274" y="819"/>
                      </a:lnTo>
                      <a:lnTo>
                        <a:pt x="285" y="830"/>
                      </a:lnTo>
                      <a:lnTo>
                        <a:pt x="299" y="840"/>
                      </a:lnTo>
                      <a:lnTo>
                        <a:pt x="308" y="849"/>
                      </a:lnTo>
                      <a:lnTo>
                        <a:pt x="321" y="860"/>
                      </a:lnTo>
                      <a:lnTo>
                        <a:pt x="333" y="870"/>
                      </a:lnTo>
                      <a:lnTo>
                        <a:pt x="346" y="881"/>
                      </a:lnTo>
                      <a:lnTo>
                        <a:pt x="356" y="893"/>
                      </a:lnTo>
                      <a:lnTo>
                        <a:pt x="369" y="902"/>
                      </a:lnTo>
                      <a:lnTo>
                        <a:pt x="380" y="914"/>
                      </a:lnTo>
                      <a:lnTo>
                        <a:pt x="392" y="923"/>
                      </a:lnTo>
                      <a:lnTo>
                        <a:pt x="403" y="933"/>
                      </a:lnTo>
                      <a:lnTo>
                        <a:pt x="415" y="944"/>
                      </a:lnTo>
                      <a:lnTo>
                        <a:pt x="424" y="955"/>
                      </a:lnTo>
                      <a:lnTo>
                        <a:pt x="437" y="965"/>
                      </a:lnTo>
                      <a:lnTo>
                        <a:pt x="447" y="974"/>
                      </a:lnTo>
                      <a:lnTo>
                        <a:pt x="456" y="984"/>
                      </a:lnTo>
                      <a:lnTo>
                        <a:pt x="468" y="993"/>
                      </a:lnTo>
                      <a:lnTo>
                        <a:pt x="477" y="1005"/>
                      </a:lnTo>
                      <a:lnTo>
                        <a:pt x="487" y="1012"/>
                      </a:lnTo>
                      <a:lnTo>
                        <a:pt x="496" y="1022"/>
                      </a:lnTo>
                      <a:lnTo>
                        <a:pt x="504" y="1030"/>
                      </a:lnTo>
                      <a:lnTo>
                        <a:pt x="513" y="1039"/>
                      </a:lnTo>
                      <a:lnTo>
                        <a:pt x="521" y="1047"/>
                      </a:lnTo>
                      <a:lnTo>
                        <a:pt x="531" y="1056"/>
                      </a:lnTo>
                      <a:lnTo>
                        <a:pt x="538" y="1062"/>
                      </a:lnTo>
                      <a:lnTo>
                        <a:pt x="546" y="1071"/>
                      </a:lnTo>
                      <a:lnTo>
                        <a:pt x="552" y="1077"/>
                      </a:lnTo>
                      <a:lnTo>
                        <a:pt x="557" y="1085"/>
                      </a:lnTo>
                      <a:lnTo>
                        <a:pt x="563" y="1090"/>
                      </a:lnTo>
                      <a:lnTo>
                        <a:pt x="569" y="1098"/>
                      </a:lnTo>
                      <a:lnTo>
                        <a:pt x="578" y="1109"/>
                      </a:lnTo>
                      <a:lnTo>
                        <a:pt x="586" y="1119"/>
                      </a:lnTo>
                      <a:lnTo>
                        <a:pt x="591" y="1126"/>
                      </a:lnTo>
                      <a:lnTo>
                        <a:pt x="595" y="1134"/>
                      </a:lnTo>
                      <a:lnTo>
                        <a:pt x="599" y="1142"/>
                      </a:lnTo>
                      <a:lnTo>
                        <a:pt x="603" y="1151"/>
                      </a:lnTo>
                      <a:lnTo>
                        <a:pt x="607" y="1157"/>
                      </a:lnTo>
                      <a:lnTo>
                        <a:pt x="610" y="1164"/>
                      </a:lnTo>
                      <a:lnTo>
                        <a:pt x="614" y="1172"/>
                      </a:lnTo>
                      <a:lnTo>
                        <a:pt x="618" y="1178"/>
                      </a:lnTo>
                      <a:lnTo>
                        <a:pt x="622" y="1189"/>
                      </a:lnTo>
                      <a:lnTo>
                        <a:pt x="629" y="1201"/>
                      </a:lnTo>
                      <a:lnTo>
                        <a:pt x="633" y="1210"/>
                      </a:lnTo>
                      <a:lnTo>
                        <a:pt x="637" y="1220"/>
                      </a:lnTo>
                      <a:lnTo>
                        <a:pt x="641" y="1227"/>
                      </a:lnTo>
                      <a:lnTo>
                        <a:pt x="647" y="1235"/>
                      </a:lnTo>
                      <a:lnTo>
                        <a:pt x="652" y="1240"/>
                      </a:lnTo>
                      <a:lnTo>
                        <a:pt x="660" y="1246"/>
                      </a:lnTo>
                      <a:lnTo>
                        <a:pt x="666" y="1250"/>
                      </a:lnTo>
                      <a:lnTo>
                        <a:pt x="675" y="1254"/>
                      </a:lnTo>
                      <a:lnTo>
                        <a:pt x="685" y="1256"/>
                      </a:lnTo>
                      <a:lnTo>
                        <a:pt x="698" y="1259"/>
                      </a:lnTo>
                      <a:lnTo>
                        <a:pt x="704" y="1259"/>
                      </a:lnTo>
                      <a:lnTo>
                        <a:pt x="711" y="1259"/>
                      </a:lnTo>
                      <a:lnTo>
                        <a:pt x="721" y="1259"/>
                      </a:lnTo>
                      <a:lnTo>
                        <a:pt x="732" y="1261"/>
                      </a:lnTo>
                      <a:lnTo>
                        <a:pt x="738" y="1261"/>
                      </a:lnTo>
                      <a:lnTo>
                        <a:pt x="744" y="1261"/>
                      </a:lnTo>
                      <a:lnTo>
                        <a:pt x="751" y="1261"/>
                      </a:lnTo>
                      <a:lnTo>
                        <a:pt x="757" y="1261"/>
                      </a:lnTo>
                      <a:lnTo>
                        <a:pt x="764" y="1261"/>
                      </a:lnTo>
                      <a:lnTo>
                        <a:pt x="772" y="1261"/>
                      </a:lnTo>
                      <a:lnTo>
                        <a:pt x="780" y="1261"/>
                      </a:lnTo>
                      <a:lnTo>
                        <a:pt x="789" y="1261"/>
                      </a:lnTo>
                      <a:lnTo>
                        <a:pt x="797" y="1259"/>
                      </a:lnTo>
                      <a:lnTo>
                        <a:pt x="804" y="1259"/>
                      </a:lnTo>
                      <a:lnTo>
                        <a:pt x="814" y="1258"/>
                      </a:lnTo>
                      <a:lnTo>
                        <a:pt x="823" y="1258"/>
                      </a:lnTo>
                      <a:lnTo>
                        <a:pt x="833" y="1258"/>
                      </a:lnTo>
                      <a:lnTo>
                        <a:pt x="842" y="1258"/>
                      </a:lnTo>
                      <a:lnTo>
                        <a:pt x="852" y="1258"/>
                      </a:lnTo>
                      <a:lnTo>
                        <a:pt x="861" y="1258"/>
                      </a:lnTo>
                      <a:lnTo>
                        <a:pt x="871" y="1256"/>
                      </a:lnTo>
                      <a:lnTo>
                        <a:pt x="882" y="1256"/>
                      </a:lnTo>
                      <a:lnTo>
                        <a:pt x="892" y="1254"/>
                      </a:lnTo>
                      <a:lnTo>
                        <a:pt x="903" y="1254"/>
                      </a:lnTo>
                      <a:lnTo>
                        <a:pt x="915" y="1254"/>
                      </a:lnTo>
                      <a:lnTo>
                        <a:pt x="924" y="1254"/>
                      </a:lnTo>
                      <a:lnTo>
                        <a:pt x="936" y="1254"/>
                      </a:lnTo>
                      <a:lnTo>
                        <a:pt x="949" y="1254"/>
                      </a:lnTo>
                      <a:lnTo>
                        <a:pt x="958" y="1252"/>
                      </a:lnTo>
                      <a:lnTo>
                        <a:pt x="970" y="1252"/>
                      </a:lnTo>
                      <a:lnTo>
                        <a:pt x="981" y="1248"/>
                      </a:lnTo>
                      <a:lnTo>
                        <a:pt x="993" y="1248"/>
                      </a:lnTo>
                      <a:lnTo>
                        <a:pt x="1004" y="1248"/>
                      </a:lnTo>
                      <a:lnTo>
                        <a:pt x="1017" y="1246"/>
                      </a:lnTo>
                      <a:lnTo>
                        <a:pt x="1027" y="1244"/>
                      </a:lnTo>
                      <a:lnTo>
                        <a:pt x="1040" y="1244"/>
                      </a:lnTo>
                      <a:lnTo>
                        <a:pt x="1052" y="1242"/>
                      </a:lnTo>
                      <a:lnTo>
                        <a:pt x="1065" y="1242"/>
                      </a:lnTo>
                      <a:lnTo>
                        <a:pt x="1076" y="1240"/>
                      </a:lnTo>
                      <a:lnTo>
                        <a:pt x="1090" y="1240"/>
                      </a:lnTo>
                      <a:lnTo>
                        <a:pt x="1099" y="1239"/>
                      </a:lnTo>
                      <a:lnTo>
                        <a:pt x="1112" y="1237"/>
                      </a:lnTo>
                      <a:lnTo>
                        <a:pt x="1124" y="1235"/>
                      </a:lnTo>
                      <a:lnTo>
                        <a:pt x="1137" y="1235"/>
                      </a:lnTo>
                      <a:lnTo>
                        <a:pt x="1149" y="1233"/>
                      </a:lnTo>
                      <a:lnTo>
                        <a:pt x="1162" y="1233"/>
                      </a:lnTo>
                      <a:lnTo>
                        <a:pt x="1171" y="1229"/>
                      </a:lnTo>
                      <a:lnTo>
                        <a:pt x="1185" y="1229"/>
                      </a:lnTo>
                      <a:lnTo>
                        <a:pt x="1196" y="1225"/>
                      </a:lnTo>
                      <a:lnTo>
                        <a:pt x="1209" y="1225"/>
                      </a:lnTo>
                      <a:lnTo>
                        <a:pt x="1221" y="1223"/>
                      </a:lnTo>
                      <a:lnTo>
                        <a:pt x="1234" y="1221"/>
                      </a:lnTo>
                      <a:lnTo>
                        <a:pt x="1244" y="1220"/>
                      </a:lnTo>
                      <a:lnTo>
                        <a:pt x="1257" y="1218"/>
                      </a:lnTo>
                      <a:lnTo>
                        <a:pt x="1267" y="1216"/>
                      </a:lnTo>
                      <a:lnTo>
                        <a:pt x="1278" y="1214"/>
                      </a:lnTo>
                      <a:lnTo>
                        <a:pt x="1289" y="1212"/>
                      </a:lnTo>
                      <a:lnTo>
                        <a:pt x="1301" y="1210"/>
                      </a:lnTo>
                      <a:lnTo>
                        <a:pt x="1312" y="1208"/>
                      </a:lnTo>
                      <a:lnTo>
                        <a:pt x="1324" y="1208"/>
                      </a:lnTo>
                      <a:lnTo>
                        <a:pt x="1333" y="1204"/>
                      </a:lnTo>
                      <a:lnTo>
                        <a:pt x="1344" y="1202"/>
                      </a:lnTo>
                      <a:lnTo>
                        <a:pt x="1354" y="1199"/>
                      </a:lnTo>
                      <a:lnTo>
                        <a:pt x="1363" y="1199"/>
                      </a:lnTo>
                      <a:lnTo>
                        <a:pt x="1371" y="1195"/>
                      </a:lnTo>
                      <a:lnTo>
                        <a:pt x="1381" y="1193"/>
                      </a:lnTo>
                      <a:lnTo>
                        <a:pt x="1390" y="1191"/>
                      </a:lnTo>
                      <a:lnTo>
                        <a:pt x="1400" y="1189"/>
                      </a:lnTo>
                      <a:lnTo>
                        <a:pt x="1407" y="1185"/>
                      </a:lnTo>
                      <a:lnTo>
                        <a:pt x="1415" y="1185"/>
                      </a:lnTo>
                      <a:lnTo>
                        <a:pt x="1422" y="1182"/>
                      </a:lnTo>
                      <a:lnTo>
                        <a:pt x="1432" y="1180"/>
                      </a:lnTo>
                      <a:lnTo>
                        <a:pt x="1438" y="1178"/>
                      </a:lnTo>
                      <a:lnTo>
                        <a:pt x="1445" y="1176"/>
                      </a:lnTo>
                      <a:lnTo>
                        <a:pt x="1453" y="1174"/>
                      </a:lnTo>
                      <a:lnTo>
                        <a:pt x="1460" y="1172"/>
                      </a:lnTo>
                      <a:lnTo>
                        <a:pt x="1472" y="1168"/>
                      </a:lnTo>
                      <a:lnTo>
                        <a:pt x="1483" y="1163"/>
                      </a:lnTo>
                      <a:lnTo>
                        <a:pt x="1495" y="1159"/>
                      </a:lnTo>
                      <a:lnTo>
                        <a:pt x="1504" y="1155"/>
                      </a:lnTo>
                      <a:lnTo>
                        <a:pt x="1514" y="1151"/>
                      </a:lnTo>
                      <a:lnTo>
                        <a:pt x="1523" y="1147"/>
                      </a:lnTo>
                      <a:lnTo>
                        <a:pt x="1531" y="1144"/>
                      </a:lnTo>
                      <a:lnTo>
                        <a:pt x="1540" y="1140"/>
                      </a:lnTo>
                      <a:lnTo>
                        <a:pt x="1546" y="1134"/>
                      </a:lnTo>
                      <a:lnTo>
                        <a:pt x="1552" y="1130"/>
                      </a:lnTo>
                      <a:lnTo>
                        <a:pt x="1557" y="1125"/>
                      </a:lnTo>
                      <a:lnTo>
                        <a:pt x="1563" y="1123"/>
                      </a:lnTo>
                      <a:lnTo>
                        <a:pt x="1573" y="1113"/>
                      </a:lnTo>
                      <a:lnTo>
                        <a:pt x="1582" y="1106"/>
                      </a:lnTo>
                      <a:lnTo>
                        <a:pt x="1588" y="1100"/>
                      </a:lnTo>
                      <a:lnTo>
                        <a:pt x="1594" y="1092"/>
                      </a:lnTo>
                      <a:lnTo>
                        <a:pt x="1597" y="1085"/>
                      </a:lnTo>
                      <a:lnTo>
                        <a:pt x="1603" y="1079"/>
                      </a:lnTo>
                      <a:lnTo>
                        <a:pt x="1605" y="1069"/>
                      </a:lnTo>
                      <a:lnTo>
                        <a:pt x="1607" y="1062"/>
                      </a:lnTo>
                      <a:lnTo>
                        <a:pt x="1607" y="1054"/>
                      </a:lnTo>
                      <a:lnTo>
                        <a:pt x="1607" y="1047"/>
                      </a:lnTo>
                      <a:lnTo>
                        <a:pt x="1607" y="1039"/>
                      </a:lnTo>
                      <a:lnTo>
                        <a:pt x="1605" y="1031"/>
                      </a:lnTo>
                      <a:lnTo>
                        <a:pt x="1605" y="1024"/>
                      </a:lnTo>
                      <a:lnTo>
                        <a:pt x="1605" y="1016"/>
                      </a:lnTo>
                      <a:lnTo>
                        <a:pt x="1601" y="1009"/>
                      </a:lnTo>
                      <a:lnTo>
                        <a:pt x="1601" y="1003"/>
                      </a:lnTo>
                      <a:lnTo>
                        <a:pt x="1599" y="995"/>
                      </a:lnTo>
                      <a:lnTo>
                        <a:pt x="1599" y="990"/>
                      </a:lnTo>
                      <a:lnTo>
                        <a:pt x="1601" y="978"/>
                      </a:lnTo>
                      <a:lnTo>
                        <a:pt x="1607" y="971"/>
                      </a:lnTo>
                      <a:lnTo>
                        <a:pt x="1611" y="965"/>
                      </a:lnTo>
                      <a:lnTo>
                        <a:pt x="1614" y="955"/>
                      </a:lnTo>
                      <a:lnTo>
                        <a:pt x="1616" y="950"/>
                      </a:lnTo>
                      <a:lnTo>
                        <a:pt x="1620" y="944"/>
                      </a:lnTo>
                      <a:lnTo>
                        <a:pt x="1624" y="936"/>
                      </a:lnTo>
                      <a:lnTo>
                        <a:pt x="1630" y="929"/>
                      </a:lnTo>
                      <a:lnTo>
                        <a:pt x="1633" y="917"/>
                      </a:lnTo>
                      <a:lnTo>
                        <a:pt x="1635" y="908"/>
                      </a:lnTo>
                      <a:lnTo>
                        <a:pt x="1641" y="898"/>
                      </a:lnTo>
                      <a:lnTo>
                        <a:pt x="1647" y="887"/>
                      </a:lnTo>
                      <a:lnTo>
                        <a:pt x="1651" y="874"/>
                      </a:lnTo>
                      <a:lnTo>
                        <a:pt x="1656" y="862"/>
                      </a:lnTo>
                      <a:lnTo>
                        <a:pt x="1658" y="855"/>
                      </a:lnTo>
                      <a:lnTo>
                        <a:pt x="1660" y="849"/>
                      </a:lnTo>
                      <a:lnTo>
                        <a:pt x="1664" y="841"/>
                      </a:lnTo>
                      <a:lnTo>
                        <a:pt x="1668" y="834"/>
                      </a:lnTo>
                      <a:lnTo>
                        <a:pt x="1670" y="826"/>
                      </a:lnTo>
                      <a:lnTo>
                        <a:pt x="1673" y="817"/>
                      </a:lnTo>
                      <a:lnTo>
                        <a:pt x="1675" y="809"/>
                      </a:lnTo>
                      <a:lnTo>
                        <a:pt x="1679" y="802"/>
                      </a:lnTo>
                      <a:lnTo>
                        <a:pt x="1681" y="792"/>
                      </a:lnTo>
                      <a:lnTo>
                        <a:pt x="1683" y="784"/>
                      </a:lnTo>
                      <a:lnTo>
                        <a:pt x="1687" y="775"/>
                      </a:lnTo>
                      <a:lnTo>
                        <a:pt x="1689" y="767"/>
                      </a:lnTo>
                      <a:lnTo>
                        <a:pt x="1692" y="758"/>
                      </a:lnTo>
                      <a:lnTo>
                        <a:pt x="1696" y="748"/>
                      </a:lnTo>
                      <a:lnTo>
                        <a:pt x="1698" y="739"/>
                      </a:lnTo>
                      <a:lnTo>
                        <a:pt x="1702" y="729"/>
                      </a:lnTo>
                      <a:lnTo>
                        <a:pt x="1706" y="718"/>
                      </a:lnTo>
                      <a:lnTo>
                        <a:pt x="1708" y="708"/>
                      </a:lnTo>
                      <a:lnTo>
                        <a:pt x="1711" y="697"/>
                      </a:lnTo>
                      <a:lnTo>
                        <a:pt x="1715" y="687"/>
                      </a:lnTo>
                      <a:lnTo>
                        <a:pt x="1717" y="676"/>
                      </a:lnTo>
                      <a:lnTo>
                        <a:pt x="1721" y="667"/>
                      </a:lnTo>
                      <a:lnTo>
                        <a:pt x="1725" y="653"/>
                      </a:lnTo>
                      <a:lnTo>
                        <a:pt x="1729" y="644"/>
                      </a:lnTo>
                      <a:lnTo>
                        <a:pt x="1730" y="632"/>
                      </a:lnTo>
                      <a:lnTo>
                        <a:pt x="1734" y="619"/>
                      </a:lnTo>
                      <a:lnTo>
                        <a:pt x="1738" y="608"/>
                      </a:lnTo>
                      <a:lnTo>
                        <a:pt x="1742" y="596"/>
                      </a:lnTo>
                      <a:lnTo>
                        <a:pt x="1746" y="585"/>
                      </a:lnTo>
                      <a:lnTo>
                        <a:pt x="1749" y="572"/>
                      </a:lnTo>
                      <a:lnTo>
                        <a:pt x="1751" y="558"/>
                      </a:lnTo>
                      <a:lnTo>
                        <a:pt x="1755" y="547"/>
                      </a:lnTo>
                      <a:lnTo>
                        <a:pt x="1759" y="534"/>
                      </a:lnTo>
                      <a:lnTo>
                        <a:pt x="1763" y="520"/>
                      </a:lnTo>
                      <a:lnTo>
                        <a:pt x="1767" y="509"/>
                      </a:lnTo>
                      <a:lnTo>
                        <a:pt x="1770" y="496"/>
                      </a:lnTo>
                      <a:lnTo>
                        <a:pt x="1772" y="482"/>
                      </a:lnTo>
                      <a:lnTo>
                        <a:pt x="1774" y="467"/>
                      </a:lnTo>
                      <a:lnTo>
                        <a:pt x="1778" y="456"/>
                      </a:lnTo>
                      <a:lnTo>
                        <a:pt x="1780" y="442"/>
                      </a:lnTo>
                      <a:lnTo>
                        <a:pt x="1784" y="429"/>
                      </a:lnTo>
                      <a:lnTo>
                        <a:pt x="1786" y="418"/>
                      </a:lnTo>
                      <a:lnTo>
                        <a:pt x="1788" y="404"/>
                      </a:lnTo>
                      <a:lnTo>
                        <a:pt x="1791" y="393"/>
                      </a:lnTo>
                      <a:lnTo>
                        <a:pt x="1793" y="380"/>
                      </a:lnTo>
                      <a:lnTo>
                        <a:pt x="1795" y="366"/>
                      </a:lnTo>
                      <a:lnTo>
                        <a:pt x="1795" y="355"/>
                      </a:lnTo>
                      <a:lnTo>
                        <a:pt x="1799" y="342"/>
                      </a:lnTo>
                      <a:lnTo>
                        <a:pt x="1799" y="330"/>
                      </a:lnTo>
                      <a:lnTo>
                        <a:pt x="1801" y="319"/>
                      </a:lnTo>
                      <a:lnTo>
                        <a:pt x="1803" y="307"/>
                      </a:lnTo>
                      <a:lnTo>
                        <a:pt x="1805" y="298"/>
                      </a:lnTo>
                      <a:lnTo>
                        <a:pt x="1805" y="287"/>
                      </a:lnTo>
                      <a:lnTo>
                        <a:pt x="1805" y="273"/>
                      </a:lnTo>
                      <a:lnTo>
                        <a:pt x="1807" y="264"/>
                      </a:lnTo>
                      <a:lnTo>
                        <a:pt x="1808" y="252"/>
                      </a:lnTo>
                      <a:lnTo>
                        <a:pt x="1808" y="241"/>
                      </a:lnTo>
                      <a:lnTo>
                        <a:pt x="1808" y="231"/>
                      </a:lnTo>
                      <a:lnTo>
                        <a:pt x="1808" y="222"/>
                      </a:lnTo>
                      <a:lnTo>
                        <a:pt x="1810" y="212"/>
                      </a:lnTo>
                      <a:lnTo>
                        <a:pt x="1810" y="201"/>
                      </a:lnTo>
                      <a:lnTo>
                        <a:pt x="1810" y="192"/>
                      </a:lnTo>
                      <a:lnTo>
                        <a:pt x="1810" y="182"/>
                      </a:lnTo>
                      <a:lnTo>
                        <a:pt x="1810" y="174"/>
                      </a:lnTo>
                      <a:lnTo>
                        <a:pt x="1810" y="163"/>
                      </a:lnTo>
                      <a:lnTo>
                        <a:pt x="1810" y="155"/>
                      </a:lnTo>
                      <a:lnTo>
                        <a:pt x="1810" y="148"/>
                      </a:lnTo>
                      <a:lnTo>
                        <a:pt x="1812" y="140"/>
                      </a:lnTo>
                      <a:lnTo>
                        <a:pt x="1810" y="131"/>
                      </a:lnTo>
                      <a:lnTo>
                        <a:pt x="1810" y="121"/>
                      </a:lnTo>
                      <a:lnTo>
                        <a:pt x="1808" y="115"/>
                      </a:lnTo>
                      <a:lnTo>
                        <a:pt x="1808" y="108"/>
                      </a:lnTo>
                      <a:lnTo>
                        <a:pt x="1808" y="100"/>
                      </a:lnTo>
                      <a:lnTo>
                        <a:pt x="1808" y="93"/>
                      </a:lnTo>
                      <a:lnTo>
                        <a:pt x="1808" y="87"/>
                      </a:lnTo>
                      <a:lnTo>
                        <a:pt x="1808" y="81"/>
                      </a:lnTo>
                      <a:lnTo>
                        <a:pt x="1807" y="74"/>
                      </a:lnTo>
                      <a:lnTo>
                        <a:pt x="1805" y="66"/>
                      </a:lnTo>
                      <a:lnTo>
                        <a:pt x="1805" y="60"/>
                      </a:lnTo>
                      <a:lnTo>
                        <a:pt x="1805" y="55"/>
                      </a:lnTo>
                      <a:lnTo>
                        <a:pt x="1803" y="45"/>
                      </a:lnTo>
                      <a:lnTo>
                        <a:pt x="1803" y="38"/>
                      </a:lnTo>
                      <a:lnTo>
                        <a:pt x="1803" y="28"/>
                      </a:lnTo>
                      <a:lnTo>
                        <a:pt x="1801" y="20"/>
                      </a:lnTo>
                      <a:lnTo>
                        <a:pt x="1799" y="13"/>
                      </a:lnTo>
                      <a:lnTo>
                        <a:pt x="1799" y="9"/>
                      </a:lnTo>
                      <a:lnTo>
                        <a:pt x="1799" y="1"/>
                      </a:lnTo>
                      <a:lnTo>
                        <a:pt x="1799" y="0"/>
                      </a:lnTo>
                      <a:lnTo>
                        <a:pt x="1799" y="1"/>
                      </a:lnTo>
                      <a:lnTo>
                        <a:pt x="1799" y="5"/>
                      </a:lnTo>
                      <a:lnTo>
                        <a:pt x="1799" y="13"/>
                      </a:lnTo>
                      <a:lnTo>
                        <a:pt x="1799" y="24"/>
                      </a:lnTo>
                      <a:lnTo>
                        <a:pt x="1799" y="28"/>
                      </a:lnTo>
                      <a:lnTo>
                        <a:pt x="1799" y="36"/>
                      </a:lnTo>
                      <a:lnTo>
                        <a:pt x="1799" y="43"/>
                      </a:lnTo>
                      <a:lnTo>
                        <a:pt x="1799" y="53"/>
                      </a:lnTo>
                      <a:lnTo>
                        <a:pt x="1799" y="60"/>
                      </a:lnTo>
                      <a:lnTo>
                        <a:pt x="1799" y="70"/>
                      </a:lnTo>
                      <a:lnTo>
                        <a:pt x="1799" y="81"/>
                      </a:lnTo>
                      <a:lnTo>
                        <a:pt x="1799" y="93"/>
                      </a:lnTo>
                      <a:lnTo>
                        <a:pt x="1797" y="102"/>
                      </a:lnTo>
                      <a:lnTo>
                        <a:pt x="1795" y="115"/>
                      </a:lnTo>
                      <a:lnTo>
                        <a:pt x="1795" y="121"/>
                      </a:lnTo>
                      <a:lnTo>
                        <a:pt x="1795" y="127"/>
                      </a:lnTo>
                      <a:lnTo>
                        <a:pt x="1795" y="135"/>
                      </a:lnTo>
                      <a:lnTo>
                        <a:pt x="1795" y="140"/>
                      </a:lnTo>
                      <a:lnTo>
                        <a:pt x="1793" y="148"/>
                      </a:lnTo>
                      <a:lnTo>
                        <a:pt x="1793" y="155"/>
                      </a:lnTo>
                      <a:lnTo>
                        <a:pt x="1793" y="163"/>
                      </a:lnTo>
                      <a:lnTo>
                        <a:pt x="1793" y="169"/>
                      </a:lnTo>
                      <a:lnTo>
                        <a:pt x="1791" y="176"/>
                      </a:lnTo>
                      <a:lnTo>
                        <a:pt x="1791" y="184"/>
                      </a:lnTo>
                      <a:lnTo>
                        <a:pt x="1791" y="192"/>
                      </a:lnTo>
                      <a:lnTo>
                        <a:pt x="1791" y="201"/>
                      </a:lnTo>
                      <a:lnTo>
                        <a:pt x="1789" y="207"/>
                      </a:lnTo>
                      <a:lnTo>
                        <a:pt x="1789" y="216"/>
                      </a:lnTo>
                      <a:lnTo>
                        <a:pt x="1788" y="224"/>
                      </a:lnTo>
                      <a:lnTo>
                        <a:pt x="1788" y="231"/>
                      </a:lnTo>
                      <a:lnTo>
                        <a:pt x="1786" y="241"/>
                      </a:lnTo>
                      <a:lnTo>
                        <a:pt x="1786" y="250"/>
                      </a:lnTo>
                      <a:lnTo>
                        <a:pt x="1784" y="258"/>
                      </a:lnTo>
                      <a:lnTo>
                        <a:pt x="1784" y="268"/>
                      </a:lnTo>
                      <a:lnTo>
                        <a:pt x="1782" y="275"/>
                      </a:lnTo>
                      <a:lnTo>
                        <a:pt x="1780" y="287"/>
                      </a:lnTo>
                      <a:lnTo>
                        <a:pt x="1780" y="294"/>
                      </a:lnTo>
                      <a:lnTo>
                        <a:pt x="1780" y="304"/>
                      </a:lnTo>
                      <a:lnTo>
                        <a:pt x="1778" y="313"/>
                      </a:lnTo>
                      <a:lnTo>
                        <a:pt x="1776" y="323"/>
                      </a:lnTo>
                      <a:lnTo>
                        <a:pt x="1774" y="332"/>
                      </a:lnTo>
                      <a:lnTo>
                        <a:pt x="1774" y="344"/>
                      </a:lnTo>
                      <a:lnTo>
                        <a:pt x="1772" y="353"/>
                      </a:lnTo>
                      <a:lnTo>
                        <a:pt x="1770" y="363"/>
                      </a:lnTo>
                      <a:lnTo>
                        <a:pt x="1769" y="374"/>
                      </a:lnTo>
                      <a:lnTo>
                        <a:pt x="1767" y="383"/>
                      </a:lnTo>
                      <a:lnTo>
                        <a:pt x="1763" y="395"/>
                      </a:lnTo>
                      <a:lnTo>
                        <a:pt x="1761" y="404"/>
                      </a:lnTo>
                      <a:lnTo>
                        <a:pt x="1759" y="418"/>
                      </a:lnTo>
                      <a:lnTo>
                        <a:pt x="1755" y="429"/>
                      </a:lnTo>
                      <a:lnTo>
                        <a:pt x="1751" y="439"/>
                      </a:lnTo>
                      <a:lnTo>
                        <a:pt x="1749" y="452"/>
                      </a:lnTo>
                      <a:lnTo>
                        <a:pt x="1746" y="463"/>
                      </a:lnTo>
                      <a:lnTo>
                        <a:pt x="1742" y="477"/>
                      </a:lnTo>
                      <a:lnTo>
                        <a:pt x="1740" y="488"/>
                      </a:lnTo>
                      <a:lnTo>
                        <a:pt x="1736" y="501"/>
                      </a:lnTo>
                      <a:lnTo>
                        <a:pt x="1732" y="513"/>
                      </a:lnTo>
                      <a:lnTo>
                        <a:pt x="1729" y="528"/>
                      </a:lnTo>
                      <a:lnTo>
                        <a:pt x="1723" y="539"/>
                      </a:lnTo>
                      <a:lnTo>
                        <a:pt x="1721" y="553"/>
                      </a:lnTo>
                      <a:lnTo>
                        <a:pt x="1715" y="564"/>
                      </a:lnTo>
                      <a:lnTo>
                        <a:pt x="1711" y="577"/>
                      </a:lnTo>
                      <a:lnTo>
                        <a:pt x="1708" y="589"/>
                      </a:lnTo>
                      <a:lnTo>
                        <a:pt x="1704" y="604"/>
                      </a:lnTo>
                      <a:lnTo>
                        <a:pt x="1698" y="615"/>
                      </a:lnTo>
                      <a:lnTo>
                        <a:pt x="1696" y="629"/>
                      </a:lnTo>
                      <a:lnTo>
                        <a:pt x="1691" y="640"/>
                      </a:lnTo>
                      <a:lnTo>
                        <a:pt x="1687" y="655"/>
                      </a:lnTo>
                      <a:lnTo>
                        <a:pt x="1683" y="667"/>
                      </a:lnTo>
                      <a:lnTo>
                        <a:pt x="1679" y="682"/>
                      </a:lnTo>
                      <a:lnTo>
                        <a:pt x="1673" y="693"/>
                      </a:lnTo>
                      <a:lnTo>
                        <a:pt x="1670" y="706"/>
                      </a:lnTo>
                      <a:lnTo>
                        <a:pt x="1666" y="720"/>
                      </a:lnTo>
                      <a:lnTo>
                        <a:pt x="1662" y="733"/>
                      </a:lnTo>
                      <a:lnTo>
                        <a:pt x="1658" y="743"/>
                      </a:lnTo>
                      <a:lnTo>
                        <a:pt x="1653" y="756"/>
                      </a:lnTo>
                      <a:lnTo>
                        <a:pt x="1649" y="767"/>
                      </a:lnTo>
                      <a:lnTo>
                        <a:pt x="1645" y="779"/>
                      </a:lnTo>
                      <a:lnTo>
                        <a:pt x="1639" y="790"/>
                      </a:lnTo>
                      <a:lnTo>
                        <a:pt x="1635" y="802"/>
                      </a:lnTo>
                      <a:lnTo>
                        <a:pt x="1632" y="813"/>
                      </a:lnTo>
                      <a:lnTo>
                        <a:pt x="1628" y="824"/>
                      </a:lnTo>
                      <a:lnTo>
                        <a:pt x="1624" y="834"/>
                      </a:lnTo>
                      <a:lnTo>
                        <a:pt x="1620" y="845"/>
                      </a:lnTo>
                      <a:lnTo>
                        <a:pt x="1614" y="855"/>
                      </a:lnTo>
                      <a:lnTo>
                        <a:pt x="1611" y="866"/>
                      </a:lnTo>
                      <a:lnTo>
                        <a:pt x="1607" y="876"/>
                      </a:lnTo>
                      <a:lnTo>
                        <a:pt x="1605" y="885"/>
                      </a:lnTo>
                      <a:lnTo>
                        <a:pt x="1601" y="895"/>
                      </a:lnTo>
                      <a:lnTo>
                        <a:pt x="1597" y="904"/>
                      </a:lnTo>
                      <a:lnTo>
                        <a:pt x="1595" y="912"/>
                      </a:lnTo>
                      <a:lnTo>
                        <a:pt x="1592" y="919"/>
                      </a:lnTo>
                      <a:lnTo>
                        <a:pt x="1588" y="927"/>
                      </a:lnTo>
                      <a:lnTo>
                        <a:pt x="1586" y="935"/>
                      </a:lnTo>
                      <a:lnTo>
                        <a:pt x="1582" y="940"/>
                      </a:lnTo>
                      <a:lnTo>
                        <a:pt x="1582" y="948"/>
                      </a:lnTo>
                      <a:lnTo>
                        <a:pt x="1578" y="954"/>
                      </a:lnTo>
                      <a:lnTo>
                        <a:pt x="1578" y="959"/>
                      </a:lnTo>
                      <a:lnTo>
                        <a:pt x="1575" y="969"/>
                      </a:lnTo>
                      <a:lnTo>
                        <a:pt x="1573" y="978"/>
                      </a:lnTo>
                      <a:lnTo>
                        <a:pt x="1571" y="984"/>
                      </a:lnTo>
                      <a:lnTo>
                        <a:pt x="1571" y="990"/>
                      </a:lnTo>
                      <a:lnTo>
                        <a:pt x="1569" y="1001"/>
                      </a:lnTo>
                      <a:lnTo>
                        <a:pt x="1571" y="1014"/>
                      </a:lnTo>
                      <a:lnTo>
                        <a:pt x="1573" y="1024"/>
                      </a:lnTo>
                      <a:lnTo>
                        <a:pt x="1576" y="1037"/>
                      </a:lnTo>
                      <a:lnTo>
                        <a:pt x="1576" y="1049"/>
                      </a:lnTo>
                      <a:lnTo>
                        <a:pt x="1576" y="1060"/>
                      </a:lnTo>
                      <a:lnTo>
                        <a:pt x="1573" y="1069"/>
                      </a:lnTo>
                      <a:lnTo>
                        <a:pt x="1565" y="1081"/>
                      </a:lnTo>
                      <a:lnTo>
                        <a:pt x="1557" y="1087"/>
                      </a:lnTo>
                      <a:lnTo>
                        <a:pt x="1548" y="1092"/>
                      </a:lnTo>
                      <a:lnTo>
                        <a:pt x="1542" y="1096"/>
                      </a:lnTo>
                      <a:lnTo>
                        <a:pt x="1537" y="1100"/>
                      </a:lnTo>
                      <a:lnTo>
                        <a:pt x="1529" y="1104"/>
                      </a:lnTo>
                      <a:lnTo>
                        <a:pt x="1523" y="1107"/>
                      </a:lnTo>
                      <a:lnTo>
                        <a:pt x="1514" y="1111"/>
                      </a:lnTo>
                      <a:lnTo>
                        <a:pt x="1504" y="1115"/>
                      </a:lnTo>
                      <a:lnTo>
                        <a:pt x="1495" y="1119"/>
                      </a:lnTo>
                      <a:lnTo>
                        <a:pt x="1487" y="1123"/>
                      </a:lnTo>
                      <a:lnTo>
                        <a:pt x="1476" y="1126"/>
                      </a:lnTo>
                      <a:lnTo>
                        <a:pt x="1464" y="1132"/>
                      </a:lnTo>
                      <a:lnTo>
                        <a:pt x="1453" y="1136"/>
                      </a:lnTo>
                      <a:lnTo>
                        <a:pt x="1441" y="1142"/>
                      </a:lnTo>
                      <a:lnTo>
                        <a:pt x="1434" y="1142"/>
                      </a:lnTo>
                      <a:lnTo>
                        <a:pt x="1426" y="1144"/>
                      </a:lnTo>
                      <a:lnTo>
                        <a:pt x="1419" y="1147"/>
                      </a:lnTo>
                      <a:lnTo>
                        <a:pt x="1413" y="1149"/>
                      </a:lnTo>
                      <a:lnTo>
                        <a:pt x="1403" y="1151"/>
                      </a:lnTo>
                      <a:lnTo>
                        <a:pt x="1398" y="1153"/>
                      </a:lnTo>
                      <a:lnTo>
                        <a:pt x="1390" y="1155"/>
                      </a:lnTo>
                      <a:lnTo>
                        <a:pt x="1382" y="1157"/>
                      </a:lnTo>
                      <a:lnTo>
                        <a:pt x="1373" y="1159"/>
                      </a:lnTo>
                      <a:lnTo>
                        <a:pt x="1365" y="1161"/>
                      </a:lnTo>
                      <a:lnTo>
                        <a:pt x="1356" y="1163"/>
                      </a:lnTo>
                      <a:lnTo>
                        <a:pt x="1350" y="1166"/>
                      </a:lnTo>
                      <a:lnTo>
                        <a:pt x="1341" y="1166"/>
                      </a:lnTo>
                      <a:lnTo>
                        <a:pt x="1331" y="1170"/>
                      </a:lnTo>
                      <a:lnTo>
                        <a:pt x="1322" y="1172"/>
                      </a:lnTo>
                      <a:lnTo>
                        <a:pt x="1314" y="1176"/>
                      </a:lnTo>
                      <a:lnTo>
                        <a:pt x="1303" y="1176"/>
                      </a:lnTo>
                      <a:lnTo>
                        <a:pt x="1293" y="1178"/>
                      </a:lnTo>
                      <a:lnTo>
                        <a:pt x="1284" y="1180"/>
                      </a:lnTo>
                      <a:lnTo>
                        <a:pt x="1274" y="1183"/>
                      </a:lnTo>
                      <a:lnTo>
                        <a:pt x="1265" y="1185"/>
                      </a:lnTo>
                      <a:lnTo>
                        <a:pt x="1253" y="1187"/>
                      </a:lnTo>
                      <a:lnTo>
                        <a:pt x="1244" y="1189"/>
                      </a:lnTo>
                      <a:lnTo>
                        <a:pt x="1234" y="1191"/>
                      </a:lnTo>
                      <a:lnTo>
                        <a:pt x="1221" y="1193"/>
                      </a:lnTo>
                      <a:lnTo>
                        <a:pt x="1211" y="1195"/>
                      </a:lnTo>
                      <a:lnTo>
                        <a:pt x="1200" y="1197"/>
                      </a:lnTo>
                      <a:lnTo>
                        <a:pt x="1189" y="1199"/>
                      </a:lnTo>
                      <a:lnTo>
                        <a:pt x="1177" y="1201"/>
                      </a:lnTo>
                      <a:lnTo>
                        <a:pt x="1166" y="1202"/>
                      </a:lnTo>
                      <a:lnTo>
                        <a:pt x="1152" y="1204"/>
                      </a:lnTo>
                      <a:lnTo>
                        <a:pt x="1143" y="1208"/>
                      </a:lnTo>
                      <a:lnTo>
                        <a:pt x="1130" y="1208"/>
                      </a:lnTo>
                      <a:lnTo>
                        <a:pt x="1118" y="1210"/>
                      </a:lnTo>
                      <a:lnTo>
                        <a:pt x="1105" y="1210"/>
                      </a:lnTo>
                      <a:lnTo>
                        <a:pt x="1093" y="1214"/>
                      </a:lnTo>
                      <a:lnTo>
                        <a:pt x="1082" y="1214"/>
                      </a:lnTo>
                      <a:lnTo>
                        <a:pt x="1071" y="1216"/>
                      </a:lnTo>
                      <a:lnTo>
                        <a:pt x="1059" y="1218"/>
                      </a:lnTo>
                      <a:lnTo>
                        <a:pt x="1048" y="1220"/>
                      </a:lnTo>
                      <a:lnTo>
                        <a:pt x="1036" y="1220"/>
                      </a:lnTo>
                      <a:lnTo>
                        <a:pt x="1025" y="1221"/>
                      </a:lnTo>
                      <a:lnTo>
                        <a:pt x="1014" y="1221"/>
                      </a:lnTo>
                      <a:lnTo>
                        <a:pt x="1004" y="1223"/>
                      </a:lnTo>
                      <a:lnTo>
                        <a:pt x="993" y="1223"/>
                      </a:lnTo>
                      <a:lnTo>
                        <a:pt x="983" y="1225"/>
                      </a:lnTo>
                      <a:lnTo>
                        <a:pt x="974" y="1225"/>
                      </a:lnTo>
                      <a:lnTo>
                        <a:pt x="964" y="1229"/>
                      </a:lnTo>
                      <a:lnTo>
                        <a:pt x="953" y="1229"/>
                      </a:lnTo>
                      <a:lnTo>
                        <a:pt x="941" y="1229"/>
                      </a:lnTo>
                      <a:lnTo>
                        <a:pt x="932" y="1231"/>
                      </a:lnTo>
                      <a:lnTo>
                        <a:pt x="924" y="1233"/>
                      </a:lnTo>
                      <a:lnTo>
                        <a:pt x="915" y="1233"/>
                      </a:lnTo>
                      <a:lnTo>
                        <a:pt x="905" y="1233"/>
                      </a:lnTo>
                      <a:lnTo>
                        <a:pt x="896" y="1235"/>
                      </a:lnTo>
                      <a:lnTo>
                        <a:pt x="888" y="1235"/>
                      </a:lnTo>
                      <a:lnTo>
                        <a:pt x="879" y="1235"/>
                      </a:lnTo>
                      <a:lnTo>
                        <a:pt x="869" y="1235"/>
                      </a:lnTo>
                      <a:lnTo>
                        <a:pt x="860" y="1235"/>
                      </a:lnTo>
                      <a:lnTo>
                        <a:pt x="854" y="1237"/>
                      </a:lnTo>
                      <a:lnTo>
                        <a:pt x="844" y="1237"/>
                      </a:lnTo>
                      <a:lnTo>
                        <a:pt x="837" y="1239"/>
                      </a:lnTo>
                      <a:lnTo>
                        <a:pt x="829" y="1239"/>
                      </a:lnTo>
                      <a:lnTo>
                        <a:pt x="823" y="1239"/>
                      </a:lnTo>
                      <a:lnTo>
                        <a:pt x="814" y="1239"/>
                      </a:lnTo>
                      <a:lnTo>
                        <a:pt x="808" y="1239"/>
                      </a:lnTo>
                      <a:lnTo>
                        <a:pt x="801" y="1239"/>
                      </a:lnTo>
                      <a:lnTo>
                        <a:pt x="793" y="1239"/>
                      </a:lnTo>
                      <a:lnTo>
                        <a:pt x="785" y="1239"/>
                      </a:lnTo>
                      <a:lnTo>
                        <a:pt x="780" y="1239"/>
                      </a:lnTo>
                      <a:lnTo>
                        <a:pt x="772" y="1239"/>
                      </a:lnTo>
                      <a:lnTo>
                        <a:pt x="766" y="1239"/>
                      </a:lnTo>
                      <a:lnTo>
                        <a:pt x="753" y="1239"/>
                      </a:lnTo>
                      <a:lnTo>
                        <a:pt x="744" y="1239"/>
                      </a:lnTo>
                      <a:lnTo>
                        <a:pt x="732" y="1239"/>
                      </a:lnTo>
                      <a:lnTo>
                        <a:pt x="725" y="1239"/>
                      </a:lnTo>
                      <a:lnTo>
                        <a:pt x="715" y="1235"/>
                      </a:lnTo>
                      <a:lnTo>
                        <a:pt x="707" y="1235"/>
                      </a:lnTo>
                      <a:lnTo>
                        <a:pt x="700" y="1233"/>
                      </a:lnTo>
                      <a:lnTo>
                        <a:pt x="694" y="1233"/>
                      </a:lnTo>
                      <a:lnTo>
                        <a:pt x="683" y="1229"/>
                      </a:lnTo>
                      <a:lnTo>
                        <a:pt x="677" y="1227"/>
                      </a:lnTo>
                      <a:lnTo>
                        <a:pt x="671" y="1221"/>
                      </a:lnTo>
                      <a:lnTo>
                        <a:pt x="666" y="1216"/>
                      </a:lnTo>
                      <a:lnTo>
                        <a:pt x="660" y="1208"/>
                      </a:lnTo>
                      <a:lnTo>
                        <a:pt x="656" y="1201"/>
                      </a:lnTo>
                      <a:lnTo>
                        <a:pt x="650" y="1191"/>
                      </a:lnTo>
                      <a:lnTo>
                        <a:pt x="645" y="1183"/>
                      </a:lnTo>
                      <a:lnTo>
                        <a:pt x="639" y="1172"/>
                      </a:lnTo>
                      <a:lnTo>
                        <a:pt x="635" y="1163"/>
                      </a:lnTo>
                      <a:lnTo>
                        <a:pt x="629" y="1151"/>
                      </a:lnTo>
                      <a:lnTo>
                        <a:pt x="622" y="1142"/>
                      </a:lnTo>
                      <a:lnTo>
                        <a:pt x="616" y="1128"/>
                      </a:lnTo>
                      <a:lnTo>
                        <a:pt x="610" y="1119"/>
                      </a:lnTo>
                      <a:lnTo>
                        <a:pt x="603" y="1106"/>
                      </a:lnTo>
                      <a:lnTo>
                        <a:pt x="597" y="1094"/>
                      </a:lnTo>
                      <a:lnTo>
                        <a:pt x="591" y="1085"/>
                      </a:lnTo>
                      <a:lnTo>
                        <a:pt x="586" y="1073"/>
                      </a:lnTo>
                      <a:lnTo>
                        <a:pt x="580" y="1066"/>
                      </a:lnTo>
                      <a:lnTo>
                        <a:pt x="574" y="1058"/>
                      </a:lnTo>
                      <a:lnTo>
                        <a:pt x="565" y="1050"/>
                      </a:lnTo>
                      <a:lnTo>
                        <a:pt x="557" y="1041"/>
                      </a:lnTo>
                      <a:lnTo>
                        <a:pt x="552" y="1033"/>
                      </a:lnTo>
                      <a:lnTo>
                        <a:pt x="546" y="1028"/>
                      </a:lnTo>
                      <a:lnTo>
                        <a:pt x="538" y="1022"/>
                      </a:lnTo>
                      <a:lnTo>
                        <a:pt x="533" y="1016"/>
                      </a:lnTo>
                      <a:lnTo>
                        <a:pt x="525" y="1009"/>
                      </a:lnTo>
                      <a:lnTo>
                        <a:pt x="519" y="1003"/>
                      </a:lnTo>
                      <a:lnTo>
                        <a:pt x="512" y="997"/>
                      </a:lnTo>
                      <a:lnTo>
                        <a:pt x="506" y="992"/>
                      </a:lnTo>
                      <a:lnTo>
                        <a:pt x="496" y="984"/>
                      </a:lnTo>
                      <a:lnTo>
                        <a:pt x="489" y="976"/>
                      </a:lnTo>
                      <a:lnTo>
                        <a:pt x="481" y="969"/>
                      </a:lnTo>
                      <a:lnTo>
                        <a:pt x="472" y="961"/>
                      </a:lnTo>
                      <a:lnTo>
                        <a:pt x="462" y="954"/>
                      </a:lnTo>
                      <a:lnTo>
                        <a:pt x="455" y="946"/>
                      </a:lnTo>
                      <a:lnTo>
                        <a:pt x="447" y="940"/>
                      </a:lnTo>
                      <a:lnTo>
                        <a:pt x="437" y="933"/>
                      </a:lnTo>
                      <a:lnTo>
                        <a:pt x="428" y="923"/>
                      </a:lnTo>
                      <a:lnTo>
                        <a:pt x="418" y="916"/>
                      </a:lnTo>
                      <a:lnTo>
                        <a:pt x="409" y="908"/>
                      </a:lnTo>
                      <a:lnTo>
                        <a:pt x="399" y="900"/>
                      </a:lnTo>
                      <a:lnTo>
                        <a:pt x="390" y="893"/>
                      </a:lnTo>
                      <a:lnTo>
                        <a:pt x="380" y="883"/>
                      </a:lnTo>
                      <a:lnTo>
                        <a:pt x="371" y="876"/>
                      </a:lnTo>
                      <a:lnTo>
                        <a:pt x="361" y="868"/>
                      </a:lnTo>
                      <a:lnTo>
                        <a:pt x="352" y="859"/>
                      </a:lnTo>
                      <a:lnTo>
                        <a:pt x="340" y="851"/>
                      </a:lnTo>
                      <a:lnTo>
                        <a:pt x="331" y="841"/>
                      </a:lnTo>
                      <a:lnTo>
                        <a:pt x="321" y="836"/>
                      </a:lnTo>
                      <a:lnTo>
                        <a:pt x="310" y="826"/>
                      </a:lnTo>
                      <a:lnTo>
                        <a:pt x="301" y="819"/>
                      </a:lnTo>
                      <a:lnTo>
                        <a:pt x="291" y="811"/>
                      </a:lnTo>
                      <a:lnTo>
                        <a:pt x="282" y="803"/>
                      </a:lnTo>
                      <a:lnTo>
                        <a:pt x="270" y="796"/>
                      </a:lnTo>
                      <a:lnTo>
                        <a:pt x="262" y="786"/>
                      </a:lnTo>
                      <a:lnTo>
                        <a:pt x="251" y="779"/>
                      </a:lnTo>
                      <a:lnTo>
                        <a:pt x="243" y="771"/>
                      </a:lnTo>
                      <a:lnTo>
                        <a:pt x="234" y="764"/>
                      </a:lnTo>
                      <a:lnTo>
                        <a:pt x="226" y="758"/>
                      </a:lnTo>
                      <a:lnTo>
                        <a:pt x="217" y="750"/>
                      </a:lnTo>
                      <a:lnTo>
                        <a:pt x="209" y="745"/>
                      </a:lnTo>
                      <a:lnTo>
                        <a:pt x="200" y="737"/>
                      </a:lnTo>
                      <a:lnTo>
                        <a:pt x="192" y="729"/>
                      </a:lnTo>
                      <a:lnTo>
                        <a:pt x="183" y="722"/>
                      </a:lnTo>
                      <a:lnTo>
                        <a:pt x="175" y="716"/>
                      </a:lnTo>
                      <a:lnTo>
                        <a:pt x="167" y="710"/>
                      </a:lnTo>
                      <a:lnTo>
                        <a:pt x="160" y="705"/>
                      </a:lnTo>
                      <a:lnTo>
                        <a:pt x="152" y="697"/>
                      </a:lnTo>
                      <a:lnTo>
                        <a:pt x="146" y="693"/>
                      </a:lnTo>
                      <a:lnTo>
                        <a:pt x="133" y="682"/>
                      </a:lnTo>
                      <a:lnTo>
                        <a:pt x="124" y="672"/>
                      </a:lnTo>
                      <a:lnTo>
                        <a:pt x="114" y="665"/>
                      </a:lnTo>
                      <a:lnTo>
                        <a:pt x="107" y="659"/>
                      </a:lnTo>
                      <a:lnTo>
                        <a:pt x="99" y="651"/>
                      </a:lnTo>
                      <a:lnTo>
                        <a:pt x="91" y="644"/>
                      </a:lnTo>
                      <a:lnTo>
                        <a:pt x="84" y="638"/>
                      </a:lnTo>
                      <a:lnTo>
                        <a:pt x="78" y="634"/>
                      </a:lnTo>
                      <a:lnTo>
                        <a:pt x="67" y="625"/>
                      </a:lnTo>
                      <a:lnTo>
                        <a:pt x="55" y="617"/>
                      </a:lnTo>
                      <a:lnTo>
                        <a:pt x="44" y="610"/>
                      </a:lnTo>
                      <a:lnTo>
                        <a:pt x="38" y="604"/>
                      </a:lnTo>
                      <a:lnTo>
                        <a:pt x="29" y="600"/>
                      </a:lnTo>
                      <a:lnTo>
                        <a:pt x="23" y="596"/>
                      </a:lnTo>
                      <a:lnTo>
                        <a:pt x="13" y="591"/>
                      </a:lnTo>
                      <a:lnTo>
                        <a:pt x="6" y="589"/>
                      </a:lnTo>
                      <a:lnTo>
                        <a:pt x="0" y="589"/>
                      </a:lnTo>
                      <a:lnTo>
                        <a:pt x="0" y="589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1" name="Freeform 79"/>
                <p:cNvSpPr>
                  <a:spLocks/>
                </p:cNvSpPr>
                <p:nvPr/>
              </p:nvSpPr>
              <p:spPr bwMode="auto">
                <a:xfrm>
                  <a:off x="3373636" y="3018815"/>
                  <a:ext cx="410647" cy="99350"/>
                </a:xfrm>
                <a:custGeom>
                  <a:avLst/>
                  <a:gdLst/>
                  <a:ahLst/>
                  <a:cxnLst>
                    <a:cxn ang="0">
                      <a:pos x="850" y="8"/>
                    </a:cxn>
                    <a:cxn ang="0">
                      <a:pos x="818" y="25"/>
                    </a:cxn>
                    <a:cxn ang="0">
                      <a:pos x="782" y="44"/>
                    </a:cxn>
                    <a:cxn ang="0">
                      <a:pos x="751" y="57"/>
                    </a:cxn>
                    <a:cxn ang="0">
                      <a:pos x="723" y="68"/>
                    </a:cxn>
                    <a:cxn ang="0">
                      <a:pos x="691" y="80"/>
                    </a:cxn>
                    <a:cxn ang="0">
                      <a:pos x="660" y="93"/>
                    </a:cxn>
                    <a:cxn ang="0">
                      <a:pos x="624" y="105"/>
                    </a:cxn>
                    <a:cxn ang="0">
                      <a:pos x="584" y="116"/>
                    </a:cxn>
                    <a:cxn ang="0">
                      <a:pos x="544" y="127"/>
                    </a:cxn>
                    <a:cxn ang="0">
                      <a:pos x="499" y="141"/>
                    </a:cxn>
                    <a:cxn ang="0">
                      <a:pos x="451" y="150"/>
                    </a:cxn>
                    <a:cxn ang="0">
                      <a:pos x="403" y="158"/>
                    </a:cxn>
                    <a:cxn ang="0">
                      <a:pos x="358" y="163"/>
                    </a:cxn>
                    <a:cxn ang="0">
                      <a:pos x="314" y="171"/>
                    </a:cxn>
                    <a:cxn ang="0">
                      <a:pos x="270" y="175"/>
                    </a:cxn>
                    <a:cxn ang="0">
                      <a:pos x="227" y="179"/>
                    </a:cxn>
                    <a:cxn ang="0">
                      <a:pos x="187" y="181"/>
                    </a:cxn>
                    <a:cxn ang="0">
                      <a:pos x="151" y="184"/>
                    </a:cxn>
                    <a:cxn ang="0">
                      <a:pos x="116" y="186"/>
                    </a:cxn>
                    <a:cxn ang="0">
                      <a:pos x="86" y="188"/>
                    </a:cxn>
                    <a:cxn ang="0">
                      <a:pos x="59" y="190"/>
                    </a:cxn>
                    <a:cxn ang="0">
                      <a:pos x="23" y="194"/>
                    </a:cxn>
                    <a:cxn ang="0">
                      <a:pos x="0" y="200"/>
                    </a:cxn>
                    <a:cxn ang="0">
                      <a:pos x="12" y="207"/>
                    </a:cxn>
                    <a:cxn ang="0">
                      <a:pos x="42" y="209"/>
                    </a:cxn>
                    <a:cxn ang="0">
                      <a:pos x="69" y="211"/>
                    </a:cxn>
                    <a:cxn ang="0">
                      <a:pos x="97" y="211"/>
                    </a:cxn>
                    <a:cxn ang="0">
                      <a:pos x="132" y="209"/>
                    </a:cxn>
                    <a:cxn ang="0">
                      <a:pos x="168" y="209"/>
                    </a:cxn>
                    <a:cxn ang="0">
                      <a:pos x="208" y="207"/>
                    </a:cxn>
                    <a:cxn ang="0">
                      <a:pos x="246" y="203"/>
                    </a:cxn>
                    <a:cxn ang="0">
                      <a:pos x="289" y="200"/>
                    </a:cxn>
                    <a:cxn ang="0">
                      <a:pos x="331" y="196"/>
                    </a:cxn>
                    <a:cxn ang="0">
                      <a:pos x="373" y="190"/>
                    </a:cxn>
                    <a:cxn ang="0">
                      <a:pos x="415" y="184"/>
                    </a:cxn>
                    <a:cxn ang="0">
                      <a:pos x="457" y="179"/>
                    </a:cxn>
                    <a:cxn ang="0">
                      <a:pos x="493" y="171"/>
                    </a:cxn>
                    <a:cxn ang="0">
                      <a:pos x="529" y="162"/>
                    </a:cxn>
                    <a:cxn ang="0">
                      <a:pos x="563" y="154"/>
                    </a:cxn>
                    <a:cxn ang="0">
                      <a:pos x="597" y="143"/>
                    </a:cxn>
                    <a:cxn ang="0">
                      <a:pos x="628" y="133"/>
                    </a:cxn>
                    <a:cxn ang="0">
                      <a:pos x="660" y="122"/>
                    </a:cxn>
                    <a:cxn ang="0">
                      <a:pos x="691" y="112"/>
                    </a:cxn>
                    <a:cxn ang="0">
                      <a:pos x="719" y="103"/>
                    </a:cxn>
                    <a:cxn ang="0">
                      <a:pos x="744" y="91"/>
                    </a:cxn>
                    <a:cxn ang="0">
                      <a:pos x="776" y="80"/>
                    </a:cxn>
                    <a:cxn ang="0">
                      <a:pos x="814" y="63"/>
                    </a:cxn>
                    <a:cxn ang="0">
                      <a:pos x="845" y="49"/>
                    </a:cxn>
                    <a:cxn ang="0">
                      <a:pos x="867" y="40"/>
                    </a:cxn>
                  </a:cxnLst>
                  <a:rect l="0" t="0" r="r" b="b"/>
                  <a:pathLst>
                    <a:path w="869" h="211">
                      <a:moveTo>
                        <a:pt x="866" y="0"/>
                      </a:moveTo>
                      <a:lnTo>
                        <a:pt x="864" y="0"/>
                      </a:lnTo>
                      <a:lnTo>
                        <a:pt x="858" y="4"/>
                      </a:lnTo>
                      <a:lnTo>
                        <a:pt x="850" y="8"/>
                      </a:lnTo>
                      <a:lnTo>
                        <a:pt x="841" y="15"/>
                      </a:lnTo>
                      <a:lnTo>
                        <a:pt x="833" y="17"/>
                      </a:lnTo>
                      <a:lnTo>
                        <a:pt x="826" y="21"/>
                      </a:lnTo>
                      <a:lnTo>
                        <a:pt x="818" y="25"/>
                      </a:lnTo>
                      <a:lnTo>
                        <a:pt x="810" y="30"/>
                      </a:lnTo>
                      <a:lnTo>
                        <a:pt x="801" y="34"/>
                      </a:lnTo>
                      <a:lnTo>
                        <a:pt x="791" y="40"/>
                      </a:lnTo>
                      <a:lnTo>
                        <a:pt x="782" y="44"/>
                      </a:lnTo>
                      <a:lnTo>
                        <a:pt x="770" y="49"/>
                      </a:lnTo>
                      <a:lnTo>
                        <a:pt x="763" y="53"/>
                      </a:lnTo>
                      <a:lnTo>
                        <a:pt x="757" y="55"/>
                      </a:lnTo>
                      <a:lnTo>
                        <a:pt x="751" y="57"/>
                      </a:lnTo>
                      <a:lnTo>
                        <a:pt x="744" y="61"/>
                      </a:lnTo>
                      <a:lnTo>
                        <a:pt x="738" y="63"/>
                      </a:lnTo>
                      <a:lnTo>
                        <a:pt x="731" y="65"/>
                      </a:lnTo>
                      <a:lnTo>
                        <a:pt x="723" y="68"/>
                      </a:lnTo>
                      <a:lnTo>
                        <a:pt x="717" y="72"/>
                      </a:lnTo>
                      <a:lnTo>
                        <a:pt x="708" y="74"/>
                      </a:lnTo>
                      <a:lnTo>
                        <a:pt x="700" y="78"/>
                      </a:lnTo>
                      <a:lnTo>
                        <a:pt x="691" y="80"/>
                      </a:lnTo>
                      <a:lnTo>
                        <a:pt x="685" y="84"/>
                      </a:lnTo>
                      <a:lnTo>
                        <a:pt x="675" y="86"/>
                      </a:lnTo>
                      <a:lnTo>
                        <a:pt x="668" y="89"/>
                      </a:lnTo>
                      <a:lnTo>
                        <a:pt x="660" y="93"/>
                      </a:lnTo>
                      <a:lnTo>
                        <a:pt x="653" y="97"/>
                      </a:lnTo>
                      <a:lnTo>
                        <a:pt x="643" y="99"/>
                      </a:lnTo>
                      <a:lnTo>
                        <a:pt x="634" y="103"/>
                      </a:lnTo>
                      <a:lnTo>
                        <a:pt x="624" y="105"/>
                      </a:lnTo>
                      <a:lnTo>
                        <a:pt x="615" y="108"/>
                      </a:lnTo>
                      <a:lnTo>
                        <a:pt x="603" y="110"/>
                      </a:lnTo>
                      <a:lnTo>
                        <a:pt x="594" y="114"/>
                      </a:lnTo>
                      <a:lnTo>
                        <a:pt x="584" y="116"/>
                      </a:lnTo>
                      <a:lnTo>
                        <a:pt x="575" y="120"/>
                      </a:lnTo>
                      <a:lnTo>
                        <a:pt x="565" y="122"/>
                      </a:lnTo>
                      <a:lnTo>
                        <a:pt x="554" y="125"/>
                      </a:lnTo>
                      <a:lnTo>
                        <a:pt x="544" y="127"/>
                      </a:lnTo>
                      <a:lnTo>
                        <a:pt x="533" y="131"/>
                      </a:lnTo>
                      <a:lnTo>
                        <a:pt x="521" y="135"/>
                      </a:lnTo>
                      <a:lnTo>
                        <a:pt x="510" y="137"/>
                      </a:lnTo>
                      <a:lnTo>
                        <a:pt x="499" y="141"/>
                      </a:lnTo>
                      <a:lnTo>
                        <a:pt x="487" y="144"/>
                      </a:lnTo>
                      <a:lnTo>
                        <a:pt x="474" y="144"/>
                      </a:lnTo>
                      <a:lnTo>
                        <a:pt x="462" y="146"/>
                      </a:lnTo>
                      <a:lnTo>
                        <a:pt x="451" y="150"/>
                      </a:lnTo>
                      <a:lnTo>
                        <a:pt x="440" y="152"/>
                      </a:lnTo>
                      <a:lnTo>
                        <a:pt x="428" y="154"/>
                      </a:lnTo>
                      <a:lnTo>
                        <a:pt x="415" y="156"/>
                      </a:lnTo>
                      <a:lnTo>
                        <a:pt x="403" y="158"/>
                      </a:lnTo>
                      <a:lnTo>
                        <a:pt x="392" y="160"/>
                      </a:lnTo>
                      <a:lnTo>
                        <a:pt x="381" y="162"/>
                      </a:lnTo>
                      <a:lnTo>
                        <a:pt x="369" y="162"/>
                      </a:lnTo>
                      <a:lnTo>
                        <a:pt x="358" y="163"/>
                      </a:lnTo>
                      <a:lnTo>
                        <a:pt x="346" y="165"/>
                      </a:lnTo>
                      <a:lnTo>
                        <a:pt x="335" y="167"/>
                      </a:lnTo>
                      <a:lnTo>
                        <a:pt x="324" y="169"/>
                      </a:lnTo>
                      <a:lnTo>
                        <a:pt x="314" y="171"/>
                      </a:lnTo>
                      <a:lnTo>
                        <a:pt x="303" y="173"/>
                      </a:lnTo>
                      <a:lnTo>
                        <a:pt x="291" y="173"/>
                      </a:lnTo>
                      <a:lnTo>
                        <a:pt x="280" y="175"/>
                      </a:lnTo>
                      <a:lnTo>
                        <a:pt x="270" y="175"/>
                      </a:lnTo>
                      <a:lnTo>
                        <a:pt x="259" y="177"/>
                      </a:lnTo>
                      <a:lnTo>
                        <a:pt x="249" y="177"/>
                      </a:lnTo>
                      <a:lnTo>
                        <a:pt x="238" y="179"/>
                      </a:lnTo>
                      <a:lnTo>
                        <a:pt x="227" y="179"/>
                      </a:lnTo>
                      <a:lnTo>
                        <a:pt x="217" y="181"/>
                      </a:lnTo>
                      <a:lnTo>
                        <a:pt x="208" y="181"/>
                      </a:lnTo>
                      <a:lnTo>
                        <a:pt x="196" y="181"/>
                      </a:lnTo>
                      <a:lnTo>
                        <a:pt x="187" y="181"/>
                      </a:lnTo>
                      <a:lnTo>
                        <a:pt x="179" y="182"/>
                      </a:lnTo>
                      <a:lnTo>
                        <a:pt x="168" y="182"/>
                      </a:lnTo>
                      <a:lnTo>
                        <a:pt x="160" y="184"/>
                      </a:lnTo>
                      <a:lnTo>
                        <a:pt x="151" y="184"/>
                      </a:lnTo>
                      <a:lnTo>
                        <a:pt x="143" y="186"/>
                      </a:lnTo>
                      <a:lnTo>
                        <a:pt x="133" y="186"/>
                      </a:lnTo>
                      <a:lnTo>
                        <a:pt x="126" y="186"/>
                      </a:lnTo>
                      <a:lnTo>
                        <a:pt x="116" y="186"/>
                      </a:lnTo>
                      <a:lnTo>
                        <a:pt x="109" y="188"/>
                      </a:lnTo>
                      <a:lnTo>
                        <a:pt x="101" y="188"/>
                      </a:lnTo>
                      <a:lnTo>
                        <a:pt x="94" y="188"/>
                      </a:lnTo>
                      <a:lnTo>
                        <a:pt x="86" y="188"/>
                      </a:lnTo>
                      <a:lnTo>
                        <a:pt x="80" y="190"/>
                      </a:lnTo>
                      <a:lnTo>
                        <a:pt x="73" y="190"/>
                      </a:lnTo>
                      <a:lnTo>
                        <a:pt x="67" y="190"/>
                      </a:lnTo>
                      <a:lnTo>
                        <a:pt x="59" y="190"/>
                      </a:lnTo>
                      <a:lnTo>
                        <a:pt x="54" y="190"/>
                      </a:lnTo>
                      <a:lnTo>
                        <a:pt x="42" y="192"/>
                      </a:lnTo>
                      <a:lnTo>
                        <a:pt x="33" y="194"/>
                      </a:lnTo>
                      <a:lnTo>
                        <a:pt x="23" y="194"/>
                      </a:lnTo>
                      <a:lnTo>
                        <a:pt x="16" y="194"/>
                      </a:lnTo>
                      <a:lnTo>
                        <a:pt x="10" y="196"/>
                      </a:lnTo>
                      <a:lnTo>
                        <a:pt x="6" y="198"/>
                      </a:lnTo>
                      <a:lnTo>
                        <a:pt x="0" y="200"/>
                      </a:lnTo>
                      <a:lnTo>
                        <a:pt x="0" y="203"/>
                      </a:lnTo>
                      <a:lnTo>
                        <a:pt x="2" y="203"/>
                      </a:lnTo>
                      <a:lnTo>
                        <a:pt x="8" y="205"/>
                      </a:lnTo>
                      <a:lnTo>
                        <a:pt x="12" y="207"/>
                      </a:lnTo>
                      <a:lnTo>
                        <a:pt x="19" y="207"/>
                      </a:lnTo>
                      <a:lnTo>
                        <a:pt x="27" y="207"/>
                      </a:lnTo>
                      <a:lnTo>
                        <a:pt x="38" y="209"/>
                      </a:lnTo>
                      <a:lnTo>
                        <a:pt x="42" y="209"/>
                      </a:lnTo>
                      <a:lnTo>
                        <a:pt x="48" y="209"/>
                      </a:lnTo>
                      <a:lnTo>
                        <a:pt x="56" y="209"/>
                      </a:lnTo>
                      <a:lnTo>
                        <a:pt x="63" y="211"/>
                      </a:lnTo>
                      <a:lnTo>
                        <a:pt x="69" y="211"/>
                      </a:lnTo>
                      <a:lnTo>
                        <a:pt x="76" y="211"/>
                      </a:lnTo>
                      <a:lnTo>
                        <a:pt x="82" y="211"/>
                      </a:lnTo>
                      <a:lnTo>
                        <a:pt x="92" y="211"/>
                      </a:lnTo>
                      <a:lnTo>
                        <a:pt x="97" y="211"/>
                      </a:lnTo>
                      <a:lnTo>
                        <a:pt x="105" y="211"/>
                      </a:lnTo>
                      <a:lnTo>
                        <a:pt x="114" y="211"/>
                      </a:lnTo>
                      <a:lnTo>
                        <a:pt x="124" y="211"/>
                      </a:lnTo>
                      <a:lnTo>
                        <a:pt x="132" y="209"/>
                      </a:lnTo>
                      <a:lnTo>
                        <a:pt x="141" y="209"/>
                      </a:lnTo>
                      <a:lnTo>
                        <a:pt x="149" y="209"/>
                      </a:lnTo>
                      <a:lnTo>
                        <a:pt x="158" y="209"/>
                      </a:lnTo>
                      <a:lnTo>
                        <a:pt x="168" y="209"/>
                      </a:lnTo>
                      <a:lnTo>
                        <a:pt x="177" y="209"/>
                      </a:lnTo>
                      <a:lnTo>
                        <a:pt x="187" y="209"/>
                      </a:lnTo>
                      <a:lnTo>
                        <a:pt x="198" y="209"/>
                      </a:lnTo>
                      <a:lnTo>
                        <a:pt x="208" y="207"/>
                      </a:lnTo>
                      <a:lnTo>
                        <a:pt x="217" y="207"/>
                      </a:lnTo>
                      <a:lnTo>
                        <a:pt x="227" y="205"/>
                      </a:lnTo>
                      <a:lnTo>
                        <a:pt x="236" y="205"/>
                      </a:lnTo>
                      <a:lnTo>
                        <a:pt x="246" y="203"/>
                      </a:lnTo>
                      <a:lnTo>
                        <a:pt x="257" y="203"/>
                      </a:lnTo>
                      <a:lnTo>
                        <a:pt x="268" y="201"/>
                      </a:lnTo>
                      <a:lnTo>
                        <a:pt x="278" y="201"/>
                      </a:lnTo>
                      <a:lnTo>
                        <a:pt x="289" y="200"/>
                      </a:lnTo>
                      <a:lnTo>
                        <a:pt x="299" y="200"/>
                      </a:lnTo>
                      <a:lnTo>
                        <a:pt x="310" y="198"/>
                      </a:lnTo>
                      <a:lnTo>
                        <a:pt x="322" y="198"/>
                      </a:lnTo>
                      <a:lnTo>
                        <a:pt x="331" y="196"/>
                      </a:lnTo>
                      <a:lnTo>
                        <a:pt x="343" y="194"/>
                      </a:lnTo>
                      <a:lnTo>
                        <a:pt x="352" y="194"/>
                      </a:lnTo>
                      <a:lnTo>
                        <a:pt x="364" y="194"/>
                      </a:lnTo>
                      <a:lnTo>
                        <a:pt x="373" y="190"/>
                      </a:lnTo>
                      <a:lnTo>
                        <a:pt x="384" y="190"/>
                      </a:lnTo>
                      <a:lnTo>
                        <a:pt x="394" y="188"/>
                      </a:lnTo>
                      <a:lnTo>
                        <a:pt x="405" y="188"/>
                      </a:lnTo>
                      <a:lnTo>
                        <a:pt x="415" y="184"/>
                      </a:lnTo>
                      <a:lnTo>
                        <a:pt x="424" y="184"/>
                      </a:lnTo>
                      <a:lnTo>
                        <a:pt x="436" y="181"/>
                      </a:lnTo>
                      <a:lnTo>
                        <a:pt x="447" y="181"/>
                      </a:lnTo>
                      <a:lnTo>
                        <a:pt x="457" y="179"/>
                      </a:lnTo>
                      <a:lnTo>
                        <a:pt x="464" y="177"/>
                      </a:lnTo>
                      <a:lnTo>
                        <a:pt x="474" y="175"/>
                      </a:lnTo>
                      <a:lnTo>
                        <a:pt x="483" y="173"/>
                      </a:lnTo>
                      <a:lnTo>
                        <a:pt x="493" y="171"/>
                      </a:lnTo>
                      <a:lnTo>
                        <a:pt x="502" y="169"/>
                      </a:lnTo>
                      <a:lnTo>
                        <a:pt x="512" y="167"/>
                      </a:lnTo>
                      <a:lnTo>
                        <a:pt x="521" y="165"/>
                      </a:lnTo>
                      <a:lnTo>
                        <a:pt x="529" y="162"/>
                      </a:lnTo>
                      <a:lnTo>
                        <a:pt x="539" y="160"/>
                      </a:lnTo>
                      <a:lnTo>
                        <a:pt x="546" y="158"/>
                      </a:lnTo>
                      <a:lnTo>
                        <a:pt x="556" y="156"/>
                      </a:lnTo>
                      <a:lnTo>
                        <a:pt x="563" y="154"/>
                      </a:lnTo>
                      <a:lnTo>
                        <a:pt x="571" y="150"/>
                      </a:lnTo>
                      <a:lnTo>
                        <a:pt x="580" y="148"/>
                      </a:lnTo>
                      <a:lnTo>
                        <a:pt x="590" y="146"/>
                      </a:lnTo>
                      <a:lnTo>
                        <a:pt x="597" y="143"/>
                      </a:lnTo>
                      <a:lnTo>
                        <a:pt x="605" y="141"/>
                      </a:lnTo>
                      <a:lnTo>
                        <a:pt x="613" y="137"/>
                      </a:lnTo>
                      <a:lnTo>
                        <a:pt x="622" y="135"/>
                      </a:lnTo>
                      <a:lnTo>
                        <a:pt x="628" y="133"/>
                      </a:lnTo>
                      <a:lnTo>
                        <a:pt x="637" y="131"/>
                      </a:lnTo>
                      <a:lnTo>
                        <a:pt x="645" y="127"/>
                      </a:lnTo>
                      <a:lnTo>
                        <a:pt x="653" y="125"/>
                      </a:lnTo>
                      <a:lnTo>
                        <a:pt x="660" y="122"/>
                      </a:lnTo>
                      <a:lnTo>
                        <a:pt x="668" y="120"/>
                      </a:lnTo>
                      <a:lnTo>
                        <a:pt x="675" y="118"/>
                      </a:lnTo>
                      <a:lnTo>
                        <a:pt x="683" y="116"/>
                      </a:lnTo>
                      <a:lnTo>
                        <a:pt x="691" y="112"/>
                      </a:lnTo>
                      <a:lnTo>
                        <a:pt x="698" y="108"/>
                      </a:lnTo>
                      <a:lnTo>
                        <a:pt x="704" y="106"/>
                      </a:lnTo>
                      <a:lnTo>
                        <a:pt x="713" y="106"/>
                      </a:lnTo>
                      <a:lnTo>
                        <a:pt x="719" y="103"/>
                      </a:lnTo>
                      <a:lnTo>
                        <a:pt x="725" y="99"/>
                      </a:lnTo>
                      <a:lnTo>
                        <a:pt x="732" y="97"/>
                      </a:lnTo>
                      <a:lnTo>
                        <a:pt x="738" y="95"/>
                      </a:lnTo>
                      <a:lnTo>
                        <a:pt x="744" y="91"/>
                      </a:lnTo>
                      <a:lnTo>
                        <a:pt x="751" y="89"/>
                      </a:lnTo>
                      <a:lnTo>
                        <a:pt x="757" y="87"/>
                      </a:lnTo>
                      <a:lnTo>
                        <a:pt x="765" y="86"/>
                      </a:lnTo>
                      <a:lnTo>
                        <a:pt x="776" y="80"/>
                      </a:lnTo>
                      <a:lnTo>
                        <a:pt x="786" y="74"/>
                      </a:lnTo>
                      <a:lnTo>
                        <a:pt x="795" y="70"/>
                      </a:lnTo>
                      <a:lnTo>
                        <a:pt x="807" y="67"/>
                      </a:lnTo>
                      <a:lnTo>
                        <a:pt x="814" y="63"/>
                      </a:lnTo>
                      <a:lnTo>
                        <a:pt x="824" y="59"/>
                      </a:lnTo>
                      <a:lnTo>
                        <a:pt x="831" y="55"/>
                      </a:lnTo>
                      <a:lnTo>
                        <a:pt x="839" y="53"/>
                      </a:lnTo>
                      <a:lnTo>
                        <a:pt x="845" y="49"/>
                      </a:lnTo>
                      <a:lnTo>
                        <a:pt x="850" y="46"/>
                      </a:lnTo>
                      <a:lnTo>
                        <a:pt x="856" y="44"/>
                      </a:lnTo>
                      <a:lnTo>
                        <a:pt x="860" y="44"/>
                      </a:lnTo>
                      <a:lnTo>
                        <a:pt x="867" y="40"/>
                      </a:lnTo>
                      <a:lnTo>
                        <a:pt x="869" y="40"/>
                      </a:lnTo>
                      <a:lnTo>
                        <a:pt x="866" y="0"/>
                      </a:lnTo>
                      <a:lnTo>
                        <a:pt x="866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2" name="Freeform 80"/>
                <p:cNvSpPr>
                  <a:spLocks/>
                </p:cNvSpPr>
                <p:nvPr/>
              </p:nvSpPr>
              <p:spPr bwMode="auto">
                <a:xfrm>
                  <a:off x="3028276" y="2538150"/>
                  <a:ext cx="822239" cy="351983"/>
                </a:xfrm>
                <a:custGeom>
                  <a:avLst/>
                  <a:gdLst/>
                  <a:ahLst/>
                  <a:cxnLst>
                    <a:cxn ang="0">
                      <a:pos x="1712" y="44"/>
                    </a:cxn>
                    <a:cxn ang="0">
                      <a:pos x="1639" y="21"/>
                    </a:cxn>
                    <a:cxn ang="0">
                      <a:pos x="1561" y="10"/>
                    </a:cxn>
                    <a:cxn ang="0">
                      <a:pos x="1449" y="0"/>
                    </a:cxn>
                    <a:cxn ang="0">
                      <a:pos x="1301" y="0"/>
                    </a:cxn>
                    <a:cxn ang="0">
                      <a:pos x="1111" y="19"/>
                    </a:cxn>
                    <a:cxn ang="0">
                      <a:pos x="900" y="55"/>
                    </a:cxn>
                    <a:cxn ang="0">
                      <a:pos x="681" y="110"/>
                    </a:cxn>
                    <a:cxn ang="0">
                      <a:pos x="468" y="179"/>
                    </a:cxn>
                    <a:cxn ang="0">
                      <a:pos x="278" y="253"/>
                    </a:cxn>
                    <a:cxn ang="0">
                      <a:pos x="126" y="335"/>
                    </a:cxn>
                    <a:cxn ang="0">
                      <a:pos x="31" y="418"/>
                    </a:cxn>
                    <a:cxn ang="0">
                      <a:pos x="0" y="498"/>
                    </a:cxn>
                    <a:cxn ang="0">
                      <a:pos x="6" y="567"/>
                    </a:cxn>
                    <a:cxn ang="0">
                      <a:pos x="53" y="635"/>
                    </a:cxn>
                    <a:cxn ang="0">
                      <a:pos x="124" y="677"/>
                    </a:cxn>
                    <a:cxn ang="0">
                      <a:pos x="219" y="709"/>
                    </a:cxn>
                    <a:cxn ang="0">
                      <a:pos x="344" y="730"/>
                    </a:cxn>
                    <a:cxn ang="0">
                      <a:pos x="495" y="739"/>
                    </a:cxn>
                    <a:cxn ang="0">
                      <a:pos x="673" y="743"/>
                    </a:cxn>
                    <a:cxn ang="0">
                      <a:pos x="867" y="734"/>
                    </a:cxn>
                    <a:cxn ang="0">
                      <a:pos x="1038" y="709"/>
                    </a:cxn>
                    <a:cxn ang="0">
                      <a:pos x="1185" y="667"/>
                    </a:cxn>
                    <a:cxn ang="0">
                      <a:pos x="1305" y="622"/>
                    </a:cxn>
                    <a:cxn ang="0">
                      <a:pos x="1398" y="570"/>
                    </a:cxn>
                    <a:cxn ang="0">
                      <a:pos x="1468" y="523"/>
                    </a:cxn>
                    <a:cxn ang="0">
                      <a:pos x="1529" y="466"/>
                    </a:cxn>
                    <a:cxn ang="0">
                      <a:pos x="1512" y="470"/>
                    </a:cxn>
                    <a:cxn ang="0">
                      <a:pos x="1449" y="510"/>
                    </a:cxn>
                    <a:cxn ang="0">
                      <a:pos x="1383" y="555"/>
                    </a:cxn>
                    <a:cxn ang="0">
                      <a:pos x="1295" y="599"/>
                    </a:cxn>
                    <a:cxn ang="0">
                      <a:pos x="1189" y="643"/>
                    </a:cxn>
                    <a:cxn ang="0">
                      <a:pos x="1061" y="682"/>
                    </a:cxn>
                    <a:cxn ang="0">
                      <a:pos x="911" y="711"/>
                    </a:cxn>
                    <a:cxn ang="0">
                      <a:pos x="759" y="728"/>
                    </a:cxn>
                    <a:cxn ang="0">
                      <a:pos x="618" y="734"/>
                    </a:cxn>
                    <a:cxn ang="0">
                      <a:pos x="487" y="728"/>
                    </a:cxn>
                    <a:cxn ang="0">
                      <a:pos x="373" y="717"/>
                    </a:cxn>
                    <a:cxn ang="0">
                      <a:pos x="272" y="700"/>
                    </a:cxn>
                    <a:cxn ang="0">
                      <a:pos x="188" y="677"/>
                    </a:cxn>
                    <a:cxn ang="0">
                      <a:pos x="128" y="654"/>
                    </a:cxn>
                    <a:cxn ang="0">
                      <a:pos x="67" y="612"/>
                    </a:cxn>
                    <a:cxn ang="0">
                      <a:pos x="32" y="551"/>
                    </a:cxn>
                    <a:cxn ang="0">
                      <a:pos x="40" y="485"/>
                    </a:cxn>
                    <a:cxn ang="0">
                      <a:pos x="84" y="416"/>
                    </a:cxn>
                    <a:cxn ang="0">
                      <a:pos x="156" y="359"/>
                    </a:cxn>
                    <a:cxn ang="0">
                      <a:pos x="226" y="316"/>
                    </a:cxn>
                    <a:cxn ang="0">
                      <a:pos x="320" y="268"/>
                    </a:cxn>
                    <a:cxn ang="0">
                      <a:pos x="434" y="219"/>
                    </a:cxn>
                    <a:cxn ang="0">
                      <a:pos x="561" y="167"/>
                    </a:cxn>
                    <a:cxn ang="0">
                      <a:pos x="696" y="122"/>
                    </a:cxn>
                    <a:cxn ang="0">
                      <a:pos x="837" y="84"/>
                    </a:cxn>
                    <a:cxn ang="0">
                      <a:pos x="972" y="57"/>
                    </a:cxn>
                    <a:cxn ang="0">
                      <a:pos x="1103" y="42"/>
                    </a:cxn>
                    <a:cxn ang="0">
                      <a:pos x="1221" y="33"/>
                    </a:cxn>
                    <a:cxn ang="0">
                      <a:pos x="1324" y="29"/>
                    </a:cxn>
                    <a:cxn ang="0">
                      <a:pos x="1415" y="29"/>
                    </a:cxn>
                    <a:cxn ang="0">
                      <a:pos x="1493" y="29"/>
                    </a:cxn>
                    <a:cxn ang="0">
                      <a:pos x="1556" y="33"/>
                    </a:cxn>
                    <a:cxn ang="0">
                      <a:pos x="1618" y="38"/>
                    </a:cxn>
                    <a:cxn ang="0">
                      <a:pos x="1674" y="53"/>
                    </a:cxn>
                    <a:cxn ang="0">
                      <a:pos x="1736" y="80"/>
                    </a:cxn>
                  </a:cxnLst>
                  <a:rect l="0" t="0" r="r" b="b"/>
                  <a:pathLst>
                    <a:path w="1738" h="743">
                      <a:moveTo>
                        <a:pt x="1738" y="80"/>
                      </a:moveTo>
                      <a:lnTo>
                        <a:pt x="1738" y="76"/>
                      </a:lnTo>
                      <a:lnTo>
                        <a:pt x="1738" y="69"/>
                      </a:lnTo>
                      <a:lnTo>
                        <a:pt x="1734" y="61"/>
                      </a:lnTo>
                      <a:lnTo>
                        <a:pt x="1729" y="55"/>
                      </a:lnTo>
                      <a:lnTo>
                        <a:pt x="1723" y="52"/>
                      </a:lnTo>
                      <a:lnTo>
                        <a:pt x="1719" y="48"/>
                      </a:lnTo>
                      <a:lnTo>
                        <a:pt x="1712" y="44"/>
                      </a:lnTo>
                      <a:lnTo>
                        <a:pt x="1706" y="42"/>
                      </a:lnTo>
                      <a:lnTo>
                        <a:pt x="1696" y="38"/>
                      </a:lnTo>
                      <a:lnTo>
                        <a:pt x="1687" y="34"/>
                      </a:lnTo>
                      <a:lnTo>
                        <a:pt x="1675" y="31"/>
                      </a:lnTo>
                      <a:lnTo>
                        <a:pt x="1662" y="27"/>
                      </a:lnTo>
                      <a:lnTo>
                        <a:pt x="1655" y="25"/>
                      </a:lnTo>
                      <a:lnTo>
                        <a:pt x="1647" y="23"/>
                      </a:lnTo>
                      <a:lnTo>
                        <a:pt x="1639" y="21"/>
                      </a:lnTo>
                      <a:lnTo>
                        <a:pt x="1632" y="19"/>
                      </a:lnTo>
                      <a:lnTo>
                        <a:pt x="1622" y="17"/>
                      </a:lnTo>
                      <a:lnTo>
                        <a:pt x="1613" y="17"/>
                      </a:lnTo>
                      <a:lnTo>
                        <a:pt x="1603" y="15"/>
                      </a:lnTo>
                      <a:lnTo>
                        <a:pt x="1596" y="15"/>
                      </a:lnTo>
                      <a:lnTo>
                        <a:pt x="1584" y="14"/>
                      </a:lnTo>
                      <a:lnTo>
                        <a:pt x="1573" y="12"/>
                      </a:lnTo>
                      <a:lnTo>
                        <a:pt x="1561" y="10"/>
                      </a:lnTo>
                      <a:lnTo>
                        <a:pt x="1550" y="8"/>
                      </a:lnTo>
                      <a:lnTo>
                        <a:pt x="1537" y="8"/>
                      </a:lnTo>
                      <a:lnTo>
                        <a:pt x="1525" y="6"/>
                      </a:lnTo>
                      <a:lnTo>
                        <a:pt x="1510" y="4"/>
                      </a:lnTo>
                      <a:lnTo>
                        <a:pt x="1497" y="4"/>
                      </a:lnTo>
                      <a:lnTo>
                        <a:pt x="1481" y="4"/>
                      </a:lnTo>
                      <a:lnTo>
                        <a:pt x="1466" y="2"/>
                      </a:lnTo>
                      <a:lnTo>
                        <a:pt x="1449" y="0"/>
                      </a:lnTo>
                      <a:lnTo>
                        <a:pt x="1434" y="0"/>
                      </a:lnTo>
                      <a:lnTo>
                        <a:pt x="1417" y="0"/>
                      </a:lnTo>
                      <a:lnTo>
                        <a:pt x="1400" y="0"/>
                      </a:lnTo>
                      <a:lnTo>
                        <a:pt x="1381" y="0"/>
                      </a:lnTo>
                      <a:lnTo>
                        <a:pt x="1364" y="0"/>
                      </a:lnTo>
                      <a:lnTo>
                        <a:pt x="1343" y="0"/>
                      </a:lnTo>
                      <a:lnTo>
                        <a:pt x="1322" y="0"/>
                      </a:lnTo>
                      <a:lnTo>
                        <a:pt x="1301" y="0"/>
                      </a:lnTo>
                      <a:lnTo>
                        <a:pt x="1280" y="2"/>
                      </a:lnTo>
                      <a:lnTo>
                        <a:pt x="1255" y="2"/>
                      </a:lnTo>
                      <a:lnTo>
                        <a:pt x="1232" y="4"/>
                      </a:lnTo>
                      <a:lnTo>
                        <a:pt x="1210" y="8"/>
                      </a:lnTo>
                      <a:lnTo>
                        <a:pt x="1187" y="10"/>
                      </a:lnTo>
                      <a:lnTo>
                        <a:pt x="1162" y="14"/>
                      </a:lnTo>
                      <a:lnTo>
                        <a:pt x="1137" y="15"/>
                      </a:lnTo>
                      <a:lnTo>
                        <a:pt x="1111" y="19"/>
                      </a:lnTo>
                      <a:lnTo>
                        <a:pt x="1086" y="23"/>
                      </a:lnTo>
                      <a:lnTo>
                        <a:pt x="1061" y="27"/>
                      </a:lnTo>
                      <a:lnTo>
                        <a:pt x="1035" y="31"/>
                      </a:lnTo>
                      <a:lnTo>
                        <a:pt x="1008" y="36"/>
                      </a:lnTo>
                      <a:lnTo>
                        <a:pt x="981" y="42"/>
                      </a:lnTo>
                      <a:lnTo>
                        <a:pt x="953" y="44"/>
                      </a:lnTo>
                      <a:lnTo>
                        <a:pt x="926" y="52"/>
                      </a:lnTo>
                      <a:lnTo>
                        <a:pt x="900" y="55"/>
                      </a:lnTo>
                      <a:lnTo>
                        <a:pt x="871" y="63"/>
                      </a:lnTo>
                      <a:lnTo>
                        <a:pt x="844" y="69"/>
                      </a:lnTo>
                      <a:lnTo>
                        <a:pt x="818" y="76"/>
                      </a:lnTo>
                      <a:lnTo>
                        <a:pt x="791" y="82"/>
                      </a:lnTo>
                      <a:lnTo>
                        <a:pt x="763" y="90"/>
                      </a:lnTo>
                      <a:lnTo>
                        <a:pt x="734" y="97"/>
                      </a:lnTo>
                      <a:lnTo>
                        <a:pt x="708" y="105"/>
                      </a:lnTo>
                      <a:lnTo>
                        <a:pt x="681" y="110"/>
                      </a:lnTo>
                      <a:lnTo>
                        <a:pt x="652" y="120"/>
                      </a:lnTo>
                      <a:lnTo>
                        <a:pt x="624" y="126"/>
                      </a:lnTo>
                      <a:lnTo>
                        <a:pt x="599" y="135"/>
                      </a:lnTo>
                      <a:lnTo>
                        <a:pt x="571" y="145"/>
                      </a:lnTo>
                      <a:lnTo>
                        <a:pt x="546" y="154"/>
                      </a:lnTo>
                      <a:lnTo>
                        <a:pt x="519" y="162"/>
                      </a:lnTo>
                      <a:lnTo>
                        <a:pt x="493" y="171"/>
                      </a:lnTo>
                      <a:lnTo>
                        <a:pt x="468" y="179"/>
                      </a:lnTo>
                      <a:lnTo>
                        <a:pt x="441" y="188"/>
                      </a:lnTo>
                      <a:lnTo>
                        <a:pt x="417" y="196"/>
                      </a:lnTo>
                      <a:lnTo>
                        <a:pt x="392" y="206"/>
                      </a:lnTo>
                      <a:lnTo>
                        <a:pt x="367" y="215"/>
                      </a:lnTo>
                      <a:lnTo>
                        <a:pt x="344" y="226"/>
                      </a:lnTo>
                      <a:lnTo>
                        <a:pt x="322" y="234"/>
                      </a:lnTo>
                      <a:lnTo>
                        <a:pt x="299" y="244"/>
                      </a:lnTo>
                      <a:lnTo>
                        <a:pt x="278" y="253"/>
                      </a:lnTo>
                      <a:lnTo>
                        <a:pt x="257" y="264"/>
                      </a:lnTo>
                      <a:lnTo>
                        <a:pt x="234" y="274"/>
                      </a:lnTo>
                      <a:lnTo>
                        <a:pt x="215" y="283"/>
                      </a:lnTo>
                      <a:lnTo>
                        <a:pt x="196" y="295"/>
                      </a:lnTo>
                      <a:lnTo>
                        <a:pt x="179" y="306"/>
                      </a:lnTo>
                      <a:lnTo>
                        <a:pt x="160" y="316"/>
                      </a:lnTo>
                      <a:lnTo>
                        <a:pt x="143" y="325"/>
                      </a:lnTo>
                      <a:lnTo>
                        <a:pt x="126" y="335"/>
                      </a:lnTo>
                      <a:lnTo>
                        <a:pt x="112" y="346"/>
                      </a:lnTo>
                      <a:lnTo>
                        <a:pt x="97" y="356"/>
                      </a:lnTo>
                      <a:lnTo>
                        <a:pt x="84" y="365"/>
                      </a:lnTo>
                      <a:lnTo>
                        <a:pt x="71" y="377"/>
                      </a:lnTo>
                      <a:lnTo>
                        <a:pt x="59" y="388"/>
                      </a:lnTo>
                      <a:lnTo>
                        <a:pt x="48" y="397"/>
                      </a:lnTo>
                      <a:lnTo>
                        <a:pt x="38" y="407"/>
                      </a:lnTo>
                      <a:lnTo>
                        <a:pt x="31" y="418"/>
                      </a:lnTo>
                      <a:lnTo>
                        <a:pt x="23" y="430"/>
                      </a:lnTo>
                      <a:lnTo>
                        <a:pt x="15" y="437"/>
                      </a:lnTo>
                      <a:lnTo>
                        <a:pt x="12" y="449"/>
                      </a:lnTo>
                      <a:lnTo>
                        <a:pt x="8" y="460"/>
                      </a:lnTo>
                      <a:lnTo>
                        <a:pt x="6" y="470"/>
                      </a:lnTo>
                      <a:lnTo>
                        <a:pt x="2" y="479"/>
                      </a:lnTo>
                      <a:lnTo>
                        <a:pt x="2" y="489"/>
                      </a:lnTo>
                      <a:lnTo>
                        <a:pt x="0" y="498"/>
                      </a:lnTo>
                      <a:lnTo>
                        <a:pt x="0" y="508"/>
                      </a:lnTo>
                      <a:lnTo>
                        <a:pt x="0" y="517"/>
                      </a:lnTo>
                      <a:lnTo>
                        <a:pt x="0" y="525"/>
                      </a:lnTo>
                      <a:lnTo>
                        <a:pt x="0" y="532"/>
                      </a:lnTo>
                      <a:lnTo>
                        <a:pt x="2" y="542"/>
                      </a:lnTo>
                      <a:lnTo>
                        <a:pt x="2" y="549"/>
                      </a:lnTo>
                      <a:lnTo>
                        <a:pt x="4" y="557"/>
                      </a:lnTo>
                      <a:lnTo>
                        <a:pt x="6" y="567"/>
                      </a:lnTo>
                      <a:lnTo>
                        <a:pt x="10" y="574"/>
                      </a:lnTo>
                      <a:lnTo>
                        <a:pt x="13" y="582"/>
                      </a:lnTo>
                      <a:lnTo>
                        <a:pt x="17" y="589"/>
                      </a:lnTo>
                      <a:lnTo>
                        <a:pt x="21" y="595"/>
                      </a:lnTo>
                      <a:lnTo>
                        <a:pt x="27" y="605"/>
                      </a:lnTo>
                      <a:lnTo>
                        <a:pt x="36" y="616"/>
                      </a:lnTo>
                      <a:lnTo>
                        <a:pt x="48" y="629"/>
                      </a:lnTo>
                      <a:lnTo>
                        <a:pt x="53" y="635"/>
                      </a:lnTo>
                      <a:lnTo>
                        <a:pt x="61" y="641"/>
                      </a:lnTo>
                      <a:lnTo>
                        <a:pt x="69" y="646"/>
                      </a:lnTo>
                      <a:lnTo>
                        <a:pt x="78" y="652"/>
                      </a:lnTo>
                      <a:lnTo>
                        <a:pt x="84" y="658"/>
                      </a:lnTo>
                      <a:lnTo>
                        <a:pt x="93" y="663"/>
                      </a:lnTo>
                      <a:lnTo>
                        <a:pt x="103" y="667"/>
                      </a:lnTo>
                      <a:lnTo>
                        <a:pt x="114" y="675"/>
                      </a:lnTo>
                      <a:lnTo>
                        <a:pt x="124" y="677"/>
                      </a:lnTo>
                      <a:lnTo>
                        <a:pt x="135" y="682"/>
                      </a:lnTo>
                      <a:lnTo>
                        <a:pt x="145" y="686"/>
                      </a:lnTo>
                      <a:lnTo>
                        <a:pt x="158" y="692"/>
                      </a:lnTo>
                      <a:lnTo>
                        <a:pt x="169" y="696"/>
                      </a:lnTo>
                      <a:lnTo>
                        <a:pt x="183" y="700"/>
                      </a:lnTo>
                      <a:lnTo>
                        <a:pt x="194" y="703"/>
                      </a:lnTo>
                      <a:lnTo>
                        <a:pt x="207" y="705"/>
                      </a:lnTo>
                      <a:lnTo>
                        <a:pt x="219" y="709"/>
                      </a:lnTo>
                      <a:lnTo>
                        <a:pt x="234" y="711"/>
                      </a:lnTo>
                      <a:lnTo>
                        <a:pt x="247" y="715"/>
                      </a:lnTo>
                      <a:lnTo>
                        <a:pt x="263" y="719"/>
                      </a:lnTo>
                      <a:lnTo>
                        <a:pt x="278" y="720"/>
                      </a:lnTo>
                      <a:lnTo>
                        <a:pt x="295" y="724"/>
                      </a:lnTo>
                      <a:lnTo>
                        <a:pt x="310" y="724"/>
                      </a:lnTo>
                      <a:lnTo>
                        <a:pt x="327" y="728"/>
                      </a:lnTo>
                      <a:lnTo>
                        <a:pt x="344" y="730"/>
                      </a:lnTo>
                      <a:lnTo>
                        <a:pt x="361" y="732"/>
                      </a:lnTo>
                      <a:lnTo>
                        <a:pt x="380" y="734"/>
                      </a:lnTo>
                      <a:lnTo>
                        <a:pt x="398" y="738"/>
                      </a:lnTo>
                      <a:lnTo>
                        <a:pt x="417" y="738"/>
                      </a:lnTo>
                      <a:lnTo>
                        <a:pt x="436" y="738"/>
                      </a:lnTo>
                      <a:lnTo>
                        <a:pt x="455" y="739"/>
                      </a:lnTo>
                      <a:lnTo>
                        <a:pt x="476" y="739"/>
                      </a:lnTo>
                      <a:lnTo>
                        <a:pt x="495" y="739"/>
                      </a:lnTo>
                      <a:lnTo>
                        <a:pt x="515" y="741"/>
                      </a:lnTo>
                      <a:lnTo>
                        <a:pt x="536" y="743"/>
                      </a:lnTo>
                      <a:lnTo>
                        <a:pt x="559" y="743"/>
                      </a:lnTo>
                      <a:lnTo>
                        <a:pt x="580" y="743"/>
                      </a:lnTo>
                      <a:lnTo>
                        <a:pt x="603" y="743"/>
                      </a:lnTo>
                      <a:lnTo>
                        <a:pt x="626" y="743"/>
                      </a:lnTo>
                      <a:lnTo>
                        <a:pt x="650" y="743"/>
                      </a:lnTo>
                      <a:lnTo>
                        <a:pt x="673" y="743"/>
                      </a:lnTo>
                      <a:lnTo>
                        <a:pt x="698" y="743"/>
                      </a:lnTo>
                      <a:lnTo>
                        <a:pt x="723" y="743"/>
                      </a:lnTo>
                      <a:lnTo>
                        <a:pt x="749" y="743"/>
                      </a:lnTo>
                      <a:lnTo>
                        <a:pt x="772" y="741"/>
                      </a:lnTo>
                      <a:lnTo>
                        <a:pt x="797" y="739"/>
                      </a:lnTo>
                      <a:lnTo>
                        <a:pt x="822" y="738"/>
                      </a:lnTo>
                      <a:lnTo>
                        <a:pt x="844" y="738"/>
                      </a:lnTo>
                      <a:lnTo>
                        <a:pt x="867" y="734"/>
                      </a:lnTo>
                      <a:lnTo>
                        <a:pt x="890" y="732"/>
                      </a:lnTo>
                      <a:lnTo>
                        <a:pt x="913" y="730"/>
                      </a:lnTo>
                      <a:lnTo>
                        <a:pt x="936" y="728"/>
                      </a:lnTo>
                      <a:lnTo>
                        <a:pt x="957" y="724"/>
                      </a:lnTo>
                      <a:lnTo>
                        <a:pt x="978" y="720"/>
                      </a:lnTo>
                      <a:lnTo>
                        <a:pt x="998" y="717"/>
                      </a:lnTo>
                      <a:lnTo>
                        <a:pt x="1019" y="713"/>
                      </a:lnTo>
                      <a:lnTo>
                        <a:pt x="1038" y="709"/>
                      </a:lnTo>
                      <a:lnTo>
                        <a:pt x="1059" y="703"/>
                      </a:lnTo>
                      <a:lnTo>
                        <a:pt x="1078" y="700"/>
                      </a:lnTo>
                      <a:lnTo>
                        <a:pt x="1097" y="696"/>
                      </a:lnTo>
                      <a:lnTo>
                        <a:pt x="1116" y="690"/>
                      </a:lnTo>
                      <a:lnTo>
                        <a:pt x="1133" y="684"/>
                      </a:lnTo>
                      <a:lnTo>
                        <a:pt x="1151" y="679"/>
                      </a:lnTo>
                      <a:lnTo>
                        <a:pt x="1170" y="675"/>
                      </a:lnTo>
                      <a:lnTo>
                        <a:pt x="1185" y="667"/>
                      </a:lnTo>
                      <a:lnTo>
                        <a:pt x="1202" y="662"/>
                      </a:lnTo>
                      <a:lnTo>
                        <a:pt x="1217" y="656"/>
                      </a:lnTo>
                      <a:lnTo>
                        <a:pt x="1232" y="652"/>
                      </a:lnTo>
                      <a:lnTo>
                        <a:pt x="1248" y="644"/>
                      </a:lnTo>
                      <a:lnTo>
                        <a:pt x="1263" y="639"/>
                      </a:lnTo>
                      <a:lnTo>
                        <a:pt x="1276" y="633"/>
                      </a:lnTo>
                      <a:lnTo>
                        <a:pt x="1291" y="627"/>
                      </a:lnTo>
                      <a:lnTo>
                        <a:pt x="1305" y="622"/>
                      </a:lnTo>
                      <a:lnTo>
                        <a:pt x="1318" y="614"/>
                      </a:lnTo>
                      <a:lnTo>
                        <a:pt x="1331" y="608"/>
                      </a:lnTo>
                      <a:lnTo>
                        <a:pt x="1345" y="603"/>
                      </a:lnTo>
                      <a:lnTo>
                        <a:pt x="1356" y="595"/>
                      </a:lnTo>
                      <a:lnTo>
                        <a:pt x="1367" y="589"/>
                      </a:lnTo>
                      <a:lnTo>
                        <a:pt x="1377" y="584"/>
                      </a:lnTo>
                      <a:lnTo>
                        <a:pt x="1388" y="576"/>
                      </a:lnTo>
                      <a:lnTo>
                        <a:pt x="1398" y="570"/>
                      </a:lnTo>
                      <a:lnTo>
                        <a:pt x="1409" y="565"/>
                      </a:lnTo>
                      <a:lnTo>
                        <a:pt x="1419" y="557"/>
                      </a:lnTo>
                      <a:lnTo>
                        <a:pt x="1428" y="551"/>
                      </a:lnTo>
                      <a:lnTo>
                        <a:pt x="1438" y="546"/>
                      </a:lnTo>
                      <a:lnTo>
                        <a:pt x="1445" y="540"/>
                      </a:lnTo>
                      <a:lnTo>
                        <a:pt x="1453" y="532"/>
                      </a:lnTo>
                      <a:lnTo>
                        <a:pt x="1461" y="529"/>
                      </a:lnTo>
                      <a:lnTo>
                        <a:pt x="1468" y="523"/>
                      </a:lnTo>
                      <a:lnTo>
                        <a:pt x="1474" y="517"/>
                      </a:lnTo>
                      <a:lnTo>
                        <a:pt x="1481" y="511"/>
                      </a:lnTo>
                      <a:lnTo>
                        <a:pt x="1489" y="508"/>
                      </a:lnTo>
                      <a:lnTo>
                        <a:pt x="1499" y="498"/>
                      </a:lnTo>
                      <a:lnTo>
                        <a:pt x="1510" y="489"/>
                      </a:lnTo>
                      <a:lnTo>
                        <a:pt x="1516" y="479"/>
                      </a:lnTo>
                      <a:lnTo>
                        <a:pt x="1525" y="473"/>
                      </a:lnTo>
                      <a:lnTo>
                        <a:pt x="1529" y="466"/>
                      </a:lnTo>
                      <a:lnTo>
                        <a:pt x="1535" y="462"/>
                      </a:lnTo>
                      <a:lnTo>
                        <a:pt x="1537" y="456"/>
                      </a:lnTo>
                      <a:lnTo>
                        <a:pt x="1539" y="456"/>
                      </a:lnTo>
                      <a:lnTo>
                        <a:pt x="1537" y="454"/>
                      </a:lnTo>
                      <a:lnTo>
                        <a:pt x="1531" y="456"/>
                      </a:lnTo>
                      <a:lnTo>
                        <a:pt x="1525" y="460"/>
                      </a:lnTo>
                      <a:lnTo>
                        <a:pt x="1520" y="464"/>
                      </a:lnTo>
                      <a:lnTo>
                        <a:pt x="1512" y="470"/>
                      </a:lnTo>
                      <a:lnTo>
                        <a:pt x="1504" y="475"/>
                      </a:lnTo>
                      <a:lnTo>
                        <a:pt x="1493" y="483"/>
                      </a:lnTo>
                      <a:lnTo>
                        <a:pt x="1481" y="489"/>
                      </a:lnTo>
                      <a:lnTo>
                        <a:pt x="1476" y="492"/>
                      </a:lnTo>
                      <a:lnTo>
                        <a:pt x="1470" y="498"/>
                      </a:lnTo>
                      <a:lnTo>
                        <a:pt x="1462" y="502"/>
                      </a:lnTo>
                      <a:lnTo>
                        <a:pt x="1457" y="508"/>
                      </a:lnTo>
                      <a:lnTo>
                        <a:pt x="1449" y="510"/>
                      </a:lnTo>
                      <a:lnTo>
                        <a:pt x="1442" y="517"/>
                      </a:lnTo>
                      <a:lnTo>
                        <a:pt x="1434" y="521"/>
                      </a:lnTo>
                      <a:lnTo>
                        <a:pt x="1428" y="527"/>
                      </a:lnTo>
                      <a:lnTo>
                        <a:pt x="1419" y="532"/>
                      </a:lnTo>
                      <a:lnTo>
                        <a:pt x="1409" y="538"/>
                      </a:lnTo>
                      <a:lnTo>
                        <a:pt x="1402" y="542"/>
                      </a:lnTo>
                      <a:lnTo>
                        <a:pt x="1392" y="549"/>
                      </a:lnTo>
                      <a:lnTo>
                        <a:pt x="1383" y="555"/>
                      </a:lnTo>
                      <a:lnTo>
                        <a:pt x="1373" y="561"/>
                      </a:lnTo>
                      <a:lnTo>
                        <a:pt x="1362" y="565"/>
                      </a:lnTo>
                      <a:lnTo>
                        <a:pt x="1352" y="570"/>
                      </a:lnTo>
                      <a:lnTo>
                        <a:pt x="1341" y="576"/>
                      </a:lnTo>
                      <a:lnTo>
                        <a:pt x="1331" y="582"/>
                      </a:lnTo>
                      <a:lnTo>
                        <a:pt x="1318" y="586"/>
                      </a:lnTo>
                      <a:lnTo>
                        <a:pt x="1308" y="593"/>
                      </a:lnTo>
                      <a:lnTo>
                        <a:pt x="1295" y="599"/>
                      </a:lnTo>
                      <a:lnTo>
                        <a:pt x="1282" y="605"/>
                      </a:lnTo>
                      <a:lnTo>
                        <a:pt x="1269" y="610"/>
                      </a:lnTo>
                      <a:lnTo>
                        <a:pt x="1257" y="616"/>
                      </a:lnTo>
                      <a:lnTo>
                        <a:pt x="1244" y="622"/>
                      </a:lnTo>
                      <a:lnTo>
                        <a:pt x="1230" y="627"/>
                      </a:lnTo>
                      <a:lnTo>
                        <a:pt x="1217" y="633"/>
                      </a:lnTo>
                      <a:lnTo>
                        <a:pt x="1204" y="639"/>
                      </a:lnTo>
                      <a:lnTo>
                        <a:pt x="1189" y="643"/>
                      </a:lnTo>
                      <a:lnTo>
                        <a:pt x="1173" y="648"/>
                      </a:lnTo>
                      <a:lnTo>
                        <a:pt x="1158" y="652"/>
                      </a:lnTo>
                      <a:lnTo>
                        <a:pt x="1141" y="658"/>
                      </a:lnTo>
                      <a:lnTo>
                        <a:pt x="1126" y="663"/>
                      </a:lnTo>
                      <a:lnTo>
                        <a:pt x="1111" y="667"/>
                      </a:lnTo>
                      <a:lnTo>
                        <a:pt x="1094" y="673"/>
                      </a:lnTo>
                      <a:lnTo>
                        <a:pt x="1078" y="679"/>
                      </a:lnTo>
                      <a:lnTo>
                        <a:pt x="1061" y="682"/>
                      </a:lnTo>
                      <a:lnTo>
                        <a:pt x="1042" y="686"/>
                      </a:lnTo>
                      <a:lnTo>
                        <a:pt x="1025" y="692"/>
                      </a:lnTo>
                      <a:lnTo>
                        <a:pt x="1008" y="696"/>
                      </a:lnTo>
                      <a:lnTo>
                        <a:pt x="989" y="700"/>
                      </a:lnTo>
                      <a:lnTo>
                        <a:pt x="970" y="703"/>
                      </a:lnTo>
                      <a:lnTo>
                        <a:pt x="951" y="707"/>
                      </a:lnTo>
                      <a:lnTo>
                        <a:pt x="932" y="711"/>
                      </a:lnTo>
                      <a:lnTo>
                        <a:pt x="911" y="711"/>
                      </a:lnTo>
                      <a:lnTo>
                        <a:pt x="892" y="715"/>
                      </a:lnTo>
                      <a:lnTo>
                        <a:pt x="871" y="717"/>
                      </a:lnTo>
                      <a:lnTo>
                        <a:pt x="854" y="720"/>
                      </a:lnTo>
                      <a:lnTo>
                        <a:pt x="835" y="720"/>
                      </a:lnTo>
                      <a:lnTo>
                        <a:pt x="816" y="724"/>
                      </a:lnTo>
                      <a:lnTo>
                        <a:pt x="797" y="724"/>
                      </a:lnTo>
                      <a:lnTo>
                        <a:pt x="778" y="728"/>
                      </a:lnTo>
                      <a:lnTo>
                        <a:pt x="759" y="728"/>
                      </a:lnTo>
                      <a:lnTo>
                        <a:pt x="740" y="728"/>
                      </a:lnTo>
                      <a:lnTo>
                        <a:pt x="723" y="730"/>
                      </a:lnTo>
                      <a:lnTo>
                        <a:pt x="706" y="730"/>
                      </a:lnTo>
                      <a:lnTo>
                        <a:pt x="687" y="730"/>
                      </a:lnTo>
                      <a:lnTo>
                        <a:pt x="670" y="732"/>
                      </a:lnTo>
                      <a:lnTo>
                        <a:pt x="652" y="734"/>
                      </a:lnTo>
                      <a:lnTo>
                        <a:pt x="635" y="734"/>
                      </a:lnTo>
                      <a:lnTo>
                        <a:pt x="618" y="734"/>
                      </a:lnTo>
                      <a:lnTo>
                        <a:pt x="599" y="734"/>
                      </a:lnTo>
                      <a:lnTo>
                        <a:pt x="584" y="734"/>
                      </a:lnTo>
                      <a:lnTo>
                        <a:pt x="567" y="734"/>
                      </a:lnTo>
                      <a:lnTo>
                        <a:pt x="550" y="732"/>
                      </a:lnTo>
                      <a:lnTo>
                        <a:pt x="535" y="732"/>
                      </a:lnTo>
                      <a:lnTo>
                        <a:pt x="517" y="730"/>
                      </a:lnTo>
                      <a:lnTo>
                        <a:pt x="504" y="730"/>
                      </a:lnTo>
                      <a:lnTo>
                        <a:pt x="487" y="728"/>
                      </a:lnTo>
                      <a:lnTo>
                        <a:pt x="472" y="728"/>
                      </a:lnTo>
                      <a:lnTo>
                        <a:pt x="458" y="726"/>
                      </a:lnTo>
                      <a:lnTo>
                        <a:pt x="443" y="726"/>
                      </a:lnTo>
                      <a:lnTo>
                        <a:pt x="428" y="724"/>
                      </a:lnTo>
                      <a:lnTo>
                        <a:pt x="413" y="722"/>
                      </a:lnTo>
                      <a:lnTo>
                        <a:pt x="399" y="720"/>
                      </a:lnTo>
                      <a:lnTo>
                        <a:pt x="386" y="720"/>
                      </a:lnTo>
                      <a:lnTo>
                        <a:pt x="373" y="717"/>
                      </a:lnTo>
                      <a:lnTo>
                        <a:pt x="358" y="715"/>
                      </a:lnTo>
                      <a:lnTo>
                        <a:pt x="344" y="711"/>
                      </a:lnTo>
                      <a:lnTo>
                        <a:pt x="333" y="711"/>
                      </a:lnTo>
                      <a:lnTo>
                        <a:pt x="320" y="709"/>
                      </a:lnTo>
                      <a:lnTo>
                        <a:pt x="306" y="705"/>
                      </a:lnTo>
                      <a:lnTo>
                        <a:pt x="295" y="703"/>
                      </a:lnTo>
                      <a:lnTo>
                        <a:pt x="284" y="703"/>
                      </a:lnTo>
                      <a:lnTo>
                        <a:pt x="272" y="700"/>
                      </a:lnTo>
                      <a:lnTo>
                        <a:pt x="261" y="696"/>
                      </a:lnTo>
                      <a:lnTo>
                        <a:pt x="249" y="694"/>
                      </a:lnTo>
                      <a:lnTo>
                        <a:pt x="238" y="692"/>
                      </a:lnTo>
                      <a:lnTo>
                        <a:pt x="228" y="688"/>
                      </a:lnTo>
                      <a:lnTo>
                        <a:pt x="217" y="686"/>
                      </a:lnTo>
                      <a:lnTo>
                        <a:pt x="207" y="684"/>
                      </a:lnTo>
                      <a:lnTo>
                        <a:pt x="200" y="681"/>
                      </a:lnTo>
                      <a:lnTo>
                        <a:pt x="188" y="677"/>
                      </a:lnTo>
                      <a:lnTo>
                        <a:pt x="181" y="675"/>
                      </a:lnTo>
                      <a:lnTo>
                        <a:pt x="171" y="671"/>
                      </a:lnTo>
                      <a:lnTo>
                        <a:pt x="164" y="667"/>
                      </a:lnTo>
                      <a:lnTo>
                        <a:pt x="156" y="665"/>
                      </a:lnTo>
                      <a:lnTo>
                        <a:pt x="147" y="662"/>
                      </a:lnTo>
                      <a:lnTo>
                        <a:pt x="141" y="660"/>
                      </a:lnTo>
                      <a:lnTo>
                        <a:pt x="135" y="658"/>
                      </a:lnTo>
                      <a:lnTo>
                        <a:pt x="128" y="654"/>
                      </a:lnTo>
                      <a:lnTo>
                        <a:pt x="120" y="650"/>
                      </a:lnTo>
                      <a:lnTo>
                        <a:pt x="114" y="646"/>
                      </a:lnTo>
                      <a:lnTo>
                        <a:pt x="109" y="644"/>
                      </a:lnTo>
                      <a:lnTo>
                        <a:pt x="97" y="639"/>
                      </a:lnTo>
                      <a:lnTo>
                        <a:pt x="91" y="633"/>
                      </a:lnTo>
                      <a:lnTo>
                        <a:pt x="82" y="627"/>
                      </a:lnTo>
                      <a:lnTo>
                        <a:pt x="74" y="620"/>
                      </a:lnTo>
                      <a:lnTo>
                        <a:pt x="67" y="612"/>
                      </a:lnTo>
                      <a:lnTo>
                        <a:pt x="61" y="606"/>
                      </a:lnTo>
                      <a:lnTo>
                        <a:pt x="55" y="599"/>
                      </a:lnTo>
                      <a:lnTo>
                        <a:pt x="50" y="591"/>
                      </a:lnTo>
                      <a:lnTo>
                        <a:pt x="46" y="584"/>
                      </a:lnTo>
                      <a:lnTo>
                        <a:pt x="42" y="576"/>
                      </a:lnTo>
                      <a:lnTo>
                        <a:pt x="38" y="568"/>
                      </a:lnTo>
                      <a:lnTo>
                        <a:pt x="34" y="561"/>
                      </a:lnTo>
                      <a:lnTo>
                        <a:pt x="32" y="551"/>
                      </a:lnTo>
                      <a:lnTo>
                        <a:pt x="32" y="546"/>
                      </a:lnTo>
                      <a:lnTo>
                        <a:pt x="31" y="536"/>
                      </a:lnTo>
                      <a:lnTo>
                        <a:pt x="31" y="529"/>
                      </a:lnTo>
                      <a:lnTo>
                        <a:pt x="31" y="519"/>
                      </a:lnTo>
                      <a:lnTo>
                        <a:pt x="34" y="513"/>
                      </a:lnTo>
                      <a:lnTo>
                        <a:pt x="34" y="504"/>
                      </a:lnTo>
                      <a:lnTo>
                        <a:pt x="36" y="494"/>
                      </a:lnTo>
                      <a:lnTo>
                        <a:pt x="40" y="485"/>
                      </a:lnTo>
                      <a:lnTo>
                        <a:pt x="44" y="477"/>
                      </a:lnTo>
                      <a:lnTo>
                        <a:pt x="46" y="468"/>
                      </a:lnTo>
                      <a:lnTo>
                        <a:pt x="52" y="460"/>
                      </a:lnTo>
                      <a:lnTo>
                        <a:pt x="55" y="451"/>
                      </a:lnTo>
                      <a:lnTo>
                        <a:pt x="63" y="443"/>
                      </a:lnTo>
                      <a:lnTo>
                        <a:pt x="69" y="434"/>
                      </a:lnTo>
                      <a:lnTo>
                        <a:pt x="76" y="426"/>
                      </a:lnTo>
                      <a:lnTo>
                        <a:pt x="84" y="416"/>
                      </a:lnTo>
                      <a:lnTo>
                        <a:pt x="93" y="407"/>
                      </a:lnTo>
                      <a:lnTo>
                        <a:pt x="103" y="397"/>
                      </a:lnTo>
                      <a:lnTo>
                        <a:pt x="112" y="390"/>
                      </a:lnTo>
                      <a:lnTo>
                        <a:pt x="124" y="382"/>
                      </a:lnTo>
                      <a:lnTo>
                        <a:pt x="137" y="375"/>
                      </a:lnTo>
                      <a:lnTo>
                        <a:pt x="141" y="369"/>
                      </a:lnTo>
                      <a:lnTo>
                        <a:pt x="148" y="363"/>
                      </a:lnTo>
                      <a:lnTo>
                        <a:pt x="156" y="359"/>
                      </a:lnTo>
                      <a:lnTo>
                        <a:pt x="162" y="354"/>
                      </a:lnTo>
                      <a:lnTo>
                        <a:pt x="169" y="348"/>
                      </a:lnTo>
                      <a:lnTo>
                        <a:pt x="179" y="344"/>
                      </a:lnTo>
                      <a:lnTo>
                        <a:pt x="187" y="339"/>
                      </a:lnTo>
                      <a:lnTo>
                        <a:pt x="198" y="335"/>
                      </a:lnTo>
                      <a:lnTo>
                        <a:pt x="206" y="327"/>
                      </a:lnTo>
                      <a:lnTo>
                        <a:pt x="217" y="321"/>
                      </a:lnTo>
                      <a:lnTo>
                        <a:pt x="226" y="316"/>
                      </a:lnTo>
                      <a:lnTo>
                        <a:pt x="238" y="310"/>
                      </a:lnTo>
                      <a:lnTo>
                        <a:pt x="247" y="304"/>
                      </a:lnTo>
                      <a:lnTo>
                        <a:pt x="261" y="299"/>
                      </a:lnTo>
                      <a:lnTo>
                        <a:pt x="272" y="293"/>
                      </a:lnTo>
                      <a:lnTo>
                        <a:pt x="285" y="287"/>
                      </a:lnTo>
                      <a:lnTo>
                        <a:pt x="295" y="282"/>
                      </a:lnTo>
                      <a:lnTo>
                        <a:pt x="308" y="274"/>
                      </a:lnTo>
                      <a:lnTo>
                        <a:pt x="320" y="268"/>
                      </a:lnTo>
                      <a:lnTo>
                        <a:pt x="335" y="263"/>
                      </a:lnTo>
                      <a:lnTo>
                        <a:pt x="348" y="255"/>
                      </a:lnTo>
                      <a:lnTo>
                        <a:pt x="361" y="249"/>
                      </a:lnTo>
                      <a:lnTo>
                        <a:pt x="377" y="244"/>
                      </a:lnTo>
                      <a:lnTo>
                        <a:pt x="392" y="238"/>
                      </a:lnTo>
                      <a:lnTo>
                        <a:pt x="405" y="230"/>
                      </a:lnTo>
                      <a:lnTo>
                        <a:pt x="420" y="225"/>
                      </a:lnTo>
                      <a:lnTo>
                        <a:pt x="434" y="219"/>
                      </a:lnTo>
                      <a:lnTo>
                        <a:pt x="451" y="211"/>
                      </a:lnTo>
                      <a:lnTo>
                        <a:pt x="464" y="206"/>
                      </a:lnTo>
                      <a:lnTo>
                        <a:pt x="481" y="200"/>
                      </a:lnTo>
                      <a:lnTo>
                        <a:pt x="496" y="192"/>
                      </a:lnTo>
                      <a:lnTo>
                        <a:pt x="514" y="186"/>
                      </a:lnTo>
                      <a:lnTo>
                        <a:pt x="531" y="181"/>
                      </a:lnTo>
                      <a:lnTo>
                        <a:pt x="546" y="173"/>
                      </a:lnTo>
                      <a:lnTo>
                        <a:pt x="561" y="167"/>
                      </a:lnTo>
                      <a:lnTo>
                        <a:pt x="578" y="162"/>
                      </a:lnTo>
                      <a:lnTo>
                        <a:pt x="595" y="156"/>
                      </a:lnTo>
                      <a:lnTo>
                        <a:pt x="612" y="148"/>
                      </a:lnTo>
                      <a:lnTo>
                        <a:pt x="628" y="143"/>
                      </a:lnTo>
                      <a:lnTo>
                        <a:pt x="647" y="139"/>
                      </a:lnTo>
                      <a:lnTo>
                        <a:pt x="662" y="133"/>
                      </a:lnTo>
                      <a:lnTo>
                        <a:pt x="681" y="128"/>
                      </a:lnTo>
                      <a:lnTo>
                        <a:pt x="696" y="122"/>
                      </a:lnTo>
                      <a:lnTo>
                        <a:pt x="715" y="118"/>
                      </a:lnTo>
                      <a:lnTo>
                        <a:pt x="732" y="110"/>
                      </a:lnTo>
                      <a:lnTo>
                        <a:pt x="749" y="107"/>
                      </a:lnTo>
                      <a:lnTo>
                        <a:pt x="768" y="101"/>
                      </a:lnTo>
                      <a:lnTo>
                        <a:pt x="786" y="99"/>
                      </a:lnTo>
                      <a:lnTo>
                        <a:pt x="803" y="91"/>
                      </a:lnTo>
                      <a:lnTo>
                        <a:pt x="820" y="88"/>
                      </a:lnTo>
                      <a:lnTo>
                        <a:pt x="837" y="84"/>
                      </a:lnTo>
                      <a:lnTo>
                        <a:pt x="854" y="80"/>
                      </a:lnTo>
                      <a:lnTo>
                        <a:pt x="871" y="76"/>
                      </a:lnTo>
                      <a:lnTo>
                        <a:pt x="888" y="72"/>
                      </a:lnTo>
                      <a:lnTo>
                        <a:pt x="905" y="69"/>
                      </a:lnTo>
                      <a:lnTo>
                        <a:pt x="922" y="67"/>
                      </a:lnTo>
                      <a:lnTo>
                        <a:pt x="940" y="63"/>
                      </a:lnTo>
                      <a:lnTo>
                        <a:pt x="957" y="59"/>
                      </a:lnTo>
                      <a:lnTo>
                        <a:pt x="972" y="57"/>
                      </a:lnTo>
                      <a:lnTo>
                        <a:pt x="989" y="53"/>
                      </a:lnTo>
                      <a:lnTo>
                        <a:pt x="1006" y="52"/>
                      </a:lnTo>
                      <a:lnTo>
                        <a:pt x="1023" y="50"/>
                      </a:lnTo>
                      <a:lnTo>
                        <a:pt x="1038" y="48"/>
                      </a:lnTo>
                      <a:lnTo>
                        <a:pt x="1057" y="48"/>
                      </a:lnTo>
                      <a:lnTo>
                        <a:pt x="1073" y="44"/>
                      </a:lnTo>
                      <a:lnTo>
                        <a:pt x="1088" y="44"/>
                      </a:lnTo>
                      <a:lnTo>
                        <a:pt x="1103" y="42"/>
                      </a:lnTo>
                      <a:lnTo>
                        <a:pt x="1118" y="40"/>
                      </a:lnTo>
                      <a:lnTo>
                        <a:pt x="1132" y="38"/>
                      </a:lnTo>
                      <a:lnTo>
                        <a:pt x="1149" y="38"/>
                      </a:lnTo>
                      <a:lnTo>
                        <a:pt x="1164" y="36"/>
                      </a:lnTo>
                      <a:lnTo>
                        <a:pt x="1179" y="36"/>
                      </a:lnTo>
                      <a:lnTo>
                        <a:pt x="1192" y="34"/>
                      </a:lnTo>
                      <a:lnTo>
                        <a:pt x="1206" y="33"/>
                      </a:lnTo>
                      <a:lnTo>
                        <a:pt x="1221" y="33"/>
                      </a:lnTo>
                      <a:lnTo>
                        <a:pt x="1234" y="33"/>
                      </a:lnTo>
                      <a:lnTo>
                        <a:pt x="1248" y="31"/>
                      </a:lnTo>
                      <a:lnTo>
                        <a:pt x="1261" y="31"/>
                      </a:lnTo>
                      <a:lnTo>
                        <a:pt x="1274" y="31"/>
                      </a:lnTo>
                      <a:lnTo>
                        <a:pt x="1288" y="31"/>
                      </a:lnTo>
                      <a:lnTo>
                        <a:pt x="1299" y="29"/>
                      </a:lnTo>
                      <a:lnTo>
                        <a:pt x="1312" y="29"/>
                      </a:lnTo>
                      <a:lnTo>
                        <a:pt x="1324" y="29"/>
                      </a:lnTo>
                      <a:lnTo>
                        <a:pt x="1337" y="29"/>
                      </a:lnTo>
                      <a:lnTo>
                        <a:pt x="1348" y="29"/>
                      </a:lnTo>
                      <a:lnTo>
                        <a:pt x="1360" y="29"/>
                      </a:lnTo>
                      <a:lnTo>
                        <a:pt x="1371" y="29"/>
                      </a:lnTo>
                      <a:lnTo>
                        <a:pt x="1383" y="29"/>
                      </a:lnTo>
                      <a:lnTo>
                        <a:pt x="1394" y="29"/>
                      </a:lnTo>
                      <a:lnTo>
                        <a:pt x="1405" y="29"/>
                      </a:lnTo>
                      <a:lnTo>
                        <a:pt x="1415" y="29"/>
                      </a:lnTo>
                      <a:lnTo>
                        <a:pt x="1426" y="29"/>
                      </a:lnTo>
                      <a:lnTo>
                        <a:pt x="1436" y="29"/>
                      </a:lnTo>
                      <a:lnTo>
                        <a:pt x="1447" y="29"/>
                      </a:lnTo>
                      <a:lnTo>
                        <a:pt x="1455" y="29"/>
                      </a:lnTo>
                      <a:lnTo>
                        <a:pt x="1466" y="29"/>
                      </a:lnTo>
                      <a:lnTo>
                        <a:pt x="1474" y="29"/>
                      </a:lnTo>
                      <a:lnTo>
                        <a:pt x="1483" y="29"/>
                      </a:lnTo>
                      <a:lnTo>
                        <a:pt x="1493" y="29"/>
                      </a:lnTo>
                      <a:lnTo>
                        <a:pt x="1502" y="29"/>
                      </a:lnTo>
                      <a:lnTo>
                        <a:pt x="1510" y="29"/>
                      </a:lnTo>
                      <a:lnTo>
                        <a:pt x="1518" y="31"/>
                      </a:lnTo>
                      <a:lnTo>
                        <a:pt x="1525" y="31"/>
                      </a:lnTo>
                      <a:lnTo>
                        <a:pt x="1535" y="33"/>
                      </a:lnTo>
                      <a:lnTo>
                        <a:pt x="1540" y="33"/>
                      </a:lnTo>
                      <a:lnTo>
                        <a:pt x="1548" y="33"/>
                      </a:lnTo>
                      <a:lnTo>
                        <a:pt x="1556" y="33"/>
                      </a:lnTo>
                      <a:lnTo>
                        <a:pt x="1561" y="33"/>
                      </a:lnTo>
                      <a:lnTo>
                        <a:pt x="1569" y="33"/>
                      </a:lnTo>
                      <a:lnTo>
                        <a:pt x="1575" y="34"/>
                      </a:lnTo>
                      <a:lnTo>
                        <a:pt x="1580" y="36"/>
                      </a:lnTo>
                      <a:lnTo>
                        <a:pt x="1588" y="36"/>
                      </a:lnTo>
                      <a:lnTo>
                        <a:pt x="1597" y="36"/>
                      </a:lnTo>
                      <a:lnTo>
                        <a:pt x="1609" y="38"/>
                      </a:lnTo>
                      <a:lnTo>
                        <a:pt x="1618" y="38"/>
                      </a:lnTo>
                      <a:lnTo>
                        <a:pt x="1626" y="42"/>
                      </a:lnTo>
                      <a:lnTo>
                        <a:pt x="1634" y="42"/>
                      </a:lnTo>
                      <a:lnTo>
                        <a:pt x="1641" y="44"/>
                      </a:lnTo>
                      <a:lnTo>
                        <a:pt x="1645" y="44"/>
                      </a:lnTo>
                      <a:lnTo>
                        <a:pt x="1651" y="48"/>
                      </a:lnTo>
                      <a:lnTo>
                        <a:pt x="1658" y="50"/>
                      </a:lnTo>
                      <a:lnTo>
                        <a:pt x="1666" y="52"/>
                      </a:lnTo>
                      <a:lnTo>
                        <a:pt x="1674" y="53"/>
                      </a:lnTo>
                      <a:lnTo>
                        <a:pt x="1681" y="57"/>
                      </a:lnTo>
                      <a:lnTo>
                        <a:pt x="1689" y="61"/>
                      </a:lnTo>
                      <a:lnTo>
                        <a:pt x="1696" y="63"/>
                      </a:lnTo>
                      <a:lnTo>
                        <a:pt x="1704" y="65"/>
                      </a:lnTo>
                      <a:lnTo>
                        <a:pt x="1710" y="69"/>
                      </a:lnTo>
                      <a:lnTo>
                        <a:pt x="1721" y="72"/>
                      </a:lnTo>
                      <a:lnTo>
                        <a:pt x="1731" y="76"/>
                      </a:lnTo>
                      <a:lnTo>
                        <a:pt x="1736" y="80"/>
                      </a:lnTo>
                      <a:lnTo>
                        <a:pt x="1738" y="80"/>
                      </a:lnTo>
                      <a:lnTo>
                        <a:pt x="1738" y="8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3" name="Freeform 81"/>
                <p:cNvSpPr>
                  <a:spLocks/>
                </p:cNvSpPr>
                <p:nvPr/>
              </p:nvSpPr>
              <p:spPr bwMode="auto">
                <a:xfrm>
                  <a:off x="3298886" y="2189006"/>
                  <a:ext cx="333059" cy="344413"/>
                </a:xfrm>
                <a:custGeom>
                  <a:avLst/>
                  <a:gdLst/>
                  <a:ahLst/>
                  <a:cxnLst>
                    <a:cxn ang="0">
                      <a:pos x="207" y="730"/>
                    </a:cxn>
                    <a:cxn ang="0">
                      <a:pos x="289" y="726"/>
                    </a:cxn>
                    <a:cxn ang="0">
                      <a:pos x="351" y="716"/>
                    </a:cxn>
                    <a:cxn ang="0">
                      <a:pos x="416" y="703"/>
                    </a:cxn>
                    <a:cxn ang="0">
                      <a:pos x="477" y="680"/>
                    </a:cxn>
                    <a:cxn ang="0">
                      <a:pos x="509" y="633"/>
                    </a:cxn>
                    <a:cxn ang="0">
                      <a:pos x="532" y="545"/>
                    </a:cxn>
                    <a:cxn ang="0">
                      <a:pos x="549" y="475"/>
                    </a:cxn>
                    <a:cxn ang="0">
                      <a:pos x="574" y="403"/>
                    </a:cxn>
                    <a:cxn ang="0">
                      <a:pos x="597" y="336"/>
                    </a:cxn>
                    <a:cxn ang="0">
                      <a:pos x="633" y="264"/>
                    </a:cxn>
                    <a:cxn ang="0">
                      <a:pos x="686" y="169"/>
                    </a:cxn>
                    <a:cxn ang="0">
                      <a:pos x="697" y="82"/>
                    </a:cxn>
                    <a:cxn ang="0">
                      <a:pos x="629" y="27"/>
                    </a:cxn>
                    <a:cxn ang="0">
                      <a:pos x="540" y="6"/>
                    </a:cxn>
                    <a:cxn ang="0">
                      <a:pos x="422" y="4"/>
                    </a:cxn>
                    <a:cxn ang="0">
                      <a:pos x="306" y="34"/>
                    </a:cxn>
                    <a:cxn ang="0">
                      <a:pos x="199" y="84"/>
                    </a:cxn>
                    <a:cxn ang="0">
                      <a:pos x="108" y="148"/>
                    </a:cxn>
                    <a:cxn ang="0">
                      <a:pos x="39" y="215"/>
                    </a:cxn>
                    <a:cxn ang="0">
                      <a:pos x="1" y="289"/>
                    </a:cxn>
                    <a:cxn ang="0">
                      <a:pos x="51" y="355"/>
                    </a:cxn>
                    <a:cxn ang="0">
                      <a:pos x="119" y="363"/>
                    </a:cxn>
                    <a:cxn ang="0">
                      <a:pos x="201" y="354"/>
                    </a:cxn>
                    <a:cxn ang="0">
                      <a:pos x="292" y="334"/>
                    </a:cxn>
                    <a:cxn ang="0">
                      <a:pos x="382" y="302"/>
                    </a:cxn>
                    <a:cxn ang="0">
                      <a:pos x="464" y="264"/>
                    </a:cxn>
                    <a:cxn ang="0">
                      <a:pos x="528" y="222"/>
                    </a:cxn>
                    <a:cxn ang="0">
                      <a:pos x="576" y="158"/>
                    </a:cxn>
                    <a:cxn ang="0">
                      <a:pos x="505" y="114"/>
                    </a:cxn>
                    <a:cxn ang="0">
                      <a:pos x="498" y="118"/>
                    </a:cxn>
                    <a:cxn ang="0">
                      <a:pos x="543" y="182"/>
                    </a:cxn>
                    <a:cxn ang="0">
                      <a:pos x="473" y="228"/>
                    </a:cxn>
                    <a:cxn ang="0">
                      <a:pos x="412" y="258"/>
                    </a:cxn>
                    <a:cxn ang="0">
                      <a:pos x="349" y="285"/>
                    </a:cxn>
                    <a:cxn ang="0">
                      <a:pos x="289" y="310"/>
                    </a:cxn>
                    <a:cxn ang="0">
                      <a:pos x="226" y="325"/>
                    </a:cxn>
                    <a:cxn ang="0">
                      <a:pos x="133" y="334"/>
                    </a:cxn>
                    <a:cxn ang="0">
                      <a:pos x="53" y="310"/>
                    </a:cxn>
                    <a:cxn ang="0">
                      <a:pos x="66" y="243"/>
                    </a:cxn>
                    <a:cxn ang="0">
                      <a:pos x="150" y="158"/>
                    </a:cxn>
                    <a:cxn ang="0">
                      <a:pos x="228" y="105"/>
                    </a:cxn>
                    <a:cxn ang="0">
                      <a:pos x="289" y="74"/>
                    </a:cxn>
                    <a:cxn ang="0">
                      <a:pos x="353" y="51"/>
                    </a:cxn>
                    <a:cxn ang="0">
                      <a:pos x="418" y="36"/>
                    </a:cxn>
                    <a:cxn ang="0">
                      <a:pos x="481" y="32"/>
                    </a:cxn>
                    <a:cxn ang="0">
                      <a:pos x="578" y="36"/>
                    </a:cxn>
                    <a:cxn ang="0">
                      <a:pos x="650" y="70"/>
                    </a:cxn>
                    <a:cxn ang="0">
                      <a:pos x="659" y="156"/>
                    </a:cxn>
                    <a:cxn ang="0">
                      <a:pos x="629" y="217"/>
                    </a:cxn>
                    <a:cxn ang="0">
                      <a:pos x="591" y="277"/>
                    </a:cxn>
                    <a:cxn ang="0">
                      <a:pos x="562" y="355"/>
                    </a:cxn>
                    <a:cxn ang="0">
                      <a:pos x="541" y="420"/>
                    </a:cxn>
                    <a:cxn ang="0">
                      <a:pos x="524" y="490"/>
                    </a:cxn>
                    <a:cxn ang="0">
                      <a:pos x="509" y="553"/>
                    </a:cxn>
                    <a:cxn ang="0">
                      <a:pos x="488" y="635"/>
                    </a:cxn>
                    <a:cxn ang="0">
                      <a:pos x="431" y="667"/>
                    </a:cxn>
                    <a:cxn ang="0">
                      <a:pos x="361" y="694"/>
                    </a:cxn>
                    <a:cxn ang="0">
                      <a:pos x="283" y="705"/>
                    </a:cxn>
                    <a:cxn ang="0">
                      <a:pos x="214" y="705"/>
                    </a:cxn>
                    <a:cxn ang="0">
                      <a:pos x="146" y="718"/>
                    </a:cxn>
                  </a:cxnLst>
                  <a:rect l="0" t="0" r="r" b="b"/>
                  <a:pathLst>
                    <a:path w="703" h="730">
                      <a:moveTo>
                        <a:pt x="136" y="726"/>
                      </a:moveTo>
                      <a:lnTo>
                        <a:pt x="142" y="728"/>
                      </a:lnTo>
                      <a:lnTo>
                        <a:pt x="154" y="728"/>
                      </a:lnTo>
                      <a:lnTo>
                        <a:pt x="159" y="728"/>
                      </a:lnTo>
                      <a:lnTo>
                        <a:pt x="167" y="730"/>
                      </a:lnTo>
                      <a:lnTo>
                        <a:pt x="176" y="730"/>
                      </a:lnTo>
                      <a:lnTo>
                        <a:pt x="186" y="730"/>
                      </a:lnTo>
                      <a:lnTo>
                        <a:pt x="195" y="730"/>
                      </a:lnTo>
                      <a:lnTo>
                        <a:pt x="207" y="730"/>
                      </a:lnTo>
                      <a:lnTo>
                        <a:pt x="218" y="730"/>
                      </a:lnTo>
                      <a:lnTo>
                        <a:pt x="230" y="730"/>
                      </a:lnTo>
                      <a:lnTo>
                        <a:pt x="241" y="728"/>
                      </a:lnTo>
                      <a:lnTo>
                        <a:pt x="254" y="728"/>
                      </a:lnTo>
                      <a:lnTo>
                        <a:pt x="262" y="728"/>
                      </a:lnTo>
                      <a:lnTo>
                        <a:pt x="268" y="728"/>
                      </a:lnTo>
                      <a:lnTo>
                        <a:pt x="275" y="728"/>
                      </a:lnTo>
                      <a:lnTo>
                        <a:pt x="283" y="728"/>
                      </a:lnTo>
                      <a:lnTo>
                        <a:pt x="289" y="726"/>
                      </a:lnTo>
                      <a:lnTo>
                        <a:pt x="296" y="724"/>
                      </a:lnTo>
                      <a:lnTo>
                        <a:pt x="302" y="724"/>
                      </a:lnTo>
                      <a:lnTo>
                        <a:pt x="308" y="724"/>
                      </a:lnTo>
                      <a:lnTo>
                        <a:pt x="315" y="722"/>
                      </a:lnTo>
                      <a:lnTo>
                        <a:pt x="323" y="720"/>
                      </a:lnTo>
                      <a:lnTo>
                        <a:pt x="330" y="720"/>
                      </a:lnTo>
                      <a:lnTo>
                        <a:pt x="336" y="720"/>
                      </a:lnTo>
                      <a:lnTo>
                        <a:pt x="344" y="718"/>
                      </a:lnTo>
                      <a:lnTo>
                        <a:pt x="351" y="716"/>
                      </a:lnTo>
                      <a:lnTo>
                        <a:pt x="359" y="715"/>
                      </a:lnTo>
                      <a:lnTo>
                        <a:pt x="367" y="715"/>
                      </a:lnTo>
                      <a:lnTo>
                        <a:pt x="374" y="711"/>
                      </a:lnTo>
                      <a:lnTo>
                        <a:pt x="380" y="711"/>
                      </a:lnTo>
                      <a:lnTo>
                        <a:pt x="387" y="709"/>
                      </a:lnTo>
                      <a:lnTo>
                        <a:pt x="397" y="709"/>
                      </a:lnTo>
                      <a:lnTo>
                        <a:pt x="403" y="707"/>
                      </a:lnTo>
                      <a:lnTo>
                        <a:pt x="408" y="705"/>
                      </a:lnTo>
                      <a:lnTo>
                        <a:pt x="416" y="703"/>
                      </a:lnTo>
                      <a:lnTo>
                        <a:pt x="424" y="701"/>
                      </a:lnTo>
                      <a:lnTo>
                        <a:pt x="429" y="697"/>
                      </a:lnTo>
                      <a:lnTo>
                        <a:pt x="437" y="696"/>
                      </a:lnTo>
                      <a:lnTo>
                        <a:pt x="443" y="694"/>
                      </a:lnTo>
                      <a:lnTo>
                        <a:pt x="450" y="692"/>
                      </a:lnTo>
                      <a:lnTo>
                        <a:pt x="456" y="688"/>
                      </a:lnTo>
                      <a:lnTo>
                        <a:pt x="464" y="686"/>
                      </a:lnTo>
                      <a:lnTo>
                        <a:pt x="469" y="684"/>
                      </a:lnTo>
                      <a:lnTo>
                        <a:pt x="477" y="680"/>
                      </a:lnTo>
                      <a:lnTo>
                        <a:pt x="483" y="677"/>
                      </a:lnTo>
                      <a:lnTo>
                        <a:pt x="490" y="675"/>
                      </a:lnTo>
                      <a:lnTo>
                        <a:pt x="496" y="673"/>
                      </a:lnTo>
                      <a:lnTo>
                        <a:pt x="503" y="671"/>
                      </a:lnTo>
                      <a:lnTo>
                        <a:pt x="503" y="667"/>
                      </a:lnTo>
                      <a:lnTo>
                        <a:pt x="505" y="658"/>
                      </a:lnTo>
                      <a:lnTo>
                        <a:pt x="505" y="648"/>
                      </a:lnTo>
                      <a:lnTo>
                        <a:pt x="507" y="642"/>
                      </a:lnTo>
                      <a:lnTo>
                        <a:pt x="509" y="633"/>
                      </a:lnTo>
                      <a:lnTo>
                        <a:pt x="513" y="623"/>
                      </a:lnTo>
                      <a:lnTo>
                        <a:pt x="515" y="612"/>
                      </a:lnTo>
                      <a:lnTo>
                        <a:pt x="517" y="601"/>
                      </a:lnTo>
                      <a:lnTo>
                        <a:pt x="521" y="587"/>
                      </a:lnTo>
                      <a:lnTo>
                        <a:pt x="524" y="576"/>
                      </a:lnTo>
                      <a:lnTo>
                        <a:pt x="524" y="566"/>
                      </a:lnTo>
                      <a:lnTo>
                        <a:pt x="528" y="561"/>
                      </a:lnTo>
                      <a:lnTo>
                        <a:pt x="528" y="553"/>
                      </a:lnTo>
                      <a:lnTo>
                        <a:pt x="532" y="545"/>
                      </a:lnTo>
                      <a:lnTo>
                        <a:pt x="532" y="538"/>
                      </a:lnTo>
                      <a:lnTo>
                        <a:pt x="536" y="530"/>
                      </a:lnTo>
                      <a:lnTo>
                        <a:pt x="538" y="523"/>
                      </a:lnTo>
                      <a:lnTo>
                        <a:pt x="541" y="517"/>
                      </a:lnTo>
                      <a:lnTo>
                        <a:pt x="541" y="507"/>
                      </a:lnTo>
                      <a:lnTo>
                        <a:pt x="543" y="500"/>
                      </a:lnTo>
                      <a:lnTo>
                        <a:pt x="547" y="492"/>
                      </a:lnTo>
                      <a:lnTo>
                        <a:pt x="549" y="485"/>
                      </a:lnTo>
                      <a:lnTo>
                        <a:pt x="549" y="475"/>
                      </a:lnTo>
                      <a:lnTo>
                        <a:pt x="553" y="468"/>
                      </a:lnTo>
                      <a:lnTo>
                        <a:pt x="555" y="460"/>
                      </a:lnTo>
                      <a:lnTo>
                        <a:pt x="559" y="452"/>
                      </a:lnTo>
                      <a:lnTo>
                        <a:pt x="560" y="443"/>
                      </a:lnTo>
                      <a:lnTo>
                        <a:pt x="562" y="435"/>
                      </a:lnTo>
                      <a:lnTo>
                        <a:pt x="566" y="426"/>
                      </a:lnTo>
                      <a:lnTo>
                        <a:pt x="568" y="418"/>
                      </a:lnTo>
                      <a:lnTo>
                        <a:pt x="572" y="411"/>
                      </a:lnTo>
                      <a:lnTo>
                        <a:pt x="574" y="403"/>
                      </a:lnTo>
                      <a:lnTo>
                        <a:pt x="576" y="395"/>
                      </a:lnTo>
                      <a:lnTo>
                        <a:pt x="580" y="388"/>
                      </a:lnTo>
                      <a:lnTo>
                        <a:pt x="581" y="380"/>
                      </a:lnTo>
                      <a:lnTo>
                        <a:pt x="583" y="373"/>
                      </a:lnTo>
                      <a:lnTo>
                        <a:pt x="585" y="365"/>
                      </a:lnTo>
                      <a:lnTo>
                        <a:pt x="589" y="357"/>
                      </a:lnTo>
                      <a:lnTo>
                        <a:pt x="591" y="350"/>
                      </a:lnTo>
                      <a:lnTo>
                        <a:pt x="595" y="344"/>
                      </a:lnTo>
                      <a:lnTo>
                        <a:pt x="597" y="336"/>
                      </a:lnTo>
                      <a:lnTo>
                        <a:pt x="600" y="331"/>
                      </a:lnTo>
                      <a:lnTo>
                        <a:pt x="602" y="325"/>
                      </a:lnTo>
                      <a:lnTo>
                        <a:pt x="604" y="317"/>
                      </a:lnTo>
                      <a:lnTo>
                        <a:pt x="606" y="312"/>
                      </a:lnTo>
                      <a:lnTo>
                        <a:pt x="610" y="306"/>
                      </a:lnTo>
                      <a:lnTo>
                        <a:pt x="616" y="295"/>
                      </a:lnTo>
                      <a:lnTo>
                        <a:pt x="621" y="285"/>
                      </a:lnTo>
                      <a:lnTo>
                        <a:pt x="627" y="274"/>
                      </a:lnTo>
                      <a:lnTo>
                        <a:pt x="633" y="264"/>
                      </a:lnTo>
                      <a:lnTo>
                        <a:pt x="638" y="253"/>
                      </a:lnTo>
                      <a:lnTo>
                        <a:pt x="644" y="243"/>
                      </a:lnTo>
                      <a:lnTo>
                        <a:pt x="650" y="232"/>
                      </a:lnTo>
                      <a:lnTo>
                        <a:pt x="657" y="220"/>
                      </a:lnTo>
                      <a:lnTo>
                        <a:pt x="663" y="211"/>
                      </a:lnTo>
                      <a:lnTo>
                        <a:pt x="671" y="201"/>
                      </a:lnTo>
                      <a:lnTo>
                        <a:pt x="676" y="190"/>
                      </a:lnTo>
                      <a:lnTo>
                        <a:pt x="680" y="181"/>
                      </a:lnTo>
                      <a:lnTo>
                        <a:pt x="686" y="169"/>
                      </a:lnTo>
                      <a:lnTo>
                        <a:pt x="692" y="158"/>
                      </a:lnTo>
                      <a:lnTo>
                        <a:pt x="696" y="148"/>
                      </a:lnTo>
                      <a:lnTo>
                        <a:pt x="697" y="139"/>
                      </a:lnTo>
                      <a:lnTo>
                        <a:pt x="701" y="129"/>
                      </a:lnTo>
                      <a:lnTo>
                        <a:pt x="703" y="120"/>
                      </a:lnTo>
                      <a:lnTo>
                        <a:pt x="701" y="110"/>
                      </a:lnTo>
                      <a:lnTo>
                        <a:pt x="701" y="101"/>
                      </a:lnTo>
                      <a:lnTo>
                        <a:pt x="701" y="91"/>
                      </a:lnTo>
                      <a:lnTo>
                        <a:pt x="697" y="82"/>
                      </a:lnTo>
                      <a:lnTo>
                        <a:pt x="694" y="72"/>
                      </a:lnTo>
                      <a:lnTo>
                        <a:pt x="688" y="65"/>
                      </a:lnTo>
                      <a:lnTo>
                        <a:pt x="680" y="57"/>
                      </a:lnTo>
                      <a:lnTo>
                        <a:pt x="673" y="51"/>
                      </a:lnTo>
                      <a:lnTo>
                        <a:pt x="661" y="42"/>
                      </a:lnTo>
                      <a:lnTo>
                        <a:pt x="650" y="36"/>
                      </a:lnTo>
                      <a:lnTo>
                        <a:pt x="642" y="32"/>
                      </a:lnTo>
                      <a:lnTo>
                        <a:pt x="635" y="29"/>
                      </a:lnTo>
                      <a:lnTo>
                        <a:pt x="629" y="27"/>
                      </a:lnTo>
                      <a:lnTo>
                        <a:pt x="621" y="23"/>
                      </a:lnTo>
                      <a:lnTo>
                        <a:pt x="612" y="19"/>
                      </a:lnTo>
                      <a:lnTo>
                        <a:pt x="604" y="17"/>
                      </a:lnTo>
                      <a:lnTo>
                        <a:pt x="595" y="15"/>
                      </a:lnTo>
                      <a:lnTo>
                        <a:pt x="585" y="13"/>
                      </a:lnTo>
                      <a:lnTo>
                        <a:pt x="572" y="10"/>
                      </a:lnTo>
                      <a:lnTo>
                        <a:pt x="562" y="10"/>
                      </a:lnTo>
                      <a:lnTo>
                        <a:pt x="549" y="6"/>
                      </a:lnTo>
                      <a:lnTo>
                        <a:pt x="540" y="6"/>
                      </a:lnTo>
                      <a:lnTo>
                        <a:pt x="524" y="2"/>
                      </a:lnTo>
                      <a:lnTo>
                        <a:pt x="513" y="0"/>
                      </a:lnTo>
                      <a:lnTo>
                        <a:pt x="500" y="0"/>
                      </a:lnTo>
                      <a:lnTo>
                        <a:pt x="488" y="0"/>
                      </a:lnTo>
                      <a:lnTo>
                        <a:pt x="473" y="0"/>
                      </a:lnTo>
                      <a:lnTo>
                        <a:pt x="462" y="0"/>
                      </a:lnTo>
                      <a:lnTo>
                        <a:pt x="446" y="0"/>
                      </a:lnTo>
                      <a:lnTo>
                        <a:pt x="435" y="4"/>
                      </a:lnTo>
                      <a:lnTo>
                        <a:pt x="422" y="4"/>
                      </a:lnTo>
                      <a:lnTo>
                        <a:pt x="408" y="6"/>
                      </a:lnTo>
                      <a:lnTo>
                        <a:pt x="395" y="8"/>
                      </a:lnTo>
                      <a:lnTo>
                        <a:pt x="384" y="11"/>
                      </a:lnTo>
                      <a:lnTo>
                        <a:pt x="368" y="13"/>
                      </a:lnTo>
                      <a:lnTo>
                        <a:pt x="357" y="17"/>
                      </a:lnTo>
                      <a:lnTo>
                        <a:pt x="344" y="23"/>
                      </a:lnTo>
                      <a:lnTo>
                        <a:pt x="332" y="27"/>
                      </a:lnTo>
                      <a:lnTo>
                        <a:pt x="317" y="30"/>
                      </a:lnTo>
                      <a:lnTo>
                        <a:pt x="306" y="34"/>
                      </a:lnTo>
                      <a:lnTo>
                        <a:pt x="292" y="38"/>
                      </a:lnTo>
                      <a:lnTo>
                        <a:pt x="281" y="46"/>
                      </a:lnTo>
                      <a:lnTo>
                        <a:pt x="268" y="48"/>
                      </a:lnTo>
                      <a:lnTo>
                        <a:pt x="256" y="53"/>
                      </a:lnTo>
                      <a:lnTo>
                        <a:pt x="245" y="59"/>
                      </a:lnTo>
                      <a:lnTo>
                        <a:pt x="233" y="67"/>
                      </a:lnTo>
                      <a:lnTo>
                        <a:pt x="220" y="72"/>
                      </a:lnTo>
                      <a:lnTo>
                        <a:pt x="209" y="78"/>
                      </a:lnTo>
                      <a:lnTo>
                        <a:pt x="199" y="84"/>
                      </a:lnTo>
                      <a:lnTo>
                        <a:pt x="188" y="91"/>
                      </a:lnTo>
                      <a:lnTo>
                        <a:pt x="176" y="99"/>
                      </a:lnTo>
                      <a:lnTo>
                        <a:pt x="165" y="105"/>
                      </a:lnTo>
                      <a:lnTo>
                        <a:pt x="155" y="112"/>
                      </a:lnTo>
                      <a:lnTo>
                        <a:pt x="146" y="120"/>
                      </a:lnTo>
                      <a:lnTo>
                        <a:pt x="136" y="125"/>
                      </a:lnTo>
                      <a:lnTo>
                        <a:pt x="125" y="133"/>
                      </a:lnTo>
                      <a:lnTo>
                        <a:pt x="116" y="141"/>
                      </a:lnTo>
                      <a:lnTo>
                        <a:pt x="108" y="148"/>
                      </a:lnTo>
                      <a:lnTo>
                        <a:pt x="98" y="154"/>
                      </a:lnTo>
                      <a:lnTo>
                        <a:pt x="89" y="162"/>
                      </a:lnTo>
                      <a:lnTo>
                        <a:pt x="81" y="169"/>
                      </a:lnTo>
                      <a:lnTo>
                        <a:pt x="74" y="177"/>
                      </a:lnTo>
                      <a:lnTo>
                        <a:pt x="66" y="184"/>
                      </a:lnTo>
                      <a:lnTo>
                        <a:pt x="58" y="192"/>
                      </a:lnTo>
                      <a:lnTo>
                        <a:pt x="51" y="198"/>
                      </a:lnTo>
                      <a:lnTo>
                        <a:pt x="45" y="207"/>
                      </a:lnTo>
                      <a:lnTo>
                        <a:pt x="39" y="215"/>
                      </a:lnTo>
                      <a:lnTo>
                        <a:pt x="34" y="220"/>
                      </a:lnTo>
                      <a:lnTo>
                        <a:pt x="28" y="228"/>
                      </a:lnTo>
                      <a:lnTo>
                        <a:pt x="24" y="238"/>
                      </a:lnTo>
                      <a:lnTo>
                        <a:pt x="19" y="243"/>
                      </a:lnTo>
                      <a:lnTo>
                        <a:pt x="15" y="249"/>
                      </a:lnTo>
                      <a:lnTo>
                        <a:pt x="11" y="257"/>
                      </a:lnTo>
                      <a:lnTo>
                        <a:pt x="7" y="264"/>
                      </a:lnTo>
                      <a:lnTo>
                        <a:pt x="3" y="276"/>
                      </a:lnTo>
                      <a:lnTo>
                        <a:pt x="1" y="289"/>
                      </a:lnTo>
                      <a:lnTo>
                        <a:pt x="0" y="300"/>
                      </a:lnTo>
                      <a:lnTo>
                        <a:pt x="1" y="312"/>
                      </a:lnTo>
                      <a:lnTo>
                        <a:pt x="3" y="321"/>
                      </a:lnTo>
                      <a:lnTo>
                        <a:pt x="11" y="331"/>
                      </a:lnTo>
                      <a:lnTo>
                        <a:pt x="17" y="336"/>
                      </a:lnTo>
                      <a:lnTo>
                        <a:pt x="24" y="344"/>
                      </a:lnTo>
                      <a:lnTo>
                        <a:pt x="36" y="350"/>
                      </a:lnTo>
                      <a:lnTo>
                        <a:pt x="47" y="355"/>
                      </a:lnTo>
                      <a:lnTo>
                        <a:pt x="51" y="355"/>
                      </a:lnTo>
                      <a:lnTo>
                        <a:pt x="58" y="357"/>
                      </a:lnTo>
                      <a:lnTo>
                        <a:pt x="66" y="359"/>
                      </a:lnTo>
                      <a:lnTo>
                        <a:pt x="74" y="361"/>
                      </a:lnTo>
                      <a:lnTo>
                        <a:pt x="79" y="361"/>
                      </a:lnTo>
                      <a:lnTo>
                        <a:pt x="87" y="363"/>
                      </a:lnTo>
                      <a:lnTo>
                        <a:pt x="95" y="363"/>
                      </a:lnTo>
                      <a:lnTo>
                        <a:pt x="104" y="365"/>
                      </a:lnTo>
                      <a:lnTo>
                        <a:pt x="110" y="363"/>
                      </a:lnTo>
                      <a:lnTo>
                        <a:pt x="119" y="363"/>
                      </a:lnTo>
                      <a:lnTo>
                        <a:pt x="127" y="363"/>
                      </a:lnTo>
                      <a:lnTo>
                        <a:pt x="136" y="363"/>
                      </a:lnTo>
                      <a:lnTo>
                        <a:pt x="146" y="363"/>
                      </a:lnTo>
                      <a:lnTo>
                        <a:pt x="155" y="361"/>
                      </a:lnTo>
                      <a:lnTo>
                        <a:pt x="165" y="359"/>
                      </a:lnTo>
                      <a:lnTo>
                        <a:pt x="174" y="359"/>
                      </a:lnTo>
                      <a:lnTo>
                        <a:pt x="182" y="357"/>
                      </a:lnTo>
                      <a:lnTo>
                        <a:pt x="192" y="355"/>
                      </a:lnTo>
                      <a:lnTo>
                        <a:pt x="201" y="354"/>
                      </a:lnTo>
                      <a:lnTo>
                        <a:pt x="213" y="354"/>
                      </a:lnTo>
                      <a:lnTo>
                        <a:pt x="222" y="350"/>
                      </a:lnTo>
                      <a:lnTo>
                        <a:pt x="233" y="350"/>
                      </a:lnTo>
                      <a:lnTo>
                        <a:pt x="243" y="346"/>
                      </a:lnTo>
                      <a:lnTo>
                        <a:pt x="254" y="346"/>
                      </a:lnTo>
                      <a:lnTo>
                        <a:pt x="264" y="342"/>
                      </a:lnTo>
                      <a:lnTo>
                        <a:pt x="273" y="340"/>
                      </a:lnTo>
                      <a:lnTo>
                        <a:pt x="283" y="336"/>
                      </a:lnTo>
                      <a:lnTo>
                        <a:pt x="292" y="334"/>
                      </a:lnTo>
                      <a:lnTo>
                        <a:pt x="302" y="331"/>
                      </a:lnTo>
                      <a:lnTo>
                        <a:pt x="313" y="327"/>
                      </a:lnTo>
                      <a:lnTo>
                        <a:pt x="325" y="325"/>
                      </a:lnTo>
                      <a:lnTo>
                        <a:pt x="334" y="321"/>
                      </a:lnTo>
                      <a:lnTo>
                        <a:pt x="344" y="317"/>
                      </a:lnTo>
                      <a:lnTo>
                        <a:pt x="353" y="314"/>
                      </a:lnTo>
                      <a:lnTo>
                        <a:pt x="363" y="310"/>
                      </a:lnTo>
                      <a:lnTo>
                        <a:pt x="372" y="306"/>
                      </a:lnTo>
                      <a:lnTo>
                        <a:pt x="382" y="302"/>
                      </a:lnTo>
                      <a:lnTo>
                        <a:pt x="391" y="298"/>
                      </a:lnTo>
                      <a:lnTo>
                        <a:pt x="401" y="295"/>
                      </a:lnTo>
                      <a:lnTo>
                        <a:pt x="412" y="291"/>
                      </a:lnTo>
                      <a:lnTo>
                        <a:pt x="420" y="287"/>
                      </a:lnTo>
                      <a:lnTo>
                        <a:pt x="429" y="281"/>
                      </a:lnTo>
                      <a:lnTo>
                        <a:pt x="437" y="277"/>
                      </a:lnTo>
                      <a:lnTo>
                        <a:pt x="446" y="274"/>
                      </a:lnTo>
                      <a:lnTo>
                        <a:pt x="454" y="268"/>
                      </a:lnTo>
                      <a:lnTo>
                        <a:pt x="464" y="264"/>
                      </a:lnTo>
                      <a:lnTo>
                        <a:pt x="471" y="258"/>
                      </a:lnTo>
                      <a:lnTo>
                        <a:pt x="481" y="255"/>
                      </a:lnTo>
                      <a:lnTo>
                        <a:pt x="488" y="249"/>
                      </a:lnTo>
                      <a:lnTo>
                        <a:pt x="494" y="245"/>
                      </a:lnTo>
                      <a:lnTo>
                        <a:pt x="502" y="239"/>
                      </a:lnTo>
                      <a:lnTo>
                        <a:pt x="509" y="238"/>
                      </a:lnTo>
                      <a:lnTo>
                        <a:pt x="515" y="232"/>
                      </a:lnTo>
                      <a:lnTo>
                        <a:pt x="522" y="228"/>
                      </a:lnTo>
                      <a:lnTo>
                        <a:pt x="528" y="222"/>
                      </a:lnTo>
                      <a:lnTo>
                        <a:pt x="534" y="219"/>
                      </a:lnTo>
                      <a:lnTo>
                        <a:pt x="543" y="207"/>
                      </a:lnTo>
                      <a:lnTo>
                        <a:pt x="553" y="200"/>
                      </a:lnTo>
                      <a:lnTo>
                        <a:pt x="559" y="192"/>
                      </a:lnTo>
                      <a:lnTo>
                        <a:pt x="566" y="184"/>
                      </a:lnTo>
                      <a:lnTo>
                        <a:pt x="568" y="177"/>
                      </a:lnTo>
                      <a:lnTo>
                        <a:pt x="572" y="169"/>
                      </a:lnTo>
                      <a:lnTo>
                        <a:pt x="574" y="163"/>
                      </a:lnTo>
                      <a:lnTo>
                        <a:pt x="576" y="158"/>
                      </a:lnTo>
                      <a:lnTo>
                        <a:pt x="576" y="148"/>
                      </a:lnTo>
                      <a:lnTo>
                        <a:pt x="572" y="139"/>
                      </a:lnTo>
                      <a:lnTo>
                        <a:pt x="564" y="133"/>
                      </a:lnTo>
                      <a:lnTo>
                        <a:pt x="557" y="127"/>
                      </a:lnTo>
                      <a:lnTo>
                        <a:pt x="547" y="122"/>
                      </a:lnTo>
                      <a:lnTo>
                        <a:pt x="536" y="120"/>
                      </a:lnTo>
                      <a:lnTo>
                        <a:pt x="524" y="116"/>
                      </a:lnTo>
                      <a:lnTo>
                        <a:pt x="515" y="114"/>
                      </a:lnTo>
                      <a:lnTo>
                        <a:pt x="505" y="114"/>
                      </a:lnTo>
                      <a:lnTo>
                        <a:pt x="500" y="114"/>
                      </a:lnTo>
                      <a:lnTo>
                        <a:pt x="494" y="114"/>
                      </a:lnTo>
                      <a:lnTo>
                        <a:pt x="494" y="114"/>
                      </a:lnTo>
                      <a:lnTo>
                        <a:pt x="462" y="114"/>
                      </a:lnTo>
                      <a:lnTo>
                        <a:pt x="462" y="114"/>
                      </a:lnTo>
                      <a:lnTo>
                        <a:pt x="469" y="114"/>
                      </a:lnTo>
                      <a:lnTo>
                        <a:pt x="475" y="114"/>
                      </a:lnTo>
                      <a:lnTo>
                        <a:pt x="486" y="118"/>
                      </a:lnTo>
                      <a:lnTo>
                        <a:pt x="498" y="118"/>
                      </a:lnTo>
                      <a:lnTo>
                        <a:pt x="509" y="122"/>
                      </a:lnTo>
                      <a:lnTo>
                        <a:pt x="522" y="125"/>
                      </a:lnTo>
                      <a:lnTo>
                        <a:pt x="534" y="131"/>
                      </a:lnTo>
                      <a:lnTo>
                        <a:pt x="543" y="135"/>
                      </a:lnTo>
                      <a:lnTo>
                        <a:pt x="549" y="143"/>
                      </a:lnTo>
                      <a:lnTo>
                        <a:pt x="553" y="150"/>
                      </a:lnTo>
                      <a:lnTo>
                        <a:pt x="557" y="162"/>
                      </a:lnTo>
                      <a:lnTo>
                        <a:pt x="551" y="171"/>
                      </a:lnTo>
                      <a:lnTo>
                        <a:pt x="543" y="182"/>
                      </a:lnTo>
                      <a:lnTo>
                        <a:pt x="534" y="188"/>
                      </a:lnTo>
                      <a:lnTo>
                        <a:pt x="528" y="196"/>
                      </a:lnTo>
                      <a:lnTo>
                        <a:pt x="519" y="201"/>
                      </a:lnTo>
                      <a:lnTo>
                        <a:pt x="507" y="211"/>
                      </a:lnTo>
                      <a:lnTo>
                        <a:pt x="500" y="213"/>
                      </a:lnTo>
                      <a:lnTo>
                        <a:pt x="494" y="217"/>
                      </a:lnTo>
                      <a:lnTo>
                        <a:pt x="486" y="220"/>
                      </a:lnTo>
                      <a:lnTo>
                        <a:pt x="481" y="224"/>
                      </a:lnTo>
                      <a:lnTo>
                        <a:pt x="473" y="228"/>
                      </a:lnTo>
                      <a:lnTo>
                        <a:pt x="467" y="230"/>
                      </a:lnTo>
                      <a:lnTo>
                        <a:pt x="460" y="234"/>
                      </a:lnTo>
                      <a:lnTo>
                        <a:pt x="454" y="238"/>
                      </a:lnTo>
                      <a:lnTo>
                        <a:pt x="446" y="239"/>
                      </a:lnTo>
                      <a:lnTo>
                        <a:pt x="441" y="243"/>
                      </a:lnTo>
                      <a:lnTo>
                        <a:pt x="433" y="247"/>
                      </a:lnTo>
                      <a:lnTo>
                        <a:pt x="427" y="251"/>
                      </a:lnTo>
                      <a:lnTo>
                        <a:pt x="420" y="255"/>
                      </a:lnTo>
                      <a:lnTo>
                        <a:pt x="412" y="258"/>
                      </a:lnTo>
                      <a:lnTo>
                        <a:pt x="406" y="262"/>
                      </a:lnTo>
                      <a:lnTo>
                        <a:pt x="399" y="264"/>
                      </a:lnTo>
                      <a:lnTo>
                        <a:pt x="393" y="268"/>
                      </a:lnTo>
                      <a:lnTo>
                        <a:pt x="386" y="270"/>
                      </a:lnTo>
                      <a:lnTo>
                        <a:pt x="378" y="274"/>
                      </a:lnTo>
                      <a:lnTo>
                        <a:pt x="370" y="277"/>
                      </a:lnTo>
                      <a:lnTo>
                        <a:pt x="365" y="279"/>
                      </a:lnTo>
                      <a:lnTo>
                        <a:pt x="357" y="281"/>
                      </a:lnTo>
                      <a:lnTo>
                        <a:pt x="349" y="285"/>
                      </a:lnTo>
                      <a:lnTo>
                        <a:pt x="344" y="289"/>
                      </a:lnTo>
                      <a:lnTo>
                        <a:pt x="336" y="291"/>
                      </a:lnTo>
                      <a:lnTo>
                        <a:pt x="329" y="293"/>
                      </a:lnTo>
                      <a:lnTo>
                        <a:pt x="321" y="296"/>
                      </a:lnTo>
                      <a:lnTo>
                        <a:pt x="315" y="298"/>
                      </a:lnTo>
                      <a:lnTo>
                        <a:pt x="308" y="300"/>
                      </a:lnTo>
                      <a:lnTo>
                        <a:pt x="302" y="302"/>
                      </a:lnTo>
                      <a:lnTo>
                        <a:pt x="294" y="306"/>
                      </a:lnTo>
                      <a:lnTo>
                        <a:pt x="289" y="310"/>
                      </a:lnTo>
                      <a:lnTo>
                        <a:pt x="281" y="310"/>
                      </a:lnTo>
                      <a:lnTo>
                        <a:pt x="273" y="312"/>
                      </a:lnTo>
                      <a:lnTo>
                        <a:pt x="268" y="314"/>
                      </a:lnTo>
                      <a:lnTo>
                        <a:pt x="260" y="315"/>
                      </a:lnTo>
                      <a:lnTo>
                        <a:pt x="252" y="317"/>
                      </a:lnTo>
                      <a:lnTo>
                        <a:pt x="247" y="319"/>
                      </a:lnTo>
                      <a:lnTo>
                        <a:pt x="239" y="321"/>
                      </a:lnTo>
                      <a:lnTo>
                        <a:pt x="233" y="323"/>
                      </a:lnTo>
                      <a:lnTo>
                        <a:pt x="226" y="325"/>
                      </a:lnTo>
                      <a:lnTo>
                        <a:pt x="218" y="325"/>
                      </a:lnTo>
                      <a:lnTo>
                        <a:pt x="211" y="327"/>
                      </a:lnTo>
                      <a:lnTo>
                        <a:pt x="205" y="327"/>
                      </a:lnTo>
                      <a:lnTo>
                        <a:pt x="192" y="331"/>
                      </a:lnTo>
                      <a:lnTo>
                        <a:pt x="180" y="333"/>
                      </a:lnTo>
                      <a:lnTo>
                        <a:pt x="167" y="334"/>
                      </a:lnTo>
                      <a:lnTo>
                        <a:pt x="155" y="334"/>
                      </a:lnTo>
                      <a:lnTo>
                        <a:pt x="142" y="334"/>
                      </a:lnTo>
                      <a:lnTo>
                        <a:pt x="133" y="334"/>
                      </a:lnTo>
                      <a:lnTo>
                        <a:pt x="119" y="334"/>
                      </a:lnTo>
                      <a:lnTo>
                        <a:pt x="108" y="334"/>
                      </a:lnTo>
                      <a:lnTo>
                        <a:pt x="98" y="333"/>
                      </a:lnTo>
                      <a:lnTo>
                        <a:pt x="89" y="331"/>
                      </a:lnTo>
                      <a:lnTo>
                        <a:pt x="77" y="327"/>
                      </a:lnTo>
                      <a:lnTo>
                        <a:pt x="70" y="325"/>
                      </a:lnTo>
                      <a:lnTo>
                        <a:pt x="62" y="319"/>
                      </a:lnTo>
                      <a:lnTo>
                        <a:pt x="58" y="315"/>
                      </a:lnTo>
                      <a:lnTo>
                        <a:pt x="53" y="310"/>
                      </a:lnTo>
                      <a:lnTo>
                        <a:pt x="49" y="306"/>
                      </a:lnTo>
                      <a:lnTo>
                        <a:pt x="49" y="298"/>
                      </a:lnTo>
                      <a:lnTo>
                        <a:pt x="49" y="293"/>
                      </a:lnTo>
                      <a:lnTo>
                        <a:pt x="49" y="283"/>
                      </a:lnTo>
                      <a:lnTo>
                        <a:pt x="49" y="277"/>
                      </a:lnTo>
                      <a:lnTo>
                        <a:pt x="51" y="268"/>
                      </a:lnTo>
                      <a:lnTo>
                        <a:pt x="57" y="260"/>
                      </a:lnTo>
                      <a:lnTo>
                        <a:pt x="60" y="251"/>
                      </a:lnTo>
                      <a:lnTo>
                        <a:pt x="66" y="243"/>
                      </a:lnTo>
                      <a:lnTo>
                        <a:pt x="74" y="234"/>
                      </a:lnTo>
                      <a:lnTo>
                        <a:pt x="81" y="226"/>
                      </a:lnTo>
                      <a:lnTo>
                        <a:pt x="89" y="215"/>
                      </a:lnTo>
                      <a:lnTo>
                        <a:pt x="97" y="205"/>
                      </a:lnTo>
                      <a:lnTo>
                        <a:pt x="106" y="196"/>
                      </a:lnTo>
                      <a:lnTo>
                        <a:pt x="117" y="186"/>
                      </a:lnTo>
                      <a:lnTo>
                        <a:pt x="127" y="177"/>
                      </a:lnTo>
                      <a:lnTo>
                        <a:pt x="138" y="167"/>
                      </a:lnTo>
                      <a:lnTo>
                        <a:pt x="150" y="158"/>
                      </a:lnTo>
                      <a:lnTo>
                        <a:pt x="163" y="148"/>
                      </a:lnTo>
                      <a:lnTo>
                        <a:pt x="174" y="139"/>
                      </a:lnTo>
                      <a:lnTo>
                        <a:pt x="186" y="129"/>
                      </a:lnTo>
                      <a:lnTo>
                        <a:pt x="192" y="125"/>
                      </a:lnTo>
                      <a:lnTo>
                        <a:pt x="199" y="120"/>
                      </a:lnTo>
                      <a:lnTo>
                        <a:pt x="207" y="118"/>
                      </a:lnTo>
                      <a:lnTo>
                        <a:pt x="214" y="114"/>
                      </a:lnTo>
                      <a:lnTo>
                        <a:pt x="220" y="108"/>
                      </a:lnTo>
                      <a:lnTo>
                        <a:pt x="228" y="105"/>
                      </a:lnTo>
                      <a:lnTo>
                        <a:pt x="233" y="101"/>
                      </a:lnTo>
                      <a:lnTo>
                        <a:pt x="241" y="99"/>
                      </a:lnTo>
                      <a:lnTo>
                        <a:pt x="249" y="95"/>
                      </a:lnTo>
                      <a:lnTo>
                        <a:pt x="254" y="91"/>
                      </a:lnTo>
                      <a:lnTo>
                        <a:pt x="262" y="87"/>
                      </a:lnTo>
                      <a:lnTo>
                        <a:pt x="270" y="86"/>
                      </a:lnTo>
                      <a:lnTo>
                        <a:pt x="275" y="82"/>
                      </a:lnTo>
                      <a:lnTo>
                        <a:pt x="283" y="78"/>
                      </a:lnTo>
                      <a:lnTo>
                        <a:pt x="289" y="74"/>
                      </a:lnTo>
                      <a:lnTo>
                        <a:pt x="296" y="72"/>
                      </a:lnTo>
                      <a:lnTo>
                        <a:pt x="304" y="68"/>
                      </a:lnTo>
                      <a:lnTo>
                        <a:pt x="311" y="67"/>
                      </a:lnTo>
                      <a:lnTo>
                        <a:pt x="317" y="63"/>
                      </a:lnTo>
                      <a:lnTo>
                        <a:pt x="325" y="61"/>
                      </a:lnTo>
                      <a:lnTo>
                        <a:pt x="332" y="57"/>
                      </a:lnTo>
                      <a:lnTo>
                        <a:pt x="340" y="55"/>
                      </a:lnTo>
                      <a:lnTo>
                        <a:pt x="346" y="53"/>
                      </a:lnTo>
                      <a:lnTo>
                        <a:pt x="353" y="51"/>
                      </a:lnTo>
                      <a:lnTo>
                        <a:pt x="361" y="49"/>
                      </a:lnTo>
                      <a:lnTo>
                        <a:pt x="368" y="48"/>
                      </a:lnTo>
                      <a:lnTo>
                        <a:pt x="374" y="46"/>
                      </a:lnTo>
                      <a:lnTo>
                        <a:pt x="384" y="46"/>
                      </a:lnTo>
                      <a:lnTo>
                        <a:pt x="389" y="42"/>
                      </a:lnTo>
                      <a:lnTo>
                        <a:pt x="397" y="42"/>
                      </a:lnTo>
                      <a:lnTo>
                        <a:pt x="405" y="38"/>
                      </a:lnTo>
                      <a:lnTo>
                        <a:pt x="412" y="38"/>
                      </a:lnTo>
                      <a:lnTo>
                        <a:pt x="418" y="36"/>
                      </a:lnTo>
                      <a:lnTo>
                        <a:pt x="425" y="36"/>
                      </a:lnTo>
                      <a:lnTo>
                        <a:pt x="433" y="34"/>
                      </a:lnTo>
                      <a:lnTo>
                        <a:pt x="441" y="34"/>
                      </a:lnTo>
                      <a:lnTo>
                        <a:pt x="446" y="32"/>
                      </a:lnTo>
                      <a:lnTo>
                        <a:pt x="452" y="32"/>
                      </a:lnTo>
                      <a:lnTo>
                        <a:pt x="460" y="32"/>
                      </a:lnTo>
                      <a:lnTo>
                        <a:pt x="467" y="32"/>
                      </a:lnTo>
                      <a:lnTo>
                        <a:pt x="475" y="32"/>
                      </a:lnTo>
                      <a:lnTo>
                        <a:pt x="481" y="32"/>
                      </a:lnTo>
                      <a:lnTo>
                        <a:pt x="488" y="32"/>
                      </a:lnTo>
                      <a:lnTo>
                        <a:pt x="496" y="32"/>
                      </a:lnTo>
                      <a:lnTo>
                        <a:pt x="507" y="30"/>
                      </a:lnTo>
                      <a:lnTo>
                        <a:pt x="519" y="30"/>
                      </a:lnTo>
                      <a:lnTo>
                        <a:pt x="532" y="32"/>
                      </a:lnTo>
                      <a:lnTo>
                        <a:pt x="543" y="32"/>
                      </a:lnTo>
                      <a:lnTo>
                        <a:pt x="555" y="32"/>
                      </a:lnTo>
                      <a:lnTo>
                        <a:pt x="566" y="36"/>
                      </a:lnTo>
                      <a:lnTo>
                        <a:pt x="578" y="36"/>
                      </a:lnTo>
                      <a:lnTo>
                        <a:pt x="589" y="40"/>
                      </a:lnTo>
                      <a:lnTo>
                        <a:pt x="597" y="42"/>
                      </a:lnTo>
                      <a:lnTo>
                        <a:pt x="606" y="46"/>
                      </a:lnTo>
                      <a:lnTo>
                        <a:pt x="616" y="48"/>
                      </a:lnTo>
                      <a:lnTo>
                        <a:pt x="625" y="53"/>
                      </a:lnTo>
                      <a:lnTo>
                        <a:pt x="631" y="57"/>
                      </a:lnTo>
                      <a:lnTo>
                        <a:pt x="638" y="61"/>
                      </a:lnTo>
                      <a:lnTo>
                        <a:pt x="644" y="65"/>
                      </a:lnTo>
                      <a:lnTo>
                        <a:pt x="650" y="70"/>
                      </a:lnTo>
                      <a:lnTo>
                        <a:pt x="657" y="80"/>
                      </a:lnTo>
                      <a:lnTo>
                        <a:pt x="663" y="91"/>
                      </a:lnTo>
                      <a:lnTo>
                        <a:pt x="667" y="101"/>
                      </a:lnTo>
                      <a:lnTo>
                        <a:pt x="669" y="114"/>
                      </a:lnTo>
                      <a:lnTo>
                        <a:pt x="669" y="124"/>
                      </a:lnTo>
                      <a:lnTo>
                        <a:pt x="667" y="137"/>
                      </a:lnTo>
                      <a:lnTo>
                        <a:pt x="663" y="143"/>
                      </a:lnTo>
                      <a:lnTo>
                        <a:pt x="661" y="148"/>
                      </a:lnTo>
                      <a:lnTo>
                        <a:pt x="659" y="156"/>
                      </a:lnTo>
                      <a:lnTo>
                        <a:pt x="657" y="163"/>
                      </a:lnTo>
                      <a:lnTo>
                        <a:pt x="654" y="169"/>
                      </a:lnTo>
                      <a:lnTo>
                        <a:pt x="650" y="177"/>
                      </a:lnTo>
                      <a:lnTo>
                        <a:pt x="648" y="182"/>
                      </a:lnTo>
                      <a:lnTo>
                        <a:pt x="644" y="190"/>
                      </a:lnTo>
                      <a:lnTo>
                        <a:pt x="638" y="196"/>
                      </a:lnTo>
                      <a:lnTo>
                        <a:pt x="635" y="201"/>
                      </a:lnTo>
                      <a:lnTo>
                        <a:pt x="631" y="209"/>
                      </a:lnTo>
                      <a:lnTo>
                        <a:pt x="629" y="217"/>
                      </a:lnTo>
                      <a:lnTo>
                        <a:pt x="623" y="222"/>
                      </a:lnTo>
                      <a:lnTo>
                        <a:pt x="619" y="230"/>
                      </a:lnTo>
                      <a:lnTo>
                        <a:pt x="614" y="238"/>
                      </a:lnTo>
                      <a:lnTo>
                        <a:pt x="610" y="243"/>
                      </a:lnTo>
                      <a:lnTo>
                        <a:pt x="606" y="249"/>
                      </a:lnTo>
                      <a:lnTo>
                        <a:pt x="602" y="257"/>
                      </a:lnTo>
                      <a:lnTo>
                        <a:pt x="599" y="264"/>
                      </a:lnTo>
                      <a:lnTo>
                        <a:pt x="595" y="272"/>
                      </a:lnTo>
                      <a:lnTo>
                        <a:pt x="591" y="277"/>
                      </a:lnTo>
                      <a:lnTo>
                        <a:pt x="585" y="285"/>
                      </a:lnTo>
                      <a:lnTo>
                        <a:pt x="581" y="295"/>
                      </a:lnTo>
                      <a:lnTo>
                        <a:pt x="578" y="306"/>
                      </a:lnTo>
                      <a:lnTo>
                        <a:pt x="574" y="315"/>
                      </a:lnTo>
                      <a:lnTo>
                        <a:pt x="568" y="327"/>
                      </a:lnTo>
                      <a:lnTo>
                        <a:pt x="566" y="334"/>
                      </a:lnTo>
                      <a:lnTo>
                        <a:pt x="566" y="340"/>
                      </a:lnTo>
                      <a:lnTo>
                        <a:pt x="562" y="348"/>
                      </a:lnTo>
                      <a:lnTo>
                        <a:pt x="562" y="355"/>
                      </a:lnTo>
                      <a:lnTo>
                        <a:pt x="559" y="361"/>
                      </a:lnTo>
                      <a:lnTo>
                        <a:pt x="557" y="369"/>
                      </a:lnTo>
                      <a:lnTo>
                        <a:pt x="553" y="374"/>
                      </a:lnTo>
                      <a:lnTo>
                        <a:pt x="553" y="382"/>
                      </a:lnTo>
                      <a:lnTo>
                        <a:pt x="549" y="390"/>
                      </a:lnTo>
                      <a:lnTo>
                        <a:pt x="547" y="397"/>
                      </a:lnTo>
                      <a:lnTo>
                        <a:pt x="545" y="405"/>
                      </a:lnTo>
                      <a:lnTo>
                        <a:pt x="543" y="412"/>
                      </a:lnTo>
                      <a:lnTo>
                        <a:pt x="541" y="420"/>
                      </a:lnTo>
                      <a:lnTo>
                        <a:pt x="541" y="428"/>
                      </a:lnTo>
                      <a:lnTo>
                        <a:pt x="538" y="435"/>
                      </a:lnTo>
                      <a:lnTo>
                        <a:pt x="538" y="445"/>
                      </a:lnTo>
                      <a:lnTo>
                        <a:pt x="534" y="450"/>
                      </a:lnTo>
                      <a:lnTo>
                        <a:pt x="534" y="460"/>
                      </a:lnTo>
                      <a:lnTo>
                        <a:pt x="532" y="468"/>
                      </a:lnTo>
                      <a:lnTo>
                        <a:pt x="530" y="475"/>
                      </a:lnTo>
                      <a:lnTo>
                        <a:pt x="526" y="483"/>
                      </a:lnTo>
                      <a:lnTo>
                        <a:pt x="524" y="490"/>
                      </a:lnTo>
                      <a:lnTo>
                        <a:pt x="522" y="498"/>
                      </a:lnTo>
                      <a:lnTo>
                        <a:pt x="522" y="504"/>
                      </a:lnTo>
                      <a:lnTo>
                        <a:pt x="519" y="511"/>
                      </a:lnTo>
                      <a:lnTo>
                        <a:pt x="519" y="519"/>
                      </a:lnTo>
                      <a:lnTo>
                        <a:pt x="515" y="526"/>
                      </a:lnTo>
                      <a:lnTo>
                        <a:pt x="515" y="534"/>
                      </a:lnTo>
                      <a:lnTo>
                        <a:pt x="513" y="540"/>
                      </a:lnTo>
                      <a:lnTo>
                        <a:pt x="511" y="547"/>
                      </a:lnTo>
                      <a:lnTo>
                        <a:pt x="509" y="553"/>
                      </a:lnTo>
                      <a:lnTo>
                        <a:pt x="507" y="561"/>
                      </a:lnTo>
                      <a:lnTo>
                        <a:pt x="505" y="572"/>
                      </a:lnTo>
                      <a:lnTo>
                        <a:pt x="503" y="585"/>
                      </a:lnTo>
                      <a:lnTo>
                        <a:pt x="500" y="595"/>
                      </a:lnTo>
                      <a:lnTo>
                        <a:pt x="496" y="604"/>
                      </a:lnTo>
                      <a:lnTo>
                        <a:pt x="494" y="614"/>
                      </a:lnTo>
                      <a:lnTo>
                        <a:pt x="490" y="623"/>
                      </a:lnTo>
                      <a:lnTo>
                        <a:pt x="488" y="629"/>
                      </a:lnTo>
                      <a:lnTo>
                        <a:pt x="488" y="635"/>
                      </a:lnTo>
                      <a:lnTo>
                        <a:pt x="484" y="639"/>
                      </a:lnTo>
                      <a:lnTo>
                        <a:pt x="484" y="642"/>
                      </a:lnTo>
                      <a:lnTo>
                        <a:pt x="479" y="646"/>
                      </a:lnTo>
                      <a:lnTo>
                        <a:pt x="471" y="648"/>
                      </a:lnTo>
                      <a:lnTo>
                        <a:pt x="462" y="654"/>
                      </a:lnTo>
                      <a:lnTo>
                        <a:pt x="452" y="661"/>
                      </a:lnTo>
                      <a:lnTo>
                        <a:pt x="444" y="663"/>
                      </a:lnTo>
                      <a:lnTo>
                        <a:pt x="439" y="665"/>
                      </a:lnTo>
                      <a:lnTo>
                        <a:pt x="431" y="667"/>
                      </a:lnTo>
                      <a:lnTo>
                        <a:pt x="425" y="671"/>
                      </a:lnTo>
                      <a:lnTo>
                        <a:pt x="418" y="673"/>
                      </a:lnTo>
                      <a:lnTo>
                        <a:pt x="410" y="677"/>
                      </a:lnTo>
                      <a:lnTo>
                        <a:pt x="403" y="680"/>
                      </a:lnTo>
                      <a:lnTo>
                        <a:pt x="397" y="684"/>
                      </a:lnTo>
                      <a:lnTo>
                        <a:pt x="387" y="684"/>
                      </a:lnTo>
                      <a:lnTo>
                        <a:pt x="378" y="688"/>
                      </a:lnTo>
                      <a:lnTo>
                        <a:pt x="368" y="690"/>
                      </a:lnTo>
                      <a:lnTo>
                        <a:pt x="361" y="694"/>
                      </a:lnTo>
                      <a:lnTo>
                        <a:pt x="351" y="694"/>
                      </a:lnTo>
                      <a:lnTo>
                        <a:pt x="344" y="696"/>
                      </a:lnTo>
                      <a:lnTo>
                        <a:pt x="334" y="699"/>
                      </a:lnTo>
                      <a:lnTo>
                        <a:pt x="327" y="701"/>
                      </a:lnTo>
                      <a:lnTo>
                        <a:pt x="317" y="703"/>
                      </a:lnTo>
                      <a:lnTo>
                        <a:pt x="308" y="703"/>
                      </a:lnTo>
                      <a:lnTo>
                        <a:pt x="298" y="705"/>
                      </a:lnTo>
                      <a:lnTo>
                        <a:pt x="292" y="705"/>
                      </a:lnTo>
                      <a:lnTo>
                        <a:pt x="283" y="705"/>
                      </a:lnTo>
                      <a:lnTo>
                        <a:pt x="273" y="707"/>
                      </a:lnTo>
                      <a:lnTo>
                        <a:pt x="268" y="707"/>
                      </a:lnTo>
                      <a:lnTo>
                        <a:pt x="260" y="709"/>
                      </a:lnTo>
                      <a:lnTo>
                        <a:pt x="252" y="707"/>
                      </a:lnTo>
                      <a:lnTo>
                        <a:pt x="243" y="705"/>
                      </a:lnTo>
                      <a:lnTo>
                        <a:pt x="237" y="705"/>
                      </a:lnTo>
                      <a:lnTo>
                        <a:pt x="230" y="705"/>
                      </a:lnTo>
                      <a:lnTo>
                        <a:pt x="222" y="705"/>
                      </a:lnTo>
                      <a:lnTo>
                        <a:pt x="214" y="705"/>
                      </a:lnTo>
                      <a:lnTo>
                        <a:pt x="209" y="705"/>
                      </a:lnTo>
                      <a:lnTo>
                        <a:pt x="205" y="707"/>
                      </a:lnTo>
                      <a:lnTo>
                        <a:pt x="192" y="709"/>
                      </a:lnTo>
                      <a:lnTo>
                        <a:pt x="182" y="711"/>
                      </a:lnTo>
                      <a:lnTo>
                        <a:pt x="173" y="711"/>
                      </a:lnTo>
                      <a:lnTo>
                        <a:pt x="165" y="715"/>
                      </a:lnTo>
                      <a:lnTo>
                        <a:pt x="157" y="715"/>
                      </a:lnTo>
                      <a:lnTo>
                        <a:pt x="152" y="718"/>
                      </a:lnTo>
                      <a:lnTo>
                        <a:pt x="146" y="718"/>
                      </a:lnTo>
                      <a:lnTo>
                        <a:pt x="142" y="720"/>
                      </a:lnTo>
                      <a:lnTo>
                        <a:pt x="136" y="724"/>
                      </a:lnTo>
                      <a:lnTo>
                        <a:pt x="136" y="726"/>
                      </a:lnTo>
                      <a:lnTo>
                        <a:pt x="136" y="726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4" name="Freeform 82"/>
                <p:cNvSpPr>
                  <a:spLocks/>
                </p:cNvSpPr>
                <p:nvPr/>
              </p:nvSpPr>
              <p:spPr bwMode="auto">
                <a:xfrm>
                  <a:off x="3106810" y="2386760"/>
                  <a:ext cx="290480" cy="164637"/>
                </a:xfrm>
                <a:custGeom>
                  <a:avLst/>
                  <a:gdLst/>
                  <a:ahLst/>
                  <a:cxnLst>
                    <a:cxn ang="0">
                      <a:pos x="11" y="323"/>
                    </a:cxn>
                    <a:cxn ang="0">
                      <a:pos x="30" y="289"/>
                    </a:cxn>
                    <a:cxn ang="0">
                      <a:pos x="57" y="245"/>
                    </a:cxn>
                    <a:cxn ang="0">
                      <a:pos x="89" y="202"/>
                    </a:cxn>
                    <a:cxn ang="0">
                      <a:pos x="114" y="171"/>
                    </a:cxn>
                    <a:cxn ang="0">
                      <a:pos x="155" y="127"/>
                    </a:cxn>
                    <a:cxn ang="0">
                      <a:pos x="184" y="105"/>
                    </a:cxn>
                    <a:cxn ang="0">
                      <a:pos x="212" y="84"/>
                    </a:cxn>
                    <a:cxn ang="0">
                      <a:pos x="241" y="65"/>
                    </a:cxn>
                    <a:cxn ang="0">
                      <a:pos x="273" y="48"/>
                    </a:cxn>
                    <a:cxn ang="0">
                      <a:pos x="308" y="36"/>
                    </a:cxn>
                    <a:cxn ang="0">
                      <a:pos x="340" y="23"/>
                    </a:cxn>
                    <a:cxn ang="0">
                      <a:pos x="368" y="13"/>
                    </a:cxn>
                    <a:cxn ang="0">
                      <a:pos x="403" y="8"/>
                    </a:cxn>
                    <a:cxn ang="0">
                      <a:pos x="446" y="0"/>
                    </a:cxn>
                    <a:cxn ang="0">
                      <a:pos x="484" y="0"/>
                    </a:cxn>
                    <a:cxn ang="0">
                      <a:pos x="513" y="4"/>
                    </a:cxn>
                    <a:cxn ang="0">
                      <a:pos x="551" y="19"/>
                    </a:cxn>
                    <a:cxn ang="0">
                      <a:pos x="583" y="44"/>
                    </a:cxn>
                    <a:cxn ang="0">
                      <a:pos x="604" y="72"/>
                    </a:cxn>
                    <a:cxn ang="0">
                      <a:pos x="614" y="107"/>
                    </a:cxn>
                    <a:cxn ang="0">
                      <a:pos x="606" y="148"/>
                    </a:cxn>
                    <a:cxn ang="0">
                      <a:pos x="597" y="181"/>
                    </a:cxn>
                    <a:cxn ang="0">
                      <a:pos x="576" y="221"/>
                    </a:cxn>
                    <a:cxn ang="0">
                      <a:pos x="560" y="247"/>
                    </a:cxn>
                    <a:cxn ang="0">
                      <a:pos x="538" y="264"/>
                    </a:cxn>
                    <a:cxn ang="0">
                      <a:pos x="505" y="259"/>
                    </a:cxn>
                    <a:cxn ang="0">
                      <a:pos x="463" y="247"/>
                    </a:cxn>
                    <a:cxn ang="0">
                      <a:pos x="418" y="234"/>
                    </a:cxn>
                    <a:cxn ang="0">
                      <a:pos x="393" y="222"/>
                    </a:cxn>
                    <a:cxn ang="0">
                      <a:pos x="403" y="215"/>
                    </a:cxn>
                    <a:cxn ang="0">
                      <a:pos x="435" y="221"/>
                    </a:cxn>
                    <a:cxn ang="0">
                      <a:pos x="479" y="232"/>
                    </a:cxn>
                    <a:cxn ang="0">
                      <a:pos x="519" y="240"/>
                    </a:cxn>
                    <a:cxn ang="0">
                      <a:pos x="545" y="232"/>
                    </a:cxn>
                    <a:cxn ang="0">
                      <a:pos x="564" y="202"/>
                    </a:cxn>
                    <a:cxn ang="0">
                      <a:pos x="576" y="162"/>
                    </a:cxn>
                    <a:cxn ang="0">
                      <a:pos x="579" y="120"/>
                    </a:cxn>
                    <a:cxn ang="0">
                      <a:pos x="574" y="86"/>
                    </a:cxn>
                    <a:cxn ang="0">
                      <a:pos x="553" y="48"/>
                    </a:cxn>
                    <a:cxn ang="0">
                      <a:pos x="517" y="34"/>
                    </a:cxn>
                    <a:cxn ang="0">
                      <a:pos x="488" y="32"/>
                    </a:cxn>
                    <a:cxn ang="0">
                      <a:pos x="458" y="34"/>
                    </a:cxn>
                    <a:cxn ang="0">
                      <a:pos x="422" y="42"/>
                    </a:cxn>
                    <a:cxn ang="0">
                      <a:pos x="384" y="53"/>
                    </a:cxn>
                    <a:cxn ang="0">
                      <a:pos x="340" y="67"/>
                    </a:cxn>
                    <a:cxn ang="0">
                      <a:pos x="298" y="86"/>
                    </a:cxn>
                    <a:cxn ang="0">
                      <a:pos x="254" y="105"/>
                    </a:cxn>
                    <a:cxn ang="0">
                      <a:pos x="212" y="129"/>
                    </a:cxn>
                    <a:cxn ang="0">
                      <a:pos x="171" y="156"/>
                    </a:cxn>
                    <a:cxn ang="0">
                      <a:pos x="135" y="186"/>
                    </a:cxn>
                    <a:cxn ang="0">
                      <a:pos x="102" y="219"/>
                    </a:cxn>
                    <a:cxn ang="0">
                      <a:pos x="76" y="249"/>
                    </a:cxn>
                    <a:cxn ang="0">
                      <a:pos x="51" y="278"/>
                    </a:cxn>
                    <a:cxn ang="0">
                      <a:pos x="36" y="304"/>
                    </a:cxn>
                    <a:cxn ang="0">
                      <a:pos x="17" y="335"/>
                    </a:cxn>
                    <a:cxn ang="0">
                      <a:pos x="1" y="350"/>
                    </a:cxn>
                  </a:cxnLst>
                  <a:rect l="0" t="0" r="r" b="b"/>
                  <a:pathLst>
                    <a:path w="614" h="350">
                      <a:moveTo>
                        <a:pt x="0" y="350"/>
                      </a:moveTo>
                      <a:lnTo>
                        <a:pt x="1" y="342"/>
                      </a:lnTo>
                      <a:lnTo>
                        <a:pt x="7" y="331"/>
                      </a:lnTo>
                      <a:lnTo>
                        <a:pt x="11" y="323"/>
                      </a:lnTo>
                      <a:lnTo>
                        <a:pt x="15" y="316"/>
                      </a:lnTo>
                      <a:lnTo>
                        <a:pt x="19" y="308"/>
                      </a:lnTo>
                      <a:lnTo>
                        <a:pt x="24" y="300"/>
                      </a:lnTo>
                      <a:lnTo>
                        <a:pt x="30" y="289"/>
                      </a:lnTo>
                      <a:lnTo>
                        <a:pt x="36" y="278"/>
                      </a:lnTo>
                      <a:lnTo>
                        <a:pt x="41" y="268"/>
                      </a:lnTo>
                      <a:lnTo>
                        <a:pt x="49" y="257"/>
                      </a:lnTo>
                      <a:lnTo>
                        <a:pt x="57" y="245"/>
                      </a:lnTo>
                      <a:lnTo>
                        <a:pt x="66" y="234"/>
                      </a:lnTo>
                      <a:lnTo>
                        <a:pt x="74" y="221"/>
                      </a:lnTo>
                      <a:lnTo>
                        <a:pt x="85" y="209"/>
                      </a:lnTo>
                      <a:lnTo>
                        <a:pt x="89" y="202"/>
                      </a:lnTo>
                      <a:lnTo>
                        <a:pt x="93" y="196"/>
                      </a:lnTo>
                      <a:lnTo>
                        <a:pt x="98" y="190"/>
                      </a:lnTo>
                      <a:lnTo>
                        <a:pt x="104" y="183"/>
                      </a:lnTo>
                      <a:lnTo>
                        <a:pt x="114" y="171"/>
                      </a:lnTo>
                      <a:lnTo>
                        <a:pt x="127" y="158"/>
                      </a:lnTo>
                      <a:lnTo>
                        <a:pt x="136" y="146"/>
                      </a:lnTo>
                      <a:lnTo>
                        <a:pt x="150" y="133"/>
                      </a:lnTo>
                      <a:lnTo>
                        <a:pt x="155" y="127"/>
                      </a:lnTo>
                      <a:lnTo>
                        <a:pt x="163" y="122"/>
                      </a:lnTo>
                      <a:lnTo>
                        <a:pt x="171" y="116"/>
                      </a:lnTo>
                      <a:lnTo>
                        <a:pt x="176" y="110"/>
                      </a:lnTo>
                      <a:lnTo>
                        <a:pt x="184" y="105"/>
                      </a:lnTo>
                      <a:lnTo>
                        <a:pt x="190" y="99"/>
                      </a:lnTo>
                      <a:lnTo>
                        <a:pt x="197" y="93"/>
                      </a:lnTo>
                      <a:lnTo>
                        <a:pt x="205" y="89"/>
                      </a:lnTo>
                      <a:lnTo>
                        <a:pt x="212" y="84"/>
                      </a:lnTo>
                      <a:lnTo>
                        <a:pt x="218" y="78"/>
                      </a:lnTo>
                      <a:lnTo>
                        <a:pt x="226" y="74"/>
                      </a:lnTo>
                      <a:lnTo>
                        <a:pt x="233" y="70"/>
                      </a:lnTo>
                      <a:lnTo>
                        <a:pt x="241" y="65"/>
                      </a:lnTo>
                      <a:lnTo>
                        <a:pt x="249" y="61"/>
                      </a:lnTo>
                      <a:lnTo>
                        <a:pt x="258" y="55"/>
                      </a:lnTo>
                      <a:lnTo>
                        <a:pt x="266" y="51"/>
                      </a:lnTo>
                      <a:lnTo>
                        <a:pt x="273" y="48"/>
                      </a:lnTo>
                      <a:lnTo>
                        <a:pt x="283" y="46"/>
                      </a:lnTo>
                      <a:lnTo>
                        <a:pt x="290" y="42"/>
                      </a:lnTo>
                      <a:lnTo>
                        <a:pt x="300" y="38"/>
                      </a:lnTo>
                      <a:lnTo>
                        <a:pt x="308" y="36"/>
                      </a:lnTo>
                      <a:lnTo>
                        <a:pt x="315" y="32"/>
                      </a:lnTo>
                      <a:lnTo>
                        <a:pt x="325" y="29"/>
                      </a:lnTo>
                      <a:lnTo>
                        <a:pt x="332" y="27"/>
                      </a:lnTo>
                      <a:lnTo>
                        <a:pt x="340" y="23"/>
                      </a:lnTo>
                      <a:lnTo>
                        <a:pt x="347" y="19"/>
                      </a:lnTo>
                      <a:lnTo>
                        <a:pt x="355" y="17"/>
                      </a:lnTo>
                      <a:lnTo>
                        <a:pt x="363" y="17"/>
                      </a:lnTo>
                      <a:lnTo>
                        <a:pt x="368" y="13"/>
                      </a:lnTo>
                      <a:lnTo>
                        <a:pt x="376" y="13"/>
                      </a:lnTo>
                      <a:lnTo>
                        <a:pt x="384" y="10"/>
                      </a:lnTo>
                      <a:lnTo>
                        <a:pt x="391" y="10"/>
                      </a:lnTo>
                      <a:lnTo>
                        <a:pt x="403" y="8"/>
                      </a:lnTo>
                      <a:lnTo>
                        <a:pt x="416" y="6"/>
                      </a:lnTo>
                      <a:lnTo>
                        <a:pt x="425" y="2"/>
                      </a:lnTo>
                      <a:lnTo>
                        <a:pt x="437" y="0"/>
                      </a:lnTo>
                      <a:lnTo>
                        <a:pt x="446" y="0"/>
                      </a:lnTo>
                      <a:lnTo>
                        <a:pt x="458" y="0"/>
                      </a:lnTo>
                      <a:lnTo>
                        <a:pt x="465" y="0"/>
                      </a:lnTo>
                      <a:lnTo>
                        <a:pt x="475" y="0"/>
                      </a:lnTo>
                      <a:lnTo>
                        <a:pt x="484" y="0"/>
                      </a:lnTo>
                      <a:lnTo>
                        <a:pt x="494" y="2"/>
                      </a:lnTo>
                      <a:lnTo>
                        <a:pt x="500" y="2"/>
                      </a:lnTo>
                      <a:lnTo>
                        <a:pt x="505" y="4"/>
                      </a:lnTo>
                      <a:lnTo>
                        <a:pt x="513" y="4"/>
                      </a:lnTo>
                      <a:lnTo>
                        <a:pt x="521" y="8"/>
                      </a:lnTo>
                      <a:lnTo>
                        <a:pt x="532" y="10"/>
                      </a:lnTo>
                      <a:lnTo>
                        <a:pt x="543" y="17"/>
                      </a:lnTo>
                      <a:lnTo>
                        <a:pt x="551" y="19"/>
                      </a:lnTo>
                      <a:lnTo>
                        <a:pt x="560" y="27"/>
                      </a:lnTo>
                      <a:lnTo>
                        <a:pt x="570" y="32"/>
                      </a:lnTo>
                      <a:lnTo>
                        <a:pt x="578" y="38"/>
                      </a:lnTo>
                      <a:lnTo>
                        <a:pt x="583" y="44"/>
                      </a:lnTo>
                      <a:lnTo>
                        <a:pt x="591" y="50"/>
                      </a:lnTo>
                      <a:lnTo>
                        <a:pt x="595" y="57"/>
                      </a:lnTo>
                      <a:lnTo>
                        <a:pt x="600" y="65"/>
                      </a:lnTo>
                      <a:lnTo>
                        <a:pt x="604" y="72"/>
                      </a:lnTo>
                      <a:lnTo>
                        <a:pt x="608" y="80"/>
                      </a:lnTo>
                      <a:lnTo>
                        <a:pt x="610" y="88"/>
                      </a:lnTo>
                      <a:lnTo>
                        <a:pt x="614" y="99"/>
                      </a:lnTo>
                      <a:lnTo>
                        <a:pt x="614" y="107"/>
                      </a:lnTo>
                      <a:lnTo>
                        <a:pt x="614" y="118"/>
                      </a:lnTo>
                      <a:lnTo>
                        <a:pt x="612" y="127"/>
                      </a:lnTo>
                      <a:lnTo>
                        <a:pt x="610" y="139"/>
                      </a:lnTo>
                      <a:lnTo>
                        <a:pt x="606" y="148"/>
                      </a:lnTo>
                      <a:lnTo>
                        <a:pt x="604" y="162"/>
                      </a:lnTo>
                      <a:lnTo>
                        <a:pt x="600" y="167"/>
                      </a:lnTo>
                      <a:lnTo>
                        <a:pt x="598" y="173"/>
                      </a:lnTo>
                      <a:lnTo>
                        <a:pt x="597" y="181"/>
                      </a:lnTo>
                      <a:lnTo>
                        <a:pt x="595" y="188"/>
                      </a:lnTo>
                      <a:lnTo>
                        <a:pt x="587" y="200"/>
                      </a:lnTo>
                      <a:lnTo>
                        <a:pt x="581" y="211"/>
                      </a:lnTo>
                      <a:lnTo>
                        <a:pt x="576" y="221"/>
                      </a:lnTo>
                      <a:lnTo>
                        <a:pt x="572" y="230"/>
                      </a:lnTo>
                      <a:lnTo>
                        <a:pt x="568" y="236"/>
                      </a:lnTo>
                      <a:lnTo>
                        <a:pt x="564" y="243"/>
                      </a:lnTo>
                      <a:lnTo>
                        <a:pt x="560" y="247"/>
                      </a:lnTo>
                      <a:lnTo>
                        <a:pt x="559" y="253"/>
                      </a:lnTo>
                      <a:lnTo>
                        <a:pt x="553" y="259"/>
                      </a:lnTo>
                      <a:lnTo>
                        <a:pt x="547" y="264"/>
                      </a:lnTo>
                      <a:lnTo>
                        <a:pt x="538" y="264"/>
                      </a:lnTo>
                      <a:lnTo>
                        <a:pt x="532" y="266"/>
                      </a:lnTo>
                      <a:lnTo>
                        <a:pt x="524" y="262"/>
                      </a:lnTo>
                      <a:lnTo>
                        <a:pt x="515" y="260"/>
                      </a:lnTo>
                      <a:lnTo>
                        <a:pt x="505" y="259"/>
                      </a:lnTo>
                      <a:lnTo>
                        <a:pt x="498" y="257"/>
                      </a:lnTo>
                      <a:lnTo>
                        <a:pt x="484" y="253"/>
                      </a:lnTo>
                      <a:lnTo>
                        <a:pt x="475" y="251"/>
                      </a:lnTo>
                      <a:lnTo>
                        <a:pt x="463" y="247"/>
                      </a:lnTo>
                      <a:lnTo>
                        <a:pt x="452" y="245"/>
                      </a:lnTo>
                      <a:lnTo>
                        <a:pt x="441" y="241"/>
                      </a:lnTo>
                      <a:lnTo>
                        <a:pt x="429" y="238"/>
                      </a:lnTo>
                      <a:lnTo>
                        <a:pt x="418" y="234"/>
                      </a:lnTo>
                      <a:lnTo>
                        <a:pt x="410" y="232"/>
                      </a:lnTo>
                      <a:lnTo>
                        <a:pt x="403" y="228"/>
                      </a:lnTo>
                      <a:lnTo>
                        <a:pt x="397" y="224"/>
                      </a:lnTo>
                      <a:lnTo>
                        <a:pt x="393" y="222"/>
                      </a:lnTo>
                      <a:lnTo>
                        <a:pt x="393" y="221"/>
                      </a:lnTo>
                      <a:lnTo>
                        <a:pt x="393" y="217"/>
                      </a:lnTo>
                      <a:lnTo>
                        <a:pt x="397" y="217"/>
                      </a:lnTo>
                      <a:lnTo>
                        <a:pt x="403" y="215"/>
                      </a:lnTo>
                      <a:lnTo>
                        <a:pt x="408" y="217"/>
                      </a:lnTo>
                      <a:lnTo>
                        <a:pt x="416" y="217"/>
                      </a:lnTo>
                      <a:lnTo>
                        <a:pt x="425" y="219"/>
                      </a:lnTo>
                      <a:lnTo>
                        <a:pt x="435" y="221"/>
                      </a:lnTo>
                      <a:lnTo>
                        <a:pt x="446" y="224"/>
                      </a:lnTo>
                      <a:lnTo>
                        <a:pt x="458" y="228"/>
                      </a:lnTo>
                      <a:lnTo>
                        <a:pt x="469" y="230"/>
                      </a:lnTo>
                      <a:lnTo>
                        <a:pt x="479" y="232"/>
                      </a:lnTo>
                      <a:lnTo>
                        <a:pt x="490" y="236"/>
                      </a:lnTo>
                      <a:lnTo>
                        <a:pt x="500" y="238"/>
                      </a:lnTo>
                      <a:lnTo>
                        <a:pt x="511" y="240"/>
                      </a:lnTo>
                      <a:lnTo>
                        <a:pt x="519" y="240"/>
                      </a:lnTo>
                      <a:lnTo>
                        <a:pt x="528" y="241"/>
                      </a:lnTo>
                      <a:lnTo>
                        <a:pt x="534" y="240"/>
                      </a:lnTo>
                      <a:lnTo>
                        <a:pt x="541" y="238"/>
                      </a:lnTo>
                      <a:lnTo>
                        <a:pt x="545" y="232"/>
                      </a:lnTo>
                      <a:lnTo>
                        <a:pt x="551" y="228"/>
                      </a:lnTo>
                      <a:lnTo>
                        <a:pt x="557" y="219"/>
                      </a:lnTo>
                      <a:lnTo>
                        <a:pt x="560" y="211"/>
                      </a:lnTo>
                      <a:lnTo>
                        <a:pt x="564" y="202"/>
                      </a:lnTo>
                      <a:lnTo>
                        <a:pt x="570" y="194"/>
                      </a:lnTo>
                      <a:lnTo>
                        <a:pt x="572" y="183"/>
                      </a:lnTo>
                      <a:lnTo>
                        <a:pt x="574" y="173"/>
                      </a:lnTo>
                      <a:lnTo>
                        <a:pt x="576" y="162"/>
                      </a:lnTo>
                      <a:lnTo>
                        <a:pt x="579" y="152"/>
                      </a:lnTo>
                      <a:lnTo>
                        <a:pt x="579" y="141"/>
                      </a:lnTo>
                      <a:lnTo>
                        <a:pt x="579" y="129"/>
                      </a:lnTo>
                      <a:lnTo>
                        <a:pt x="579" y="120"/>
                      </a:lnTo>
                      <a:lnTo>
                        <a:pt x="579" y="112"/>
                      </a:lnTo>
                      <a:lnTo>
                        <a:pt x="578" y="101"/>
                      </a:lnTo>
                      <a:lnTo>
                        <a:pt x="576" y="93"/>
                      </a:lnTo>
                      <a:lnTo>
                        <a:pt x="574" y="86"/>
                      </a:lnTo>
                      <a:lnTo>
                        <a:pt x="572" y="80"/>
                      </a:lnTo>
                      <a:lnTo>
                        <a:pt x="568" y="67"/>
                      </a:lnTo>
                      <a:lnTo>
                        <a:pt x="562" y="57"/>
                      </a:lnTo>
                      <a:lnTo>
                        <a:pt x="553" y="48"/>
                      </a:lnTo>
                      <a:lnTo>
                        <a:pt x="541" y="42"/>
                      </a:lnTo>
                      <a:lnTo>
                        <a:pt x="534" y="38"/>
                      </a:lnTo>
                      <a:lnTo>
                        <a:pt x="526" y="36"/>
                      </a:lnTo>
                      <a:lnTo>
                        <a:pt x="517" y="34"/>
                      </a:lnTo>
                      <a:lnTo>
                        <a:pt x="507" y="34"/>
                      </a:lnTo>
                      <a:lnTo>
                        <a:pt x="500" y="32"/>
                      </a:lnTo>
                      <a:lnTo>
                        <a:pt x="494" y="32"/>
                      </a:lnTo>
                      <a:lnTo>
                        <a:pt x="488" y="32"/>
                      </a:lnTo>
                      <a:lnTo>
                        <a:pt x="481" y="32"/>
                      </a:lnTo>
                      <a:lnTo>
                        <a:pt x="473" y="32"/>
                      </a:lnTo>
                      <a:lnTo>
                        <a:pt x="465" y="32"/>
                      </a:lnTo>
                      <a:lnTo>
                        <a:pt x="458" y="34"/>
                      </a:lnTo>
                      <a:lnTo>
                        <a:pt x="450" y="36"/>
                      </a:lnTo>
                      <a:lnTo>
                        <a:pt x="441" y="38"/>
                      </a:lnTo>
                      <a:lnTo>
                        <a:pt x="431" y="40"/>
                      </a:lnTo>
                      <a:lnTo>
                        <a:pt x="422" y="42"/>
                      </a:lnTo>
                      <a:lnTo>
                        <a:pt x="412" y="46"/>
                      </a:lnTo>
                      <a:lnTo>
                        <a:pt x="403" y="46"/>
                      </a:lnTo>
                      <a:lnTo>
                        <a:pt x="393" y="50"/>
                      </a:lnTo>
                      <a:lnTo>
                        <a:pt x="384" y="53"/>
                      </a:lnTo>
                      <a:lnTo>
                        <a:pt x="374" y="57"/>
                      </a:lnTo>
                      <a:lnTo>
                        <a:pt x="363" y="61"/>
                      </a:lnTo>
                      <a:lnTo>
                        <a:pt x="351" y="65"/>
                      </a:lnTo>
                      <a:lnTo>
                        <a:pt x="340" y="67"/>
                      </a:lnTo>
                      <a:lnTo>
                        <a:pt x="330" y="72"/>
                      </a:lnTo>
                      <a:lnTo>
                        <a:pt x="319" y="76"/>
                      </a:lnTo>
                      <a:lnTo>
                        <a:pt x="309" y="80"/>
                      </a:lnTo>
                      <a:lnTo>
                        <a:pt x="298" y="86"/>
                      </a:lnTo>
                      <a:lnTo>
                        <a:pt x="287" y="91"/>
                      </a:lnTo>
                      <a:lnTo>
                        <a:pt x="275" y="95"/>
                      </a:lnTo>
                      <a:lnTo>
                        <a:pt x="264" y="101"/>
                      </a:lnTo>
                      <a:lnTo>
                        <a:pt x="254" y="105"/>
                      </a:lnTo>
                      <a:lnTo>
                        <a:pt x="243" y="112"/>
                      </a:lnTo>
                      <a:lnTo>
                        <a:pt x="233" y="118"/>
                      </a:lnTo>
                      <a:lnTo>
                        <a:pt x="222" y="124"/>
                      </a:lnTo>
                      <a:lnTo>
                        <a:pt x="212" y="129"/>
                      </a:lnTo>
                      <a:lnTo>
                        <a:pt x="203" y="137"/>
                      </a:lnTo>
                      <a:lnTo>
                        <a:pt x="192" y="143"/>
                      </a:lnTo>
                      <a:lnTo>
                        <a:pt x="180" y="148"/>
                      </a:lnTo>
                      <a:lnTo>
                        <a:pt x="171" y="156"/>
                      </a:lnTo>
                      <a:lnTo>
                        <a:pt x="163" y="165"/>
                      </a:lnTo>
                      <a:lnTo>
                        <a:pt x="152" y="171"/>
                      </a:lnTo>
                      <a:lnTo>
                        <a:pt x="144" y="179"/>
                      </a:lnTo>
                      <a:lnTo>
                        <a:pt x="135" y="186"/>
                      </a:lnTo>
                      <a:lnTo>
                        <a:pt x="127" y="196"/>
                      </a:lnTo>
                      <a:lnTo>
                        <a:pt x="117" y="202"/>
                      </a:lnTo>
                      <a:lnTo>
                        <a:pt x="110" y="211"/>
                      </a:lnTo>
                      <a:lnTo>
                        <a:pt x="102" y="219"/>
                      </a:lnTo>
                      <a:lnTo>
                        <a:pt x="95" y="226"/>
                      </a:lnTo>
                      <a:lnTo>
                        <a:pt x="89" y="234"/>
                      </a:lnTo>
                      <a:lnTo>
                        <a:pt x="81" y="241"/>
                      </a:lnTo>
                      <a:lnTo>
                        <a:pt x="76" y="249"/>
                      </a:lnTo>
                      <a:lnTo>
                        <a:pt x="70" y="259"/>
                      </a:lnTo>
                      <a:lnTo>
                        <a:pt x="64" y="264"/>
                      </a:lnTo>
                      <a:lnTo>
                        <a:pt x="58" y="272"/>
                      </a:lnTo>
                      <a:lnTo>
                        <a:pt x="51" y="278"/>
                      </a:lnTo>
                      <a:lnTo>
                        <a:pt x="49" y="285"/>
                      </a:lnTo>
                      <a:lnTo>
                        <a:pt x="43" y="291"/>
                      </a:lnTo>
                      <a:lnTo>
                        <a:pt x="39" y="298"/>
                      </a:lnTo>
                      <a:lnTo>
                        <a:pt x="36" y="304"/>
                      </a:lnTo>
                      <a:lnTo>
                        <a:pt x="32" y="310"/>
                      </a:lnTo>
                      <a:lnTo>
                        <a:pt x="26" y="319"/>
                      </a:lnTo>
                      <a:lnTo>
                        <a:pt x="20" y="329"/>
                      </a:lnTo>
                      <a:lnTo>
                        <a:pt x="17" y="335"/>
                      </a:lnTo>
                      <a:lnTo>
                        <a:pt x="17" y="338"/>
                      </a:lnTo>
                      <a:lnTo>
                        <a:pt x="11" y="346"/>
                      </a:lnTo>
                      <a:lnTo>
                        <a:pt x="7" y="350"/>
                      </a:lnTo>
                      <a:lnTo>
                        <a:pt x="1" y="350"/>
                      </a:lnTo>
                      <a:lnTo>
                        <a:pt x="0" y="350"/>
                      </a:lnTo>
                      <a:lnTo>
                        <a:pt x="0" y="35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5" name="Freeform 83"/>
                <p:cNvSpPr>
                  <a:spLocks/>
                </p:cNvSpPr>
                <p:nvPr/>
              </p:nvSpPr>
              <p:spPr bwMode="auto">
                <a:xfrm>
                  <a:off x="3307402" y="2365943"/>
                  <a:ext cx="35955" cy="32170"/>
                </a:xfrm>
                <a:custGeom>
                  <a:avLst/>
                  <a:gdLst/>
                  <a:ahLst/>
                  <a:cxnLst>
                    <a:cxn ang="0">
                      <a:pos x="55" y="63"/>
                    </a:cxn>
                    <a:cxn ang="0">
                      <a:pos x="51" y="61"/>
                    </a:cxn>
                    <a:cxn ang="0">
                      <a:pos x="43" y="56"/>
                    </a:cxn>
                    <a:cxn ang="0">
                      <a:pos x="32" y="46"/>
                    </a:cxn>
                    <a:cxn ang="0">
                      <a:pos x="22" y="37"/>
                    </a:cxn>
                    <a:cxn ang="0">
                      <a:pos x="13" y="25"/>
                    </a:cxn>
                    <a:cxn ang="0">
                      <a:pos x="3" y="16"/>
                    </a:cxn>
                    <a:cxn ang="0">
                      <a:pos x="0" y="6"/>
                    </a:cxn>
                    <a:cxn ang="0">
                      <a:pos x="1" y="0"/>
                    </a:cxn>
                    <a:cxn ang="0">
                      <a:pos x="7" y="0"/>
                    </a:cxn>
                    <a:cxn ang="0">
                      <a:pos x="17" y="6"/>
                    </a:cxn>
                    <a:cxn ang="0">
                      <a:pos x="22" y="10"/>
                    </a:cxn>
                    <a:cxn ang="0">
                      <a:pos x="30" y="18"/>
                    </a:cxn>
                    <a:cxn ang="0">
                      <a:pos x="36" y="23"/>
                    </a:cxn>
                    <a:cxn ang="0">
                      <a:pos x="43" y="31"/>
                    </a:cxn>
                    <a:cxn ang="0">
                      <a:pos x="49" y="37"/>
                    </a:cxn>
                    <a:cxn ang="0">
                      <a:pos x="55" y="42"/>
                    </a:cxn>
                    <a:cxn ang="0">
                      <a:pos x="60" y="48"/>
                    </a:cxn>
                    <a:cxn ang="0">
                      <a:pos x="66" y="56"/>
                    </a:cxn>
                    <a:cxn ang="0">
                      <a:pos x="74" y="63"/>
                    </a:cxn>
                    <a:cxn ang="0">
                      <a:pos x="76" y="69"/>
                    </a:cxn>
                    <a:cxn ang="0">
                      <a:pos x="55" y="63"/>
                    </a:cxn>
                    <a:cxn ang="0">
                      <a:pos x="55" y="63"/>
                    </a:cxn>
                  </a:cxnLst>
                  <a:rect l="0" t="0" r="r" b="b"/>
                  <a:pathLst>
                    <a:path w="76" h="69">
                      <a:moveTo>
                        <a:pt x="55" y="63"/>
                      </a:moveTo>
                      <a:lnTo>
                        <a:pt x="51" y="61"/>
                      </a:lnTo>
                      <a:lnTo>
                        <a:pt x="43" y="56"/>
                      </a:lnTo>
                      <a:lnTo>
                        <a:pt x="32" y="46"/>
                      </a:lnTo>
                      <a:lnTo>
                        <a:pt x="22" y="37"/>
                      </a:lnTo>
                      <a:lnTo>
                        <a:pt x="13" y="25"/>
                      </a:lnTo>
                      <a:lnTo>
                        <a:pt x="3" y="16"/>
                      </a:lnTo>
                      <a:lnTo>
                        <a:pt x="0" y="6"/>
                      </a:lnTo>
                      <a:lnTo>
                        <a:pt x="1" y="0"/>
                      </a:lnTo>
                      <a:lnTo>
                        <a:pt x="7" y="0"/>
                      </a:lnTo>
                      <a:lnTo>
                        <a:pt x="17" y="6"/>
                      </a:lnTo>
                      <a:lnTo>
                        <a:pt x="22" y="10"/>
                      </a:lnTo>
                      <a:lnTo>
                        <a:pt x="30" y="18"/>
                      </a:lnTo>
                      <a:lnTo>
                        <a:pt x="36" y="23"/>
                      </a:lnTo>
                      <a:lnTo>
                        <a:pt x="43" y="31"/>
                      </a:lnTo>
                      <a:lnTo>
                        <a:pt x="49" y="37"/>
                      </a:lnTo>
                      <a:lnTo>
                        <a:pt x="55" y="42"/>
                      </a:lnTo>
                      <a:lnTo>
                        <a:pt x="60" y="48"/>
                      </a:lnTo>
                      <a:lnTo>
                        <a:pt x="66" y="56"/>
                      </a:lnTo>
                      <a:lnTo>
                        <a:pt x="74" y="63"/>
                      </a:lnTo>
                      <a:lnTo>
                        <a:pt x="76" y="69"/>
                      </a:lnTo>
                      <a:lnTo>
                        <a:pt x="55" y="63"/>
                      </a:lnTo>
                      <a:lnTo>
                        <a:pt x="55" y="63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6" name="Freeform 84"/>
                <p:cNvSpPr>
                  <a:spLocks/>
                </p:cNvSpPr>
                <p:nvPr/>
              </p:nvSpPr>
              <p:spPr bwMode="auto">
                <a:xfrm>
                  <a:off x="3489071" y="2303495"/>
                  <a:ext cx="103134" cy="149498"/>
                </a:xfrm>
                <a:custGeom>
                  <a:avLst/>
                  <a:gdLst/>
                  <a:ahLst/>
                  <a:cxnLst>
                    <a:cxn ang="0">
                      <a:pos x="213" y="0"/>
                    </a:cxn>
                    <a:cxn ang="0">
                      <a:pos x="201" y="2"/>
                    </a:cxn>
                    <a:cxn ang="0">
                      <a:pos x="190" y="8"/>
                    </a:cxn>
                    <a:cxn ang="0">
                      <a:pos x="175" y="14"/>
                    </a:cxn>
                    <a:cxn ang="0">
                      <a:pos x="157" y="21"/>
                    </a:cxn>
                    <a:cxn ang="0">
                      <a:pos x="140" y="31"/>
                    </a:cxn>
                    <a:cxn ang="0">
                      <a:pos x="121" y="40"/>
                    </a:cxn>
                    <a:cxn ang="0">
                      <a:pos x="100" y="53"/>
                    </a:cxn>
                    <a:cxn ang="0">
                      <a:pos x="81" y="67"/>
                    </a:cxn>
                    <a:cxn ang="0">
                      <a:pos x="62" y="82"/>
                    </a:cxn>
                    <a:cxn ang="0">
                      <a:pos x="45" y="99"/>
                    </a:cxn>
                    <a:cxn ang="0">
                      <a:pos x="30" y="116"/>
                    </a:cxn>
                    <a:cxn ang="0">
                      <a:pos x="15" y="137"/>
                    </a:cxn>
                    <a:cxn ang="0">
                      <a:pos x="5" y="158"/>
                    </a:cxn>
                    <a:cxn ang="0">
                      <a:pos x="0" y="179"/>
                    </a:cxn>
                    <a:cxn ang="0">
                      <a:pos x="0" y="204"/>
                    </a:cxn>
                    <a:cxn ang="0">
                      <a:pos x="0" y="223"/>
                    </a:cxn>
                    <a:cxn ang="0">
                      <a:pos x="3" y="242"/>
                    </a:cxn>
                    <a:cxn ang="0">
                      <a:pos x="9" y="257"/>
                    </a:cxn>
                    <a:cxn ang="0">
                      <a:pos x="21" y="274"/>
                    </a:cxn>
                    <a:cxn ang="0">
                      <a:pos x="41" y="293"/>
                    </a:cxn>
                    <a:cxn ang="0">
                      <a:pos x="64" y="304"/>
                    </a:cxn>
                    <a:cxn ang="0">
                      <a:pos x="85" y="312"/>
                    </a:cxn>
                    <a:cxn ang="0">
                      <a:pos x="100" y="314"/>
                    </a:cxn>
                    <a:cxn ang="0">
                      <a:pos x="112" y="314"/>
                    </a:cxn>
                    <a:cxn ang="0">
                      <a:pos x="116" y="302"/>
                    </a:cxn>
                    <a:cxn ang="0">
                      <a:pos x="110" y="299"/>
                    </a:cxn>
                    <a:cxn ang="0">
                      <a:pos x="99" y="295"/>
                    </a:cxn>
                    <a:cxn ang="0">
                      <a:pos x="81" y="289"/>
                    </a:cxn>
                    <a:cxn ang="0">
                      <a:pos x="62" y="280"/>
                    </a:cxn>
                    <a:cxn ang="0">
                      <a:pos x="43" y="266"/>
                    </a:cxn>
                    <a:cxn ang="0">
                      <a:pos x="30" y="249"/>
                    </a:cxn>
                    <a:cxn ang="0">
                      <a:pos x="19" y="228"/>
                    </a:cxn>
                    <a:cxn ang="0">
                      <a:pos x="17" y="215"/>
                    </a:cxn>
                    <a:cxn ang="0">
                      <a:pos x="19" y="202"/>
                    </a:cxn>
                    <a:cxn ang="0">
                      <a:pos x="19" y="187"/>
                    </a:cxn>
                    <a:cxn ang="0">
                      <a:pos x="22" y="173"/>
                    </a:cxn>
                    <a:cxn ang="0">
                      <a:pos x="26" y="158"/>
                    </a:cxn>
                    <a:cxn ang="0">
                      <a:pos x="34" y="147"/>
                    </a:cxn>
                    <a:cxn ang="0">
                      <a:pos x="40" y="131"/>
                    </a:cxn>
                    <a:cxn ang="0">
                      <a:pos x="49" y="122"/>
                    </a:cxn>
                    <a:cxn ang="0">
                      <a:pos x="68" y="101"/>
                    </a:cxn>
                    <a:cxn ang="0">
                      <a:pos x="87" y="82"/>
                    </a:cxn>
                    <a:cxn ang="0">
                      <a:pos x="106" y="67"/>
                    </a:cxn>
                    <a:cxn ang="0">
                      <a:pos x="125" y="53"/>
                    </a:cxn>
                    <a:cxn ang="0">
                      <a:pos x="144" y="44"/>
                    </a:cxn>
                    <a:cxn ang="0">
                      <a:pos x="156" y="36"/>
                    </a:cxn>
                    <a:cxn ang="0">
                      <a:pos x="171" y="29"/>
                    </a:cxn>
                    <a:cxn ang="0">
                      <a:pos x="192" y="21"/>
                    </a:cxn>
                    <a:cxn ang="0">
                      <a:pos x="203" y="15"/>
                    </a:cxn>
                    <a:cxn ang="0">
                      <a:pos x="211" y="15"/>
                    </a:cxn>
                    <a:cxn ang="0">
                      <a:pos x="216" y="0"/>
                    </a:cxn>
                  </a:cxnLst>
                  <a:rect l="0" t="0" r="r" b="b"/>
                  <a:pathLst>
                    <a:path w="216" h="316">
                      <a:moveTo>
                        <a:pt x="216" y="0"/>
                      </a:moveTo>
                      <a:lnTo>
                        <a:pt x="213" y="0"/>
                      </a:lnTo>
                      <a:lnTo>
                        <a:pt x="207" y="2"/>
                      </a:lnTo>
                      <a:lnTo>
                        <a:pt x="201" y="2"/>
                      </a:lnTo>
                      <a:lnTo>
                        <a:pt x="197" y="6"/>
                      </a:lnTo>
                      <a:lnTo>
                        <a:pt x="190" y="8"/>
                      </a:lnTo>
                      <a:lnTo>
                        <a:pt x="184" y="12"/>
                      </a:lnTo>
                      <a:lnTo>
                        <a:pt x="175" y="14"/>
                      </a:lnTo>
                      <a:lnTo>
                        <a:pt x="165" y="17"/>
                      </a:lnTo>
                      <a:lnTo>
                        <a:pt x="157" y="21"/>
                      </a:lnTo>
                      <a:lnTo>
                        <a:pt x="150" y="25"/>
                      </a:lnTo>
                      <a:lnTo>
                        <a:pt x="140" y="31"/>
                      </a:lnTo>
                      <a:lnTo>
                        <a:pt x="131" y="36"/>
                      </a:lnTo>
                      <a:lnTo>
                        <a:pt x="121" y="40"/>
                      </a:lnTo>
                      <a:lnTo>
                        <a:pt x="112" y="48"/>
                      </a:lnTo>
                      <a:lnTo>
                        <a:pt x="100" y="53"/>
                      </a:lnTo>
                      <a:lnTo>
                        <a:pt x="91" y="59"/>
                      </a:lnTo>
                      <a:lnTo>
                        <a:pt x="81" y="67"/>
                      </a:lnTo>
                      <a:lnTo>
                        <a:pt x="72" y="74"/>
                      </a:lnTo>
                      <a:lnTo>
                        <a:pt x="62" y="82"/>
                      </a:lnTo>
                      <a:lnTo>
                        <a:pt x="53" y="91"/>
                      </a:lnTo>
                      <a:lnTo>
                        <a:pt x="45" y="99"/>
                      </a:lnTo>
                      <a:lnTo>
                        <a:pt x="38" y="109"/>
                      </a:lnTo>
                      <a:lnTo>
                        <a:pt x="30" y="116"/>
                      </a:lnTo>
                      <a:lnTo>
                        <a:pt x="22" y="126"/>
                      </a:lnTo>
                      <a:lnTo>
                        <a:pt x="15" y="137"/>
                      </a:lnTo>
                      <a:lnTo>
                        <a:pt x="13" y="149"/>
                      </a:lnTo>
                      <a:lnTo>
                        <a:pt x="5" y="158"/>
                      </a:lnTo>
                      <a:lnTo>
                        <a:pt x="3" y="169"/>
                      </a:lnTo>
                      <a:lnTo>
                        <a:pt x="0" y="179"/>
                      </a:lnTo>
                      <a:lnTo>
                        <a:pt x="0" y="192"/>
                      </a:lnTo>
                      <a:lnTo>
                        <a:pt x="0" y="204"/>
                      </a:lnTo>
                      <a:lnTo>
                        <a:pt x="0" y="213"/>
                      </a:lnTo>
                      <a:lnTo>
                        <a:pt x="0" y="223"/>
                      </a:lnTo>
                      <a:lnTo>
                        <a:pt x="2" y="232"/>
                      </a:lnTo>
                      <a:lnTo>
                        <a:pt x="3" y="242"/>
                      </a:lnTo>
                      <a:lnTo>
                        <a:pt x="5" y="249"/>
                      </a:lnTo>
                      <a:lnTo>
                        <a:pt x="9" y="257"/>
                      </a:lnTo>
                      <a:lnTo>
                        <a:pt x="13" y="264"/>
                      </a:lnTo>
                      <a:lnTo>
                        <a:pt x="21" y="274"/>
                      </a:lnTo>
                      <a:lnTo>
                        <a:pt x="32" y="285"/>
                      </a:lnTo>
                      <a:lnTo>
                        <a:pt x="41" y="293"/>
                      </a:lnTo>
                      <a:lnTo>
                        <a:pt x="53" y="301"/>
                      </a:lnTo>
                      <a:lnTo>
                        <a:pt x="64" y="304"/>
                      </a:lnTo>
                      <a:lnTo>
                        <a:pt x="76" y="308"/>
                      </a:lnTo>
                      <a:lnTo>
                        <a:pt x="85" y="312"/>
                      </a:lnTo>
                      <a:lnTo>
                        <a:pt x="95" y="314"/>
                      </a:lnTo>
                      <a:lnTo>
                        <a:pt x="100" y="314"/>
                      </a:lnTo>
                      <a:lnTo>
                        <a:pt x="108" y="314"/>
                      </a:lnTo>
                      <a:lnTo>
                        <a:pt x="112" y="314"/>
                      </a:lnTo>
                      <a:lnTo>
                        <a:pt x="114" y="316"/>
                      </a:lnTo>
                      <a:lnTo>
                        <a:pt x="116" y="302"/>
                      </a:lnTo>
                      <a:lnTo>
                        <a:pt x="112" y="301"/>
                      </a:lnTo>
                      <a:lnTo>
                        <a:pt x="110" y="299"/>
                      </a:lnTo>
                      <a:lnTo>
                        <a:pt x="104" y="297"/>
                      </a:lnTo>
                      <a:lnTo>
                        <a:pt x="99" y="295"/>
                      </a:lnTo>
                      <a:lnTo>
                        <a:pt x="91" y="293"/>
                      </a:lnTo>
                      <a:lnTo>
                        <a:pt x="81" y="289"/>
                      </a:lnTo>
                      <a:lnTo>
                        <a:pt x="72" y="285"/>
                      </a:lnTo>
                      <a:lnTo>
                        <a:pt x="62" y="280"/>
                      </a:lnTo>
                      <a:lnTo>
                        <a:pt x="53" y="274"/>
                      </a:lnTo>
                      <a:lnTo>
                        <a:pt x="43" y="266"/>
                      </a:lnTo>
                      <a:lnTo>
                        <a:pt x="36" y="259"/>
                      </a:lnTo>
                      <a:lnTo>
                        <a:pt x="30" y="249"/>
                      </a:lnTo>
                      <a:lnTo>
                        <a:pt x="22" y="240"/>
                      </a:lnTo>
                      <a:lnTo>
                        <a:pt x="19" y="228"/>
                      </a:lnTo>
                      <a:lnTo>
                        <a:pt x="17" y="221"/>
                      </a:lnTo>
                      <a:lnTo>
                        <a:pt x="17" y="215"/>
                      </a:lnTo>
                      <a:lnTo>
                        <a:pt x="17" y="207"/>
                      </a:lnTo>
                      <a:lnTo>
                        <a:pt x="19" y="202"/>
                      </a:lnTo>
                      <a:lnTo>
                        <a:pt x="19" y="194"/>
                      </a:lnTo>
                      <a:lnTo>
                        <a:pt x="19" y="187"/>
                      </a:lnTo>
                      <a:lnTo>
                        <a:pt x="21" y="179"/>
                      </a:lnTo>
                      <a:lnTo>
                        <a:pt x="22" y="173"/>
                      </a:lnTo>
                      <a:lnTo>
                        <a:pt x="24" y="166"/>
                      </a:lnTo>
                      <a:lnTo>
                        <a:pt x="26" y="158"/>
                      </a:lnTo>
                      <a:lnTo>
                        <a:pt x="30" y="152"/>
                      </a:lnTo>
                      <a:lnTo>
                        <a:pt x="34" y="147"/>
                      </a:lnTo>
                      <a:lnTo>
                        <a:pt x="38" y="139"/>
                      </a:lnTo>
                      <a:lnTo>
                        <a:pt x="40" y="131"/>
                      </a:lnTo>
                      <a:lnTo>
                        <a:pt x="43" y="126"/>
                      </a:lnTo>
                      <a:lnTo>
                        <a:pt x="49" y="122"/>
                      </a:lnTo>
                      <a:lnTo>
                        <a:pt x="57" y="111"/>
                      </a:lnTo>
                      <a:lnTo>
                        <a:pt x="68" y="101"/>
                      </a:lnTo>
                      <a:lnTo>
                        <a:pt x="78" y="91"/>
                      </a:lnTo>
                      <a:lnTo>
                        <a:pt x="87" y="82"/>
                      </a:lnTo>
                      <a:lnTo>
                        <a:pt x="97" y="72"/>
                      </a:lnTo>
                      <a:lnTo>
                        <a:pt x="106" y="67"/>
                      </a:lnTo>
                      <a:lnTo>
                        <a:pt x="116" y="59"/>
                      </a:lnTo>
                      <a:lnTo>
                        <a:pt x="125" y="53"/>
                      </a:lnTo>
                      <a:lnTo>
                        <a:pt x="135" y="48"/>
                      </a:lnTo>
                      <a:lnTo>
                        <a:pt x="144" y="44"/>
                      </a:lnTo>
                      <a:lnTo>
                        <a:pt x="150" y="40"/>
                      </a:lnTo>
                      <a:lnTo>
                        <a:pt x="156" y="36"/>
                      </a:lnTo>
                      <a:lnTo>
                        <a:pt x="163" y="33"/>
                      </a:lnTo>
                      <a:lnTo>
                        <a:pt x="171" y="29"/>
                      </a:lnTo>
                      <a:lnTo>
                        <a:pt x="180" y="25"/>
                      </a:lnTo>
                      <a:lnTo>
                        <a:pt x="192" y="21"/>
                      </a:lnTo>
                      <a:lnTo>
                        <a:pt x="197" y="17"/>
                      </a:lnTo>
                      <a:lnTo>
                        <a:pt x="203" y="15"/>
                      </a:lnTo>
                      <a:lnTo>
                        <a:pt x="207" y="15"/>
                      </a:lnTo>
                      <a:lnTo>
                        <a:pt x="211" y="15"/>
                      </a:lnTo>
                      <a:lnTo>
                        <a:pt x="216" y="0"/>
                      </a:lnTo>
                      <a:lnTo>
                        <a:pt x="216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7" name="Freeform 85"/>
                <p:cNvSpPr>
                  <a:spLocks/>
                </p:cNvSpPr>
                <p:nvPr/>
              </p:nvSpPr>
              <p:spPr bwMode="auto">
                <a:xfrm>
                  <a:off x="3539219" y="2347020"/>
                  <a:ext cx="35009" cy="56771"/>
                </a:xfrm>
                <a:custGeom>
                  <a:avLst/>
                  <a:gdLst/>
                  <a:ahLst/>
                  <a:cxnLst>
                    <a:cxn ang="0">
                      <a:pos x="74" y="0"/>
                    </a:cxn>
                    <a:cxn ang="0">
                      <a:pos x="71" y="0"/>
                    </a:cxn>
                    <a:cxn ang="0">
                      <a:pos x="63" y="2"/>
                    </a:cxn>
                    <a:cxn ang="0">
                      <a:pos x="52" y="6"/>
                    </a:cxn>
                    <a:cxn ang="0">
                      <a:pos x="42" y="16"/>
                    </a:cxn>
                    <a:cxn ang="0">
                      <a:pos x="34" y="20"/>
                    </a:cxn>
                    <a:cxn ang="0">
                      <a:pos x="29" y="23"/>
                    </a:cxn>
                    <a:cxn ang="0">
                      <a:pos x="21" y="29"/>
                    </a:cxn>
                    <a:cxn ang="0">
                      <a:pos x="17" y="35"/>
                    </a:cxn>
                    <a:cxn ang="0">
                      <a:pos x="12" y="42"/>
                    </a:cxn>
                    <a:cxn ang="0">
                      <a:pos x="8" y="50"/>
                    </a:cxn>
                    <a:cxn ang="0">
                      <a:pos x="4" y="59"/>
                    </a:cxn>
                    <a:cxn ang="0">
                      <a:pos x="2" y="69"/>
                    </a:cxn>
                    <a:cxn ang="0">
                      <a:pos x="0" y="78"/>
                    </a:cxn>
                    <a:cxn ang="0">
                      <a:pos x="0" y="86"/>
                    </a:cxn>
                    <a:cxn ang="0">
                      <a:pos x="0" y="92"/>
                    </a:cxn>
                    <a:cxn ang="0">
                      <a:pos x="2" y="99"/>
                    </a:cxn>
                    <a:cxn ang="0">
                      <a:pos x="8" y="107"/>
                    </a:cxn>
                    <a:cxn ang="0">
                      <a:pos x="15" y="113"/>
                    </a:cxn>
                    <a:cxn ang="0">
                      <a:pos x="23" y="116"/>
                    </a:cxn>
                    <a:cxn ang="0">
                      <a:pos x="31" y="118"/>
                    </a:cxn>
                    <a:cxn ang="0">
                      <a:pos x="36" y="118"/>
                    </a:cxn>
                    <a:cxn ang="0">
                      <a:pos x="40" y="120"/>
                    </a:cxn>
                    <a:cxn ang="0">
                      <a:pos x="50" y="103"/>
                    </a:cxn>
                    <a:cxn ang="0">
                      <a:pos x="44" y="103"/>
                    </a:cxn>
                    <a:cxn ang="0">
                      <a:pos x="34" y="97"/>
                    </a:cxn>
                    <a:cxn ang="0">
                      <a:pos x="27" y="94"/>
                    </a:cxn>
                    <a:cxn ang="0">
                      <a:pos x="21" y="88"/>
                    </a:cxn>
                    <a:cxn ang="0">
                      <a:pos x="17" y="78"/>
                    </a:cxn>
                    <a:cxn ang="0">
                      <a:pos x="17" y="71"/>
                    </a:cxn>
                    <a:cxn ang="0">
                      <a:pos x="19" y="59"/>
                    </a:cxn>
                    <a:cxn ang="0">
                      <a:pos x="25" y="50"/>
                    </a:cxn>
                    <a:cxn ang="0">
                      <a:pos x="33" y="42"/>
                    </a:cxn>
                    <a:cxn ang="0">
                      <a:pos x="42" y="35"/>
                    </a:cxn>
                    <a:cxn ang="0">
                      <a:pos x="52" y="29"/>
                    </a:cxn>
                    <a:cxn ang="0">
                      <a:pos x="61" y="25"/>
                    </a:cxn>
                    <a:cxn ang="0">
                      <a:pos x="67" y="21"/>
                    </a:cxn>
                    <a:cxn ang="0">
                      <a:pos x="69" y="21"/>
                    </a:cxn>
                    <a:cxn ang="0">
                      <a:pos x="74" y="0"/>
                    </a:cxn>
                    <a:cxn ang="0">
                      <a:pos x="74" y="0"/>
                    </a:cxn>
                  </a:cxnLst>
                  <a:rect l="0" t="0" r="r" b="b"/>
                  <a:pathLst>
                    <a:path w="74" h="120">
                      <a:moveTo>
                        <a:pt x="74" y="0"/>
                      </a:moveTo>
                      <a:lnTo>
                        <a:pt x="71" y="0"/>
                      </a:lnTo>
                      <a:lnTo>
                        <a:pt x="63" y="2"/>
                      </a:lnTo>
                      <a:lnTo>
                        <a:pt x="52" y="6"/>
                      </a:lnTo>
                      <a:lnTo>
                        <a:pt x="42" y="16"/>
                      </a:lnTo>
                      <a:lnTo>
                        <a:pt x="34" y="20"/>
                      </a:lnTo>
                      <a:lnTo>
                        <a:pt x="29" y="23"/>
                      </a:lnTo>
                      <a:lnTo>
                        <a:pt x="21" y="29"/>
                      </a:lnTo>
                      <a:lnTo>
                        <a:pt x="17" y="35"/>
                      </a:lnTo>
                      <a:lnTo>
                        <a:pt x="12" y="42"/>
                      </a:lnTo>
                      <a:lnTo>
                        <a:pt x="8" y="50"/>
                      </a:lnTo>
                      <a:lnTo>
                        <a:pt x="4" y="59"/>
                      </a:lnTo>
                      <a:lnTo>
                        <a:pt x="2" y="69"/>
                      </a:lnTo>
                      <a:lnTo>
                        <a:pt x="0" y="78"/>
                      </a:lnTo>
                      <a:lnTo>
                        <a:pt x="0" y="86"/>
                      </a:lnTo>
                      <a:lnTo>
                        <a:pt x="0" y="92"/>
                      </a:lnTo>
                      <a:lnTo>
                        <a:pt x="2" y="99"/>
                      </a:lnTo>
                      <a:lnTo>
                        <a:pt x="8" y="107"/>
                      </a:lnTo>
                      <a:lnTo>
                        <a:pt x="15" y="113"/>
                      </a:lnTo>
                      <a:lnTo>
                        <a:pt x="23" y="116"/>
                      </a:lnTo>
                      <a:lnTo>
                        <a:pt x="31" y="118"/>
                      </a:lnTo>
                      <a:lnTo>
                        <a:pt x="36" y="118"/>
                      </a:lnTo>
                      <a:lnTo>
                        <a:pt x="40" y="120"/>
                      </a:lnTo>
                      <a:lnTo>
                        <a:pt x="50" y="103"/>
                      </a:lnTo>
                      <a:lnTo>
                        <a:pt x="44" y="103"/>
                      </a:lnTo>
                      <a:lnTo>
                        <a:pt x="34" y="97"/>
                      </a:lnTo>
                      <a:lnTo>
                        <a:pt x="27" y="94"/>
                      </a:lnTo>
                      <a:lnTo>
                        <a:pt x="21" y="88"/>
                      </a:lnTo>
                      <a:lnTo>
                        <a:pt x="17" y="78"/>
                      </a:lnTo>
                      <a:lnTo>
                        <a:pt x="17" y="71"/>
                      </a:lnTo>
                      <a:lnTo>
                        <a:pt x="19" y="59"/>
                      </a:lnTo>
                      <a:lnTo>
                        <a:pt x="25" y="50"/>
                      </a:lnTo>
                      <a:lnTo>
                        <a:pt x="33" y="42"/>
                      </a:lnTo>
                      <a:lnTo>
                        <a:pt x="42" y="35"/>
                      </a:lnTo>
                      <a:lnTo>
                        <a:pt x="52" y="29"/>
                      </a:lnTo>
                      <a:lnTo>
                        <a:pt x="61" y="25"/>
                      </a:lnTo>
                      <a:lnTo>
                        <a:pt x="67" y="21"/>
                      </a:lnTo>
                      <a:lnTo>
                        <a:pt x="69" y="21"/>
                      </a:lnTo>
                      <a:lnTo>
                        <a:pt x="74" y="0"/>
                      </a:lnTo>
                      <a:lnTo>
                        <a:pt x="74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8" name="Freeform 86"/>
                <p:cNvSpPr>
                  <a:spLocks/>
                </p:cNvSpPr>
                <p:nvPr/>
              </p:nvSpPr>
              <p:spPr bwMode="auto">
                <a:xfrm>
                  <a:off x="3888363" y="2863640"/>
                  <a:ext cx="583799" cy="252633"/>
                </a:xfrm>
                <a:custGeom>
                  <a:avLst/>
                  <a:gdLst/>
                  <a:ahLst/>
                  <a:cxnLst>
                    <a:cxn ang="0">
                      <a:pos x="40" y="194"/>
                    </a:cxn>
                    <a:cxn ang="0">
                      <a:pos x="110" y="122"/>
                    </a:cxn>
                    <a:cxn ang="0">
                      <a:pos x="184" y="78"/>
                    </a:cxn>
                    <a:cxn ang="0">
                      <a:pos x="253" y="50"/>
                    </a:cxn>
                    <a:cxn ang="0">
                      <a:pos x="340" y="27"/>
                    </a:cxn>
                    <a:cxn ang="0">
                      <a:pos x="453" y="8"/>
                    </a:cxn>
                    <a:cxn ang="0">
                      <a:pos x="580" y="0"/>
                    </a:cxn>
                    <a:cxn ang="0">
                      <a:pos x="717" y="2"/>
                    </a:cxn>
                    <a:cxn ang="0">
                      <a:pos x="854" y="17"/>
                    </a:cxn>
                    <a:cxn ang="0">
                      <a:pos x="981" y="48"/>
                    </a:cxn>
                    <a:cxn ang="0">
                      <a:pos x="1093" y="97"/>
                    </a:cxn>
                    <a:cxn ang="0">
                      <a:pos x="1173" y="156"/>
                    </a:cxn>
                    <a:cxn ang="0">
                      <a:pos x="1234" y="257"/>
                    </a:cxn>
                    <a:cxn ang="0">
                      <a:pos x="1208" y="342"/>
                    </a:cxn>
                    <a:cxn ang="0">
                      <a:pos x="1147" y="409"/>
                    </a:cxn>
                    <a:cxn ang="0">
                      <a:pos x="1065" y="462"/>
                    </a:cxn>
                    <a:cxn ang="0">
                      <a:pos x="991" y="487"/>
                    </a:cxn>
                    <a:cxn ang="0">
                      <a:pos x="901" y="506"/>
                    </a:cxn>
                    <a:cxn ang="0">
                      <a:pos x="795" y="521"/>
                    </a:cxn>
                    <a:cxn ang="0">
                      <a:pos x="671" y="530"/>
                    </a:cxn>
                    <a:cxn ang="0">
                      <a:pos x="532" y="534"/>
                    </a:cxn>
                    <a:cxn ang="0">
                      <a:pos x="384" y="530"/>
                    </a:cxn>
                    <a:cxn ang="0">
                      <a:pos x="262" y="521"/>
                    </a:cxn>
                    <a:cxn ang="0">
                      <a:pos x="167" y="506"/>
                    </a:cxn>
                    <a:cxn ang="0">
                      <a:pos x="99" y="490"/>
                    </a:cxn>
                    <a:cxn ang="0">
                      <a:pos x="34" y="468"/>
                    </a:cxn>
                    <a:cxn ang="0">
                      <a:pos x="49" y="454"/>
                    </a:cxn>
                    <a:cxn ang="0">
                      <a:pos x="129" y="477"/>
                    </a:cxn>
                    <a:cxn ang="0">
                      <a:pos x="205" y="492"/>
                    </a:cxn>
                    <a:cxn ang="0">
                      <a:pos x="274" y="502"/>
                    </a:cxn>
                    <a:cxn ang="0">
                      <a:pos x="352" y="509"/>
                    </a:cxn>
                    <a:cxn ang="0">
                      <a:pos x="436" y="509"/>
                    </a:cxn>
                    <a:cxn ang="0">
                      <a:pos x="525" y="508"/>
                    </a:cxn>
                    <a:cxn ang="0">
                      <a:pos x="616" y="504"/>
                    </a:cxn>
                    <a:cxn ang="0">
                      <a:pos x="711" y="498"/>
                    </a:cxn>
                    <a:cxn ang="0">
                      <a:pos x="802" y="487"/>
                    </a:cxn>
                    <a:cxn ang="0">
                      <a:pos x="892" y="473"/>
                    </a:cxn>
                    <a:cxn ang="0">
                      <a:pos x="977" y="452"/>
                    </a:cxn>
                    <a:cxn ang="0">
                      <a:pos x="1059" y="428"/>
                    </a:cxn>
                    <a:cxn ang="0">
                      <a:pos x="1126" y="395"/>
                    </a:cxn>
                    <a:cxn ang="0">
                      <a:pos x="1194" y="331"/>
                    </a:cxn>
                    <a:cxn ang="0">
                      <a:pos x="1211" y="268"/>
                    </a:cxn>
                    <a:cxn ang="0">
                      <a:pos x="1189" y="204"/>
                    </a:cxn>
                    <a:cxn ang="0">
                      <a:pos x="1118" y="152"/>
                    </a:cxn>
                    <a:cxn ang="0">
                      <a:pos x="1050" y="114"/>
                    </a:cxn>
                    <a:cxn ang="0">
                      <a:pos x="966" y="78"/>
                    </a:cxn>
                    <a:cxn ang="0">
                      <a:pos x="875" y="46"/>
                    </a:cxn>
                    <a:cxn ang="0">
                      <a:pos x="780" y="23"/>
                    </a:cxn>
                    <a:cxn ang="0">
                      <a:pos x="685" y="13"/>
                    </a:cxn>
                    <a:cxn ang="0">
                      <a:pos x="590" y="12"/>
                    </a:cxn>
                    <a:cxn ang="0">
                      <a:pos x="494" y="21"/>
                    </a:cxn>
                    <a:cxn ang="0">
                      <a:pos x="403" y="36"/>
                    </a:cxn>
                    <a:cxn ang="0">
                      <a:pos x="321" y="55"/>
                    </a:cxn>
                    <a:cxn ang="0">
                      <a:pos x="249" y="78"/>
                    </a:cxn>
                    <a:cxn ang="0">
                      <a:pos x="188" y="101"/>
                    </a:cxn>
                    <a:cxn ang="0">
                      <a:pos x="112" y="143"/>
                    </a:cxn>
                    <a:cxn ang="0">
                      <a:pos x="49" y="224"/>
                    </a:cxn>
                    <a:cxn ang="0">
                      <a:pos x="8" y="266"/>
                    </a:cxn>
                  </a:cxnLst>
                  <a:rect l="0" t="0" r="r" b="b"/>
                  <a:pathLst>
                    <a:path w="1234" h="534">
                      <a:moveTo>
                        <a:pt x="0" y="261"/>
                      </a:moveTo>
                      <a:lnTo>
                        <a:pt x="2" y="253"/>
                      </a:lnTo>
                      <a:lnTo>
                        <a:pt x="8" y="243"/>
                      </a:lnTo>
                      <a:lnTo>
                        <a:pt x="13" y="234"/>
                      </a:lnTo>
                      <a:lnTo>
                        <a:pt x="21" y="223"/>
                      </a:lnTo>
                      <a:lnTo>
                        <a:pt x="25" y="215"/>
                      </a:lnTo>
                      <a:lnTo>
                        <a:pt x="30" y="207"/>
                      </a:lnTo>
                      <a:lnTo>
                        <a:pt x="34" y="200"/>
                      </a:lnTo>
                      <a:lnTo>
                        <a:pt x="40" y="194"/>
                      </a:lnTo>
                      <a:lnTo>
                        <a:pt x="46" y="186"/>
                      </a:lnTo>
                      <a:lnTo>
                        <a:pt x="51" y="179"/>
                      </a:lnTo>
                      <a:lnTo>
                        <a:pt x="59" y="171"/>
                      </a:lnTo>
                      <a:lnTo>
                        <a:pt x="69" y="164"/>
                      </a:lnTo>
                      <a:lnTo>
                        <a:pt x="74" y="154"/>
                      </a:lnTo>
                      <a:lnTo>
                        <a:pt x="84" y="147"/>
                      </a:lnTo>
                      <a:lnTo>
                        <a:pt x="91" y="137"/>
                      </a:lnTo>
                      <a:lnTo>
                        <a:pt x="101" y="131"/>
                      </a:lnTo>
                      <a:lnTo>
                        <a:pt x="110" y="122"/>
                      </a:lnTo>
                      <a:lnTo>
                        <a:pt x="122" y="114"/>
                      </a:lnTo>
                      <a:lnTo>
                        <a:pt x="133" y="107"/>
                      </a:lnTo>
                      <a:lnTo>
                        <a:pt x="146" y="99"/>
                      </a:lnTo>
                      <a:lnTo>
                        <a:pt x="150" y="95"/>
                      </a:lnTo>
                      <a:lnTo>
                        <a:pt x="156" y="91"/>
                      </a:lnTo>
                      <a:lnTo>
                        <a:pt x="164" y="88"/>
                      </a:lnTo>
                      <a:lnTo>
                        <a:pt x="171" y="84"/>
                      </a:lnTo>
                      <a:lnTo>
                        <a:pt x="177" y="80"/>
                      </a:lnTo>
                      <a:lnTo>
                        <a:pt x="184" y="78"/>
                      </a:lnTo>
                      <a:lnTo>
                        <a:pt x="190" y="74"/>
                      </a:lnTo>
                      <a:lnTo>
                        <a:pt x="200" y="70"/>
                      </a:lnTo>
                      <a:lnTo>
                        <a:pt x="205" y="69"/>
                      </a:lnTo>
                      <a:lnTo>
                        <a:pt x="213" y="65"/>
                      </a:lnTo>
                      <a:lnTo>
                        <a:pt x="221" y="61"/>
                      </a:lnTo>
                      <a:lnTo>
                        <a:pt x="228" y="59"/>
                      </a:lnTo>
                      <a:lnTo>
                        <a:pt x="236" y="55"/>
                      </a:lnTo>
                      <a:lnTo>
                        <a:pt x="245" y="51"/>
                      </a:lnTo>
                      <a:lnTo>
                        <a:pt x="253" y="50"/>
                      </a:lnTo>
                      <a:lnTo>
                        <a:pt x="262" y="48"/>
                      </a:lnTo>
                      <a:lnTo>
                        <a:pt x="270" y="44"/>
                      </a:lnTo>
                      <a:lnTo>
                        <a:pt x="280" y="40"/>
                      </a:lnTo>
                      <a:lnTo>
                        <a:pt x="287" y="38"/>
                      </a:lnTo>
                      <a:lnTo>
                        <a:pt x="299" y="36"/>
                      </a:lnTo>
                      <a:lnTo>
                        <a:pt x="308" y="32"/>
                      </a:lnTo>
                      <a:lnTo>
                        <a:pt x="320" y="31"/>
                      </a:lnTo>
                      <a:lnTo>
                        <a:pt x="329" y="27"/>
                      </a:lnTo>
                      <a:lnTo>
                        <a:pt x="340" y="27"/>
                      </a:lnTo>
                      <a:lnTo>
                        <a:pt x="352" y="23"/>
                      </a:lnTo>
                      <a:lnTo>
                        <a:pt x="363" y="21"/>
                      </a:lnTo>
                      <a:lnTo>
                        <a:pt x="375" y="17"/>
                      </a:lnTo>
                      <a:lnTo>
                        <a:pt x="388" y="17"/>
                      </a:lnTo>
                      <a:lnTo>
                        <a:pt x="401" y="15"/>
                      </a:lnTo>
                      <a:lnTo>
                        <a:pt x="413" y="13"/>
                      </a:lnTo>
                      <a:lnTo>
                        <a:pt x="426" y="12"/>
                      </a:lnTo>
                      <a:lnTo>
                        <a:pt x="441" y="12"/>
                      </a:lnTo>
                      <a:lnTo>
                        <a:pt x="453" y="8"/>
                      </a:lnTo>
                      <a:lnTo>
                        <a:pt x="466" y="8"/>
                      </a:lnTo>
                      <a:lnTo>
                        <a:pt x="479" y="6"/>
                      </a:lnTo>
                      <a:lnTo>
                        <a:pt x="494" y="6"/>
                      </a:lnTo>
                      <a:lnTo>
                        <a:pt x="508" y="4"/>
                      </a:lnTo>
                      <a:lnTo>
                        <a:pt x="523" y="2"/>
                      </a:lnTo>
                      <a:lnTo>
                        <a:pt x="536" y="2"/>
                      </a:lnTo>
                      <a:lnTo>
                        <a:pt x="551" y="2"/>
                      </a:lnTo>
                      <a:lnTo>
                        <a:pt x="567" y="0"/>
                      </a:lnTo>
                      <a:lnTo>
                        <a:pt x="580" y="0"/>
                      </a:lnTo>
                      <a:lnTo>
                        <a:pt x="595" y="0"/>
                      </a:lnTo>
                      <a:lnTo>
                        <a:pt x="610" y="0"/>
                      </a:lnTo>
                      <a:lnTo>
                        <a:pt x="626" y="0"/>
                      </a:lnTo>
                      <a:lnTo>
                        <a:pt x="641" y="0"/>
                      </a:lnTo>
                      <a:lnTo>
                        <a:pt x="656" y="0"/>
                      </a:lnTo>
                      <a:lnTo>
                        <a:pt x="673" y="2"/>
                      </a:lnTo>
                      <a:lnTo>
                        <a:pt x="687" y="2"/>
                      </a:lnTo>
                      <a:lnTo>
                        <a:pt x="702" y="2"/>
                      </a:lnTo>
                      <a:lnTo>
                        <a:pt x="717" y="2"/>
                      </a:lnTo>
                      <a:lnTo>
                        <a:pt x="732" y="4"/>
                      </a:lnTo>
                      <a:lnTo>
                        <a:pt x="747" y="4"/>
                      </a:lnTo>
                      <a:lnTo>
                        <a:pt x="764" y="6"/>
                      </a:lnTo>
                      <a:lnTo>
                        <a:pt x="778" y="8"/>
                      </a:lnTo>
                      <a:lnTo>
                        <a:pt x="795" y="10"/>
                      </a:lnTo>
                      <a:lnTo>
                        <a:pt x="808" y="12"/>
                      </a:lnTo>
                      <a:lnTo>
                        <a:pt x="823" y="13"/>
                      </a:lnTo>
                      <a:lnTo>
                        <a:pt x="839" y="15"/>
                      </a:lnTo>
                      <a:lnTo>
                        <a:pt x="854" y="17"/>
                      </a:lnTo>
                      <a:lnTo>
                        <a:pt x="867" y="19"/>
                      </a:lnTo>
                      <a:lnTo>
                        <a:pt x="884" y="23"/>
                      </a:lnTo>
                      <a:lnTo>
                        <a:pt x="898" y="27"/>
                      </a:lnTo>
                      <a:lnTo>
                        <a:pt x="913" y="31"/>
                      </a:lnTo>
                      <a:lnTo>
                        <a:pt x="926" y="32"/>
                      </a:lnTo>
                      <a:lnTo>
                        <a:pt x="939" y="36"/>
                      </a:lnTo>
                      <a:lnTo>
                        <a:pt x="953" y="40"/>
                      </a:lnTo>
                      <a:lnTo>
                        <a:pt x="968" y="44"/>
                      </a:lnTo>
                      <a:lnTo>
                        <a:pt x="981" y="48"/>
                      </a:lnTo>
                      <a:lnTo>
                        <a:pt x="993" y="51"/>
                      </a:lnTo>
                      <a:lnTo>
                        <a:pt x="1006" y="57"/>
                      </a:lnTo>
                      <a:lnTo>
                        <a:pt x="1021" y="63"/>
                      </a:lnTo>
                      <a:lnTo>
                        <a:pt x="1033" y="67"/>
                      </a:lnTo>
                      <a:lnTo>
                        <a:pt x="1044" y="72"/>
                      </a:lnTo>
                      <a:lnTo>
                        <a:pt x="1055" y="78"/>
                      </a:lnTo>
                      <a:lnTo>
                        <a:pt x="1069" y="84"/>
                      </a:lnTo>
                      <a:lnTo>
                        <a:pt x="1080" y="89"/>
                      </a:lnTo>
                      <a:lnTo>
                        <a:pt x="1093" y="97"/>
                      </a:lnTo>
                      <a:lnTo>
                        <a:pt x="1103" y="105"/>
                      </a:lnTo>
                      <a:lnTo>
                        <a:pt x="1116" y="112"/>
                      </a:lnTo>
                      <a:lnTo>
                        <a:pt x="1124" y="118"/>
                      </a:lnTo>
                      <a:lnTo>
                        <a:pt x="1133" y="126"/>
                      </a:lnTo>
                      <a:lnTo>
                        <a:pt x="1143" y="131"/>
                      </a:lnTo>
                      <a:lnTo>
                        <a:pt x="1152" y="137"/>
                      </a:lnTo>
                      <a:lnTo>
                        <a:pt x="1160" y="143"/>
                      </a:lnTo>
                      <a:lnTo>
                        <a:pt x="1166" y="150"/>
                      </a:lnTo>
                      <a:lnTo>
                        <a:pt x="1173" y="156"/>
                      </a:lnTo>
                      <a:lnTo>
                        <a:pt x="1181" y="164"/>
                      </a:lnTo>
                      <a:lnTo>
                        <a:pt x="1192" y="175"/>
                      </a:lnTo>
                      <a:lnTo>
                        <a:pt x="1204" y="188"/>
                      </a:lnTo>
                      <a:lnTo>
                        <a:pt x="1211" y="200"/>
                      </a:lnTo>
                      <a:lnTo>
                        <a:pt x="1219" y="213"/>
                      </a:lnTo>
                      <a:lnTo>
                        <a:pt x="1225" y="224"/>
                      </a:lnTo>
                      <a:lnTo>
                        <a:pt x="1228" y="234"/>
                      </a:lnTo>
                      <a:lnTo>
                        <a:pt x="1232" y="245"/>
                      </a:lnTo>
                      <a:lnTo>
                        <a:pt x="1234" y="257"/>
                      </a:lnTo>
                      <a:lnTo>
                        <a:pt x="1234" y="266"/>
                      </a:lnTo>
                      <a:lnTo>
                        <a:pt x="1234" y="278"/>
                      </a:lnTo>
                      <a:lnTo>
                        <a:pt x="1234" y="287"/>
                      </a:lnTo>
                      <a:lnTo>
                        <a:pt x="1232" y="299"/>
                      </a:lnTo>
                      <a:lnTo>
                        <a:pt x="1228" y="306"/>
                      </a:lnTo>
                      <a:lnTo>
                        <a:pt x="1225" y="316"/>
                      </a:lnTo>
                      <a:lnTo>
                        <a:pt x="1219" y="325"/>
                      </a:lnTo>
                      <a:lnTo>
                        <a:pt x="1215" y="335"/>
                      </a:lnTo>
                      <a:lnTo>
                        <a:pt x="1208" y="342"/>
                      </a:lnTo>
                      <a:lnTo>
                        <a:pt x="1202" y="352"/>
                      </a:lnTo>
                      <a:lnTo>
                        <a:pt x="1196" y="357"/>
                      </a:lnTo>
                      <a:lnTo>
                        <a:pt x="1190" y="367"/>
                      </a:lnTo>
                      <a:lnTo>
                        <a:pt x="1181" y="375"/>
                      </a:lnTo>
                      <a:lnTo>
                        <a:pt x="1175" y="382"/>
                      </a:lnTo>
                      <a:lnTo>
                        <a:pt x="1168" y="390"/>
                      </a:lnTo>
                      <a:lnTo>
                        <a:pt x="1160" y="395"/>
                      </a:lnTo>
                      <a:lnTo>
                        <a:pt x="1152" y="401"/>
                      </a:lnTo>
                      <a:lnTo>
                        <a:pt x="1147" y="409"/>
                      </a:lnTo>
                      <a:lnTo>
                        <a:pt x="1141" y="414"/>
                      </a:lnTo>
                      <a:lnTo>
                        <a:pt x="1135" y="422"/>
                      </a:lnTo>
                      <a:lnTo>
                        <a:pt x="1126" y="426"/>
                      </a:lnTo>
                      <a:lnTo>
                        <a:pt x="1118" y="433"/>
                      </a:lnTo>
                      <a:lnTo>
                        <a:pt x="1111" y="439"/>
                      </a:lnTo>
                      <a:lnTo>
                        <a:pt x="1101" y="445"/>
                      </a:lnTo>
                      <a:lnTo>
                        <a:pt x="1090" y="449"/>
                      </a:lnTo>
                      <a:lnTo>
                        <a:pt x="1078" y="454"/>
                      </a:lnTo>
                      <a:lnTo>
                        <a:pt x="1065" y="462"/>
                      </a:lnTo>
                      <a:lnTo>
                        <a:pt x="1054" y="468"/>
                      </a:lnTo>
                      <a:lnTo>
                        <a:pt x="1046" y="468"/>
                      </a:lnTo>
                      <a:lnTo>
                        <a:pt x="1038" y="471"/>
                      </a:lnTo>
                      <a:lnTo>
                        <a:pt x="1031" y="473"/>
                      </a:lnTo>
                      <a:lnTo>
                        <a:pt x="1023" y="477"/>
                      </a:lnTo>
                      <a:lnTo>
                        <a:pt x="1015" y="479"/>
                      </a:lnTo>
                      <a:lnTo>
                        <a:pt x="1006" y="481"/>
                      </a:lnTo>
                      <a:lnTo>
                        <a:pt x="998" y="483"/>
                      </a:lnTo>
                      <a:lnTo>
                        <a:pt x="991" y="487"/>
                      </a:lnTo>
                      <a:lnTo>
                        <a:pt x="981" y="489"/>
                      </a:lnTo>
                      <a:lnTo>
                        <a:pt x="972" y="490"/>
                      </a:lnTo>
                      <a:lnTo>
                        <a:pt x="962" y="492"/>
                      </a:lnTo>
                      <a:lnTo>
                        <a:pt x="953" y="496"/>
                      </a:lnTo>
                      <a:lnTo>
                        <a:pt x="943" y="496"/>
                      </a:lnTo>
                      <a:lnTo>
                        <a:pt x="934" y="500"/>
                      </a:lnTo>
                      <a:lnTo>
                        <a:pt x="922" y="502"/>
                      </a:lnTo>
                      <a:lnTo>
                        <a:pt x="913" y="506"/>
                      </a:lnTo>
                      <a:lnTo>
                        <a:pt x="901" y="506"/>
                      </a:lnTo>
                      <a:lnTo>
                        <a:pt x="890" y="508"/>
                      </a:lnTo>
                      <a:lnTo>
                        <a:pt x="879" y="509"/>
                      </a:lnTo>
                      <a:lnTo>
                        <a:pt x="867" y="511"/>
                      </a:lnTo>
                      <a:lnTo>
                        <a:pt x="856" y="513"/>
                      </a:lnTo>
                      <a:lnTo>
                        <a:pt x="844" y="515"/>
                      </a:lnTo>
                      <a:lnTo>
                        <a:pt x="833" y="517"/>
                      </a:lnTo>
                      <a:lnTo>
                        <a:pt x="822" y="519"/>
                      </a:lnTo>
                      <a:lnTo>
                        <a:pt x="808" y="519"/>
                      </a:lnTo>
                      <a:lnTo>
                        <a:pt x="795" y="521"/>
                      </a:lnTo>
                      <a:lnTo>
                        <a:pt x="782" y="521"/>
                      </a:lnTo>
                      <a:lnTo>
                        <a:pt x="768" y="525"/>
                      </a:lnTo>
                      <a:lnTo>
                        <a:pt x="755" y="525"/>
                      </a:lnTo>
                      <a:lnTo>
                        <a:pt x="742" y="527"/>
                      </a:lnTo>
                      <a:lnTo>
                        <a:pt x="728" y="527"/>
                      </a:lnTo>
                      <a:lnTo>
                        <a:pt x="715" y="530"/>
                      </a:lnTo>
                      <a:lnTo>
                        <a:pt x="700" y="530"/>
                      </a:lnTo>
                      <a:lnTo>
                        <a:pt x="687" y="530"/>
                      </a:lnTo>
                      <a:lnTo>
                        <a:pt x="671" y="530"/>
                      </a:lnTo>
                      <a:lnTo>
                        <a:pt x="658" y="532"/>
                      </a:lnTo>
                      <a:lnTo>
                        <a:pt x="641" y="532"/>
                      </a:lnTo>
                      <a:lnTo>
                        <a:pt x="626" y="534"/>
                      </a:lnTo>
                      <a:lnTo>
                        <a:pt x="610" y="534"/>
                      </a:lnTo>
                      <a:lnTo>
                        <a:pt x="597" y="534"/>
                      </a:lnTo>
                      <a:lnTo>
                        <a:pt x="580" y="534"/>
                      </a:lnTo>
                      <a:lnTo>
                        <a:pt x="565" y="534"/>
                      </a:lnTo>
                      <a:lnTo>
                        <a:pt x="548" y="534"/>
                      </a:lnTo>
                      <a:lnTo>
                        <a:pt x="532" y="534"/>
                      </a:lnTo>
                      <a:lnTo>
                        <a:pt x="515" y="534"/>
                      </a:lnTo>
                      <a:lnTo>
                        <a:pt x="500" y="534"/>
                      </a:lnTo>
                      <a:lnTo>
                        <a:pt x="481" y="534"/>
                      </a:lnTo>
                      <a:lnTo>
                        <a:pt x="466" y="534"/>
                      </a:lnTo>
                      <a:lnTo>
                        <a:pt x="449" y="534"/>
                      </a:lnTo>
                      <a:lnTo>
                        <a:pt x="432" y="532"/>
                      </a:lnTo>
                      <a:lnTo>
                        <a:pt x="416" y="530"/>
                      </a:lnTo>
                      <a:lnTo>
                        <a:pt x="401" y="530"/>
                      </a:lnTo>
                      <a:lnTo>
                        <a:pt x="384" y="530"/>
                      </a:lnTo>
                      <a:lnTo>
                        <a:pt x="369" y="528"/>
                      </a:lnTo>
                      <a:lnTo>
                        <a:pt x="356" y="527"/>
                      </a:lnTo>
                      <a:lnTo>
                        <a:pt x="340" y="527"/>
                      </a:lnTo>
                      <a:lnTo>
                        <a:pt x="327" y="525"/>
                      </a:lnTo>
                      <a:lnTo>
                        <a:pt x="312" y="525"/>
                      </a:lnTo>
                      <a:lnTo>
                        <a:pt x="299" y="523"/>
                      </a:lnTo>
                      <a:lnTo>
                        <a:pt x="287" y="523"/>
                      </a:lnTo>
                      <a:lnTo>
                        <a:pt x="274" y="521"/>
                      </a:lnTo>
                      <a:lnTo>
                        <a:pt x="262" y="521"/>
                      </a:lnTo>
                      <a:lnTo>
                        <a:pt x="249" y="517"/>
                      </a:lnTo>
                      <a:lnTo>
                        <a:pt x="240" y="517"/>
                      </a:lnTo>
                      <a:lnTo>
                        <a:pt x="228" y="515"/>
                      </a:lnTo>
                      <a:lnTo>
                        <a:pt x="217" y="515"/>
                      </a:lnTo>
                      <a:lnTo>
                        <a:pt x="205" y="511"/>
                      </a:lnTo>
                      <a:lnTo>
                        <a:pt x="196" y="511"/>
                      </a:lnTo>
                      <a:lnTo>
                        <a:pt x="184" y="508"/>
                      </a:lnTo>
                      <a:lnTo>
                        <a:pt x="177" y="508"/>
                      </a:lnTo>
                      <a:lnTo>
                        <a:pt x="167" y="506"/>
                      </a:lnTo>
                      <a:lnTo>
                        <a:pt x="158" y="504"/>
                      </a:lnTo>
                      <a:lnTo>
                        <a:pt x="150" y="502"/>
                      </a:lnTo>
                      <a:lnTo>
                        <a:pt x="141" y="500"/>
                      </a:lnTo>
                      <a:lnTo>
                        <a:pt x="133" y="498"/>
                      </a:lnTo>
                      <a:lnTo>
                        <a:pt x="126" y="496"/>
                      </a:lnTo>
                      <a:lnTo>
                        <a:pt x="118" y="494"/>
                      </a:lnTo>
                      <a:lnTo>
                        <a:pt x="112" y="492"/>
                      </a:lnTo>
                      <a:lnTo>
                        <a:pt x="105" y="492"/>
                      </a:lnTo>
                      <a:lnTo>
                        <a:pt x="99" y="490"/>
                      </a:lnTo>
                      <a:lnTo>
                        <a:pt x="93" y="489"/>
                      </a:lnTo>
                      <a:lnTo>
                        <a:pt x="86" y="487"/>
                      </a:lnTo>
                      <a:lnTo>
                        <a:pt x="80" y="485"/>
                      </a:lnTo>
                      <a:lnTo>
                        <a:pt x="74" y="483"/>
                      </a:lnTo>
                      <a:lnTo>
                        <a:pt x="65" y="481"/>
                      </a:lnTo>
                      <a:lnTo>
                        <a:pt x="55" y="477"/>
                      </a:lnTo>
                      <a:lnTo>
                        <a:pt x="48" y="473"/>
                      </a:lnTo>
                      <a:lnTo>
                        <a:pt x="42" y="470"/>
                      </a:lnTo>
                      <a:lnTo>
                        <a:pt x="34" y="468"/>
                      </a:lnTo>
                      <a:lnTo>
                        <a:pt x="30" y="464"/>
                      </a:lnTo>
                      <a:lnTo>
                        <a:pt x="23" y="458"/>
                      </a:lnTo>
                      <a:lnTo>
                        <a:pt x="21" y="454"/>
                      </a:lnTo>
                      <a:lnTo>
                        <a:pt x="21" y="452"/>
                      </a:lnTo>
                      <a:lnTo>
                        <a:pt x="25" y="452"/>
                      </a:lnTo>
                      <a:lnTo>
                        <a:pt x="30" y="452"/>
                      </a:lnTo>
                      <a:lnTo>
                        <a:pt x="40" y="452"/>
                      </a:lnTo>
                      <a:lnTo>
                        <a:pt x="44" y="452"/>
                      </a:lnTo>
                      <a:lnTo>
                        <a:pt x="49" y="454"/>
                      </a:lnTo>
                      <a:lnTo>
                        <a:pt x="57" y="456"/>
                      </a:lnTo>
                      <a:lnTo>
                        <a:pt x="65" y="458"/>
                      </a:lnTo>
                      <a:lnTo>
                        <a:pt x="70" y="460"/>
                      </a:lnTo>
                      <a:lnTo>
                        <a:pt x="80" y="462"/>
                      </a:lnTo>
                      <a:lnTo>
                        <a:pt x="88" y="464"/>
                      </a:lnTo>
                      <a:lnTo>
                        <a:pt x="99" y="468"/>
                      </a:lnTo>
                      <a:lnTo>
                        <a:pt x="108" y="471"/>
                      </a:lnTo>
                      <a:lnTo>
                        <a:pt x="118" y="473"/>
                      </a:lnTo>
                      <a:lnTo>
                        <a:pt x="129" y="477"/>
                      </a:lnTo>
                      <a:lnTo>
                        <a:pt x="141" y="481"/>
                      </a:lnTo>
                      <a:lnTo>
                        <a:pt x="152" y="483"/>
                      </a:lnTo>
                      <a:lnTo>
                        <a:pt x="165" y="485"/>
                      </a:lnTo>
                      <a:lnTo>
                        <a:pt x="171" y="487"/>
                      </a:lnTo>
                      <a:lnTo>
                        <a:pt x="177" y="487"/>
                      </a:lnTo>
                      <a:lnTo>
                        <a:pt x="184" y="489"/>
                      </a:lnTo>
                      <a:lnTo>
                        <a:pt x="190" y="490"/>
                      </a:lnTo>
                      <a:lnTo>
                        <a:pt x="198" y="490"/>
                      </a:lnTo>
                      <a:lnTo>
                        <a:pt x="205" y="492"/>
                      </a:lnTo>
                      <a:lnTo>
                        <a:pt x="211" y="492"/>
                      </a:lnTo>
                      <a:lnTo>
                        <a:pt x="219" y="496"/>
                      </a:lnTo>
                      <a:lnTo>
                        <a:pt x="226" y="496"/>
                      </a:lnTo>
                      <a:lnTo>
                        <a:pt x="234" y="498"/>
                      </a:lnTo>
                      <a:lnTo>
                        <a:pt x="243" y="498"/>
                      </a:lnTo>
                      <a:lnTo>
                        <a:pt x="251" y="500"/>
                      </a:lnTo>
                      <a:lnTo>
                        <a:pt x="259" y="500"/>
                      </a:lnTo>
                      <a:lnTo>
                        <a:pt x="264" y="502"/>
                      </a:lnTo>
                      <a:lnTo>
                        <a:pt x="274" y="502"/>
                      </a:lnTo>
                      <a:lnTo>
                        <a:pt x="281" y="504"/>
                      </a:lnTo>
                      <a:lnTo>
                        <a:pt x="291" y="504"/>
                      </a:lnTo>
                      <a:lnTo>
                        <a:pt x="299" y="506"/>
                      </a:lnTo>
                      <a:lnTo>
                        <a:pt x="306" y="506"/>
                      </a:lnTo>
                      <a:lnTo>
                        <a:pt x="316" y="508"/>
                      </a:lnTo>
                      <a:lnTo>
                        <a:pt x="325" y="508"/>
                      </a:lnTo>
                      <a:lnTo>
                        <a:pt x="335" y="508"/>
                      </a:lnTo>
                      <a:lnTo>
                        <a:pt x="342" y="508"/>
                      </a:lnTo>
                      <a:lnTo>
                        <a:pt x="352" y="509"/>
                      </a:lnTo>
                      <a:lnTo>
                        <a:pt x="359" y="509"/>
                      </a:lnTo>
                      <a:lnTo>
                        <a:pt x="369" y="509"/>
                      </a:lnTo>
                      <a:lnTo>
                        <a:pt x="378" y="509"/>
                      </a:lnTo>
                      <a:lnTo>
                        <a:pt x="390" y="511"/>
                      </a:lnTo>
                      <a:lnTo>
                        <a:pt x="397" y="509"/>
                      </a:lnTo>
                      <a:lnTo>
                        <a:pt x="407" y="509"/>
                      </a:lnTo>
                      <a:lnTo>
                        <a:pt x="416" y="509"/>
                      </a:lnTo>
                      <a:lnTo>
                        <a:pt x="426" y="509"/>
                      </a:lnTo>
                      <a:lnTo>
                        <a:pt x="436" y="509"/>
                      </a:lnTo>
                      <a:lnTo>
                        <a:pt x="445" y="509"/>
                      </a:lnTo>
                      <a:lnTo>
                        <a:pt x="456" y="509"/>
                      </a:lnTo>
                      <a:lnTo>
                        <a:pt x="466" y="509"/>
                      </a:lnTo>
                      <a:lnTo>
                        <a:pt x="475" y="508"/>
                      </a:lnTo>
                      <a:lnTo>
                        <a:pt x="485" y="508"/>
                      </a:lnTo>
                      <a:lnTo>
                        <a:pt x="494" y="508"/>
                      </a:lnTo>
                      <a:lnTo>
                        <a:pt x="506" y="508"/>
                      </a:lnTo>
                      <a:lnTo>
                        <a:pt x="515" y="508"/>
                      </a:lnTo>
                      <a:lnTo>
                        <a:pt x="525" y="508"/>
                      </a:lnTo>
                      <a:lnTo>
                        <a:pt x="536" y="508"/>
                      </a:lnTo>
                      <a:lnTo>
                        <a:pt x="548" y="508"/>
                      </a:lnTo>
                      <a:lnTo>
                        <a:pt x="557" y="508"/>
                      </a:lnTo>
                      <a:lnTo>
                        <a:pt x="567" y="508"/>
                      </a:lnTo>
                      <a:lnTo>
                        <a:pt x="576" y="506"/>
                      </a:lnTo>
                      <a:lnTo>
                        <a:pt x="586" y="506"/>
                      </a:lnTo>
                      <a:lnTo>
                        <a:pt x="595" y="506"/>
                      </a:lnTo>
                      <a:lnTo>
                        <a:pt x="607" y="506"/>
                      </a:lnTo>
                      <a:lnTo>
                        <a:pt x="616" y="504"/>
                      </a:lnTo>
                      <a:lnTo>
                        <a:pt x="628" y="504"/>
                      </a:lnTo>
                      <a:lnTo>
                        <a:pt x="637" y="502"/>
                      </a:lnTo>
                      <a:lnTo>
                        <a:pt x="648" y="502"/>
                      </a:lnTo>
                      <a:lnTo>
                        <a:pt x="658" y="502"/>
                      </a:lnTo>
                      <a:lnTo>
                        <a:pt x="669" y="502"/>
                      </a:lnTo>
                      <a:lnTo>
                        <a:pt x="679" y="500"/>
                      </a:lnTo>
                      <a:lnTo>
                        <a:pt x="690" y="500"/>
                      </a:lnTo>
                      <a:lnTo>
                        <a:pt x="702" y="498"/>
                      </a:lnTo>
                      <a:lnTo>
                        <a:pt x="711" y="498"/>
                      </a:lnTo>
                      <a:lnTo>
                        <a:pt x="721" y="496"/>
                      </a:lnTo>
                      <a:lnTo>
                        <a:pt x="732" y="496"/>
                      </a:lnTo>
                      <a:lnTo>
                        <a:pt x="742" y="494"/>
                      </a:lnTo>
                      <a:lnTo>
                        <a:pt x="751" y="494"/>
                      </a:lnTo>
                      <a:lnTo>
                        <a:pt x="761" y="492"/>
                      </a:lnTo>
                      <a:lnTo>
                        <a:pt x="772" y="492"/>
                      </a:lnTo>
                      <a:lnTo>
                        <a:pt x="782" y="489"/>
                      </a:lnTo>
                      <a:lnTo>
                        <a:pt x="793" y="489"/>
                      </a:lnTo>
                      <a:lnTo>
                        <a:pt x="802" y="487"/>
                      </a:lnTo>
                      <a:lnTo>
                        <a:pt x="812" y="487"/>
                      </a:lnTo>
                      <a:lnTo>
                        <a:pt x="822" y="485"/>
                      </a:lnTo>
                      <a:lnTo>
                        <a:pt x="833" y="483"/>
                      </a:lnTo>
                      <a:lnTo>
                        <a:pt x="842" y="481"/>
                      </a:lnTo>
                      <a:lnTo>
                        <a:pt x="852" y="481"/>
                      </a:lnTo>
                      <a:lnTo>
                        <a:pt x="863" y="479"/>
                      </a:lnTo>
                      <a:lnTo>
                        <a:pt x="875" y="477"/>
                      </a:lnTo>
                      <a:lnTo>
                        <a:pt x="884" y="475"/>
                      </a:lnTo>
                      <a:lnTo>
                        <a:pt x="892" y="473"/>
                      </a:lnTo>
                      <a:lnTo>
                        <a:pt x="901" y="471"/>
                      </a:lnTo>
                      <a:lnTo>
                        <a:pt x="911" y="470"/>
                      </a:lnTo>
                      <a:lnTo>
                        <a:pt x="920" y="468"/>
                      </a:lnTo>
                      <a:lnTo>
                        <a:pt x="930" y="464"/>
                      </a:lnTo>
                      <a:lnTo>
                        <a:pt x="939" y="462"/>
                      </a:lnTo>
                      <a:lnTo>
                        <a:pt x="951" y="462"/>
                      </a:lnTo>
                      <a:lnTo>
                        <a:pt x="958" y="458"/>
                      </a:lnTo>
                      <a:lnTo>
                        <a:pt x="970" y="454"/>
                      </a:lnTo>
                      <a:lnTo>
                        <a:pt x="977" y="452"/>
                      </a:lnTo>
                      <a:lnTo>
                        <a:pt x="989" y="451"/>
                      </a:lnTo>
                      <a:lnTo>
                        <a:pt x="996" y="449"/>
                      </a:lnTo>
                      <a:lnTo>
                        <a:pt x="1006" y="445"/>
                      </a:lnTo>
                      <a:lnTo>
                        <a:pt x="1015" y="443"/>
                      </a:lnTo>
                      <a:lnTo>
                        <a:pt x="1025" y="441"/>
                      </a:lnTo>
                      <a:lnTo>
                        <a:pt x="1034" y="437"/>
                      </a:lnTo>
                      <a:lnTo>
                        <a:pt x="1042" y="433"/>
                      </a:lnTo>
                      <a:lnTo>
                        <a:pt x="1050" y="430"/>
                      </a:lnTo>
                      <a:lnTo>
                        <a:pt x="1059" y="428"/>
                      </a:lnTo>
                      <a:lnTo>
                        <a:pt x="1065" y="424"/>
                      </a:lnTo>
                      <a:lnTo>
                        <a:pt x="1073" y="422"/>
                      </a:lnTo>
                      <a:lnTo>
                        <a:pt x="1080" y="418"/>
                      </a:lnTo>
                      <a:lnTo>
                        <a:pt x="1088" y="416"/>
                      </a:lnTo>
                      <a:lnTo>
                        <a:pt x="1093" y="413"/>
                      </a:lnTo>
                      <a:lnTo>
                        <a:pt x="1101" y="409"/>
                      </a:lnTo>
                      <a:lnTo>
                        <a:pt x="1107" y="405"/>
                      </a:lnTo>
                      <a:lnTo>
                        <a:pt x="1114" y="401"/>
                      </a:lnTo>
                      <a:lnTo>
                        <a:pt x="1126" y="395"/>
                      </a:lnTo>
                      <a:lnTo>
                        <a:pt x="1137" y="390"/>
                      </a:lnTo>
                      <a:lnTo>
                        <a:pt x="1145" y="380"/>
                      </a:lnTo>
                      <a:lnTo>
                        <a:pt x="1154" y="373"/>
                      </a:lnTo>
                      <a:lnTo>
                        <a:pt x="1162" y="367"/>
                      </a:lnTo>
                      <a:lnTo>
                        <a:pt x="1171" y="359"/>
                      </a:lnTo>
                      <a:lnTo>
                        <a:pt x="1177" y="352"/>
                      </a:lnTo>
                      <a:lnTo>
                        <a:pt x="1185" y="344"/>
                      </a:lnTo>
                      <a:lnTo>
                        <a:pt x="1189" y="338"/>
                      </a:lnTo>
                      <a:lnTo>
                        <a:pt x="1194" y="331"/>
                      </a:lnTo>
                      <a:lnTo>
                        <a:pt x="1198" y="323"/>
                      </a:lnTo>
                      <a:lnTo>
                        <a:pt x="1202" y="316"/>
                      </a:lnTo>
                      <a:lnTo>
                        <a:pt x="1204" y="310"/>
                      </a:lnTo>
                      <a:lnTo>
                        <a:pt x="1208" y="302"/>
                      </a:lnTo>
                      <a:lnTo>
                        <a:pt x="1208" y="295"/>
                      </a:lnTo>
                      <a:lnTo>
                        <a:pt x="1209" y="287"/>
                      </a:lnTo>
                      <a:lnTo>
                        <a:pt x="1211" y="281"/>
                      </a:lnTo>
                      <a:lnTo>
                        <a:pt x="1213" y="276"/>
                      </a:lnTo>
                      <a:lnTo>
                        <a:pt x="1211" y="268"/>
                      </a:lnTo>
                      <a:lnTo>
                        <a:pt x="1211" y="261"/>
                      </a:lnTo>
                      <a:lnTo>
                        <a:pt x="1211" y="255"/>
                      </a:lnTo>
                      <a:lnTo>
                        <a:pt x="1211" y="251"/>
                      </a:lnTo>
                      <a:lnTo>
                        <a:pt x="1209" y="238"/>
                      </a:lnTo>
                      <a:lnTo>
                        <a:pt x="1208" y="228"/>
                      </a:lnTo>
                      <a:lnTo>
                        <a:pt x="1204" y="223"/>
                      </a:lnTo>
                      <a:lnTo>
                        <a:pt x="1200" y="217"/>
                      </a:lnTo>
                      <a:lnTo>
                        <a:pt x="1194" y="209"/>
                      </a:lnTo>
                      <a:lnTo>
                        <a:pt x="1189" y="204"/>
                      </a:lnTo>
                      <a:lnTo>
                        <a:pt x="1181" y="196"/>
                      </a:lnTo>
                      <a:lnTo>
                        <a:pt x="1171" y="188"/>
                      </a:lnTo>
                      <a:lnTo>
                        <a:pt x="1162" y="181"/>
                      </a:lnTo>
                      <a:lnTo>
                        <a:pt x="1152" y="175"/>
                      </a:lnTo>
                      <a:lnTo>
                        <a:pt x="1145" y="169"/>
                      </a:lnTo>
                      <a:lnTo>
                        <a:pt x="1139" y="166"/>
                      </a:lnTo>
                      <a:lnTo>
                        <a:pt x="1131" y="160"/>
                      </a:lnTo>
                      <a:lnTo>
                        <a:pt x="1126" y="156"/>
                      </a:lnTo>
                      <a:lnTo>
                        <a:pt x="1118" y="152"/>
                      </a:lnTo>
                      <a:lnTo>
                        <a:pt x="1112" y="148"/>
                      </a:lnTo>
                      <a:lnTo>
                        <a:pt x="1105" y="143"/>
                      </a:lnTo>
                      <a:lnTo>
                        <a:pt x="1097" y="141"/>
                      </a:lnTo>
                      <a:lnTo>
                        <a:pt x="1090" y="135"/>
                      </a:lnTo>
                      <a:lnTo>
                        <a:pt x="1080" y="131"/>
                      </a:lnTo>
                      <a:lnTo>
                        <a:pt x="1073" y="128"/>
                      </a:lnTo>
                      <a:lnTo>
                        <a:pt x="1065" y="124"/>
                      </a:lnTo>
                      <a:lnTo>
                        <a:pt x="1057" y="118"/>
                      </a:lnTo>
                      <a:lnTo>
                        <a:pt x="1050" y="114"/>
                      </a:lnTo>
                      <a:lnTo>
                        <a:pt x="1040" y="110"/>
                      </a:lnTo>
                      <a:lnTo>
                        <a:pt x="1033" y="107"/>
                      </a:lnTo>
                      <a:lnTo>
                        <a:pt x="1023" y="103"/>
                      </a:lnTo>
                      <a:lnTo>
                        <a:pt x="1014" y="97"/>
                      </a:lnTo>
                      <a:lnTo>
                        <a:pt x="1004" y="93"/>
                      </a:lnTo>
                      <a:lnTo>
                        <a:pt x="995" y="89"/>
                      </a:lnTo>
                      <a:lnTo>
                        <a:pt x="985" y="84"/>
                      </a:lnTo>
                      <a:lnTo>
                        <a:pt x="976" y="80"/>
                      </a:lnTo>
                      <a:lnTo>
                        <a:pt x="966" y="78"/>
                      </a:lnTo>
                      <a:lnTo>
                        <a:pt x="957" y="74"/>
                      </a:lnTo>
                      <a:lnTo>
                        <a:pt x="947" y="70"/>
                      </a:lnTo>
                      <a:lnTo>
                        <a:pt x="936" y="67"/>
                      </a:lnTo>
                      <a:lnTo>
                        <a:pt x="924" y="63"/>
                      </a:lnTo>
                      <a:lnTo>
                        <a:pt x="915" y="59"/>
                      </a:lnTo>
                      <a:lnTo>
                        <a:pt x="905" y="55"/>
                      </a:lnTo>
                      <a:lnTo>
                        <a:pt x="896" y="51"/>
                      </a:lnTo>
                      <a:lnTo>
                        <a:pt x="884" y="50"/>
                      </a:lnTo>
                      <a:lnTo>
                        <a:pt x="875" y="46"/>
                      </a:lnTo>
                      <a:lnTo>
                        <a:pt x="865" y="42"/>
                      </a:lnTo>
                      <a:lnTo>
                        <a:pt x="854" y="40"/>
                      </a:lnTo>
                      <a:lnTo>
                        <a:pt x="842" y="36"/>
                      </a:lnTo>
                      <a:lnTo>
                        <a:pt x="833" y="34"/>
                      </a:lnTo>
                      <a:lnTo>
                        <a:pt x="822" y="31"/>
                      </a:lnTo>
                      <a:lnTo>
                        <a:pt x="812" y="31"/>
                      </a:lnTo>
                      <a:lnTo>
                        <a:pt x="801" y="27"/>
                      </a:lnTo>
                      <a:lnTo>
                        <a:pt x="789" y="27"/>
                      </a:lnTo>
                      <a:lnTo>
                        <a:pt x="780" y="23"/>
                      </a:lnTo>
                      <a:lnTo>
                        <a:pt x="768" y="21"/>
                      </a:lnTo>
                      <a:lnTo>
                        <a:pt x="759" y="19"/>
                      </a:lnTo>
                      <a:lnTo>
                        <a:pt x="747" y="19"/>
                      </a:lnTo>
                      <a:lnTo>
                        <a:pt x="736" y="17"/>
                      </a:lnTo>
                      <a:lnTo>
                        <a:pt x="726" y="15"/>
                      </a:lnTo>
                      <a:lnTo>
                        <a:pt x="715" y="15"/>
                      </a:lnTo>
                      <a:lnTo>
                        <a:pt x="706" y="15"/>
                      </a:lnTo>
                      <a:lnTo>
                        <a:pt x="696" y="15"/>
                      </a:lnTo>
                      <a:lnTo>
                        <a:pt x="685" y="13"/>
                      </a:lnTo>
                      <a:lnTo>
                        <a:pt x="673" y="12"/>
                      </a:lnTo>
                      <a:lnTo>
                        <a:pt x="664" y="12"/>
                      </a:lnTo>
                      <a:lnTo>
                        <a:pt x="652" y="12"/>
                      </a:lnTo>
                      <a:lnTo>
                        <a:pt x="641" y="12"/>
                      </a:lnTo>
                      <a:lnTo>
                        <a:pt x="631" y="12"/>
                      </a:lnTo>
                      <a:lnTo>
                        <a:pt x="620" y="12"/>
                      </a:lnTo>
                      <a:lnTo>
                        <a:pt x="610" y="12"/>
                      </a:lnTo>
                      <a:lnTo>
                        <a:pt x="599" y="12"/>
                      </a:lnTo>
                      <a:lnTo>
                        <a:pt x="590" y="12"/>
                      </a:lnTo>
                      <a:lnTo>
                        <a:pt x="578" y="13"/>
                      </a:lnTo>
                      <a:lnTo>
                        <a:pt x="567" y="13"/>
                      </a:lnTo>
                      <a:lnTo>
                        <a:pt x="557" y="15"/>
                      </a:lnTo>
                      <a:lnTo>
                        <a:pt x="546" y="15"/>
                      </a:lnTo>
                      <a:lnTo>
                        <a:pt x="536" y="17"/>
                      </a:lnTo>
                      <a:lnTo>
                        <a:pt x="525" y="17"/>
                      </a:lnTo>
                      <a:lnTo>
                        <a:pt x="515" y="19"/>
                      </a:lnTo>
                      <a:lnTo>
                        <a:pt x="504" y="21"/>
                      </a:lnTo>
                      <a:lnTo>
                        <a:pt x="494" y="21"/>
                      </a:lnTo>
                      <a:lnTo>
                        <a:pt x="483" y="23"/>
                      </a:lnTo>
                      <a:lnTo>
                        <a:pt x="474" y="23"/>
                      </a:lnTo>
                      <a:lnTo>
                        <a:pt x="462" y="25"/>
                      </a:lnTo>
                      <a:lnTo>
                        <a:pt x="453" y="27"/>
                      </a:lnTo>
                      <a:lnTo>
                        <a:pt x="443" y="29"/>
                      </a:lnTo>
                      <a:lnTo>
                        <a:pt x="434" y="31"/>
                      </a:lnTo>
                      <a:lnTo>
                        <a:pt x="424" y="32"/>
                      </a:lnTo>
                      <a:lnTo>
                        <a:pt x="415" y="34"/>
                      </a:lnTo>
                      <a:lnTo>
                        <a:pt x="403" y="36"/>
                      </a:lnTo>
                      <a:lnTo>
                        <a:pt x="394" y="40"/>
                      </a:lnTo>
                      <a:lnTo>
                        <a:pt x="384" y="40"/>
                      </a:lnTo>
                      <a:lnTo>
                        <a:pt x="377" y="44"/>
                      </a:lnTo>
                      <a:lnTo>
                        <a:pt x="365" y="46"/>
                      </a:lnTo>
                      <a:lnTo>
                        <a:pt x="356" y="48"/>
                      </a:lnTo>
                      <a:lnTo>
                        <a:pt x="346" y="50"/>
                      </a:lnTo>
                      <a:lnTo>
                        <a:pt x="339" y="51"/>
                      </a:lnTo>
                      <a:lnTo>
                        <a:pt x="329" y="51"/>
                      </a:lnTo>
                      <a:lnTo>
                        <a:pt x="321" y="55"/>
                      </a:lnTo>
                      <a:lnTo>
                        <a:pt x="312" y="57"/>
                      </a:lnTo>
                      <a:lnTo>
                        <a:pt x="302" y="61"/>
                      </a:lnTo>
                      <a:lnTo>
                        <a:pt x="293" y="63"/>
                      </a:lnTo>
                      <a:lnTo>
                        <a:pt x="285" y="65"/>
                      </a:lnTo>
                      <a:lnTo>
                        <a:pt x="278" y="69"/>
                      </a:lnTo>
                      <a:lnTo>
                        <a:pt x="270" y="70"/>
                      </a:lnTo>
                      <a:lnTo>
                        <a:pt x="262" y="74"/>
                      </a:lnTo>
                      <a:lnTo>
                        <a:pt x="257" y="76"/>
                      </a:lnTo>
                      <a:lnTo>
                        <a:pt x="249" y="78"/>
                      </a:lnTo>
                      <a:lnTo>
                        <a:pt x="242" y="82"/>
                      </a:lnTo>
                      <a:lnTo>
                        <a:pt x="234" y="84"/>
                      </a:lnTo>
                      <a:lnTo>
                        <a:pt x="226" y="86"/>
                      </a:lnTo>
                      <a:lnTo>
                        <a:pt x="219" y="88"/>
                      </a:lnTo>
                      <a:lnTo>
                        <a:pt x="213" y="91"/>
                      </a:lnTo>
                      <a:lnTo>
                        <a:pt x="205" y="93"/>
                      </a:lnTo>
                      <a:lnTo>
                        <a:pt x="200" y="95"/>
                      </a:lnTo>
                      <a:lnTo>
                        <a:pt x="192" y="97"/>
                      </a:lnTo>
                      <a:lnTo>
                        <a:pt x="188" y="101"/>
                      </a:lnTo>
                      <a:lnTo>
                        <a:pt x="177" y="105"/>
                      </a:lnTo>
                      <a:lnTo>
                        <a:pt x="167" y="110"/>
                      </a:lnTo>
                      <a:lnTo>
                        <a:pt x="158" y="116"/>
                      </a:lnTo>
                      <a:lnTo>
                        <a:pt x="150" y="122"/>
                      </a:lnTo>
                      <a:lnTo>
                        <a:pt x="141" y="126"/>
                      </a:lnTo>
                      <a:lnTo>
                        <a:pt x="133" y="128"/>
                      </a:lnTo>
                      <a:lnTo>
                        <a:pt x="127" y="133"/>
                      </a:lnTo>
                      <a:lnTo>
                        <a:pt x="120" y="139"/>
                      </a:lnTo>
                      <a:lnTo>
                        <a:pt x="112" y="143"/>
                      </a:lnTo>
                      <a:lnTo>
                        <a:pt x="107" y="150"/>
                      </a:lnTo>
                      <a:lnTo>
                        <a:pt x="101" y="154"/>
                      </a:lnTo>
                      <a:lnTo>
                        <a:pt x="95" y="160"/>
                      </a:lnTo>
                      <a:lnTo>
                        <a:pt x="86" y="171"/>
                      </a:lnTo>
                      <a:lnTo>
                        <a:pt x="78" y="183"/>
                      </a:lnTo>
                      <a:lnTo>
                        <a:pt x="69" y="194"/>
                      </a:lnTo>
                      <a:lnTo>
                        <a:pt x="63" y="205"/>
                      </a:lnTo>
                      <a:lnTo>
                        <a:pt x="55" y="215"/>
                      </a:lnTo>
                      <a:lnTo>
                        <a:pt x="49" y="224"/>
                      </a:lnTo>
                      <a:lnTo>
                        <a:pt x="44" y="234"/>
                      </a:lnTo>
                      <a:lnTo>
                        <a:pt x="40" y="243"/>
                      </a:lnTo>
                      <a:lnTo>
                        <a:pt x="36" y="249"/>
                      </a:lnTo>
                      <a:lnTo>
                        <a:pt x="32" y="257"/>
                      </a:lnTo>
                      <a:lnTo>
                        <a:pt x="29" y="261"/>
                      </a:lnTo>
                      <a:lnTo>
                        <a:pt x="25" y="264"/>
                      </a:lnTo>
                      <a:lnTo>
                        <a:pt x="17" y="266"/>
                      </a:lnTo>
                      <a:lnTo>
                        <a:pt x="11" y="266"/>
                      </a:lnTo>
                      <a:lnTo>
                        <a:pt x="8" y="266"/>
                      </a:lnTo>
                      <a:lnTo>
                        <a:pt x="4" y="266"/>
                      </a:lnTo>
                      <a:lnTo>
                        <a:pt x="0" y="262"/>
                      </a:lnTo>
                      <a:lnTo>
                        <a:pt x="0" y="261"/>
                      </a:lnTo>
                      <a:lnTo>
                        <a:pt x="0" y="261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9" name="Freeform 87"/>
                <p:cNvSpPr>
                  <a:spLocks/>
                </p:cNvSpPr>
                <p:nvPr/>
              </p:nvSpPr>
              <p:spPr bwMode="auto">
                <a:xfrm>
                  <a:off x="3805098" y="2980021"/>
                  <a:ext cx="202485" cy="93673"/>
                </a:xfrm>
                <a:custGeom>
                  <a:avLst/>
                  <a:gdLst/>
                  <a:ahLst/>
                  <a:cxnLst>
                    <a:cxn ang="0">
                      <a:pos x="25" y="6"/>
                    </a:cxn>
                    <a:cxn ang="0">
                      <a:pos x="53" y="14"/>
                    </a:cxn>
                    <a:cxn ang="0">
                      <a:pos x="86" y="23"/>
                    </a:cxn>
                    <a:cxn ang="0">
                      <a:pos x="124" y="31"/>
                    </a:cxn>
                    <a:cxn ang="0">
                      <a:pos x="166" y="38"/>
                    </a:cxn>
                    <a:cxn ang="0">
                      <a:pos x="209" y="42"/>
                    </a:cxn>
                    <a:cxn ang="0">
                      <a:pos x="253" y="42"/>
                    </a:cxn>
                    <a:cxn ang="0">
                      <a:pos x="289" y="36"/>
                    </a:cxn>
                    <a:cxn ang="0">
                      <a:pos x="321" y="31"/>
                    </a:cxn>
                    <a:cxn ang="0">
                      <a:pos x="361" y="25"/>
                    </a:cxn>
                    <a:cxn ang="0">
                      <a:pos x="390" y="31"/>
                    </a:cxn>
                    <a:cxn ang="0">
                      <a:pos x="413" y="57"/>
                    </a:cxn>
                    <a:cxn ang="0">
                      <a:pos x="428" y="103"/>
                    </a:cxn>
                    <a:cxn ang="0">
                      <a:pos x="422" y="145"/>
                    </a:cxn>
                    <a:cxn ang="0">
                      <a:pos x="396" y="179"/>
                    </a:cxn>
                    <a:cxn ang="0">
                      <a:pos x="359" y="194"/>
                    </a:cxn>
                    <a:cxn ang="0">
                      <a:pos x="331" y="198"/>
                    </a:cxn>
                    <a:cxn ang="0">
                      <a:pos x="293" y="194"/>
                    </a:cxn>
                    <a:cxn ang="0">
                      <a:pos x="251" y="185"/>
                    </a:cxn>
                    <a:cxn ang="0">
                      <a:pos x="224" y="175"/>
                    </a:cxn>
                    <a:cxn ang="0">
                      <a:pos x="198" y="168"/>
                    </a:cxn>
                    <a:cxn ang="0">
                      <a:pos x="167" y="156"/>
                    </a:cxn>
                    <a:cxn ang="0">
                      <a:pos x="135" y="145"/>
                    </a:cxn>
                    <a:cxn ang="0">
                      <a:pos x="91" y="128"/>
                    </a:cxn>
                    <a:cxn ang="0">
                      <a:pos x="51" y="111"/>
                    </a:cxn>
                    <a:cxn ang="0">
                      <a:pos x="23" y="93"/>
                    </a:cxn>
                    <a:cxn ang="0">
                      <a:pos x="27" y="88"/>
                    </a:cxn>
                    <a:cxn ang="0">
                      <a:pos x="55" y="95"/>
                    </a:cxn>
                    <a:cxn ang="0">
                      <a:pos x="93" y="109"/>
                    </a:cxn>
                    <a:cxn ang="0">
                      <a:pos x="139" y="128"/>
                    </a:cxn>
                    <a:cxn ang="0">
                      <a:pos x="186" y="145"/>
                    </a:cxn>
                    <a:cxn ang="0">
                      <a:pos x="230" y="162"/>
                    </a:cxn>
                    <a:cxn ang="0">
                      <a:pos x="268" y="177"/>
                    </a:cxn>
                    <a:cxn ang="0">
                      <a:pos x="302" y="185"/>
                    </a:cxn>
                    <a:cxn ang="0">
                      <a:pos x="340" y="187"/>
                    </a:cxn>
                    <a:cxn ang="0">
                      <a:pos x="371" y="179"/>
                    </a:cxn>
                    <a:cxn ang="0">
                      <a:pos x="394" y="160"/>
                    </a:cxn>
                    <a:cxn ang="0">
                      <a:pos x="409" y="133"/>
                    </a:cxn>
                    <a:cxn ang="0">
                      <a:pos x="409" y="99"/>
                    </a:cxn>
                    <a:cxn ang="0">
                      <a:pos x="396" y="71"/>
                    </a:cxn>
                    <a:cxn ang="0">
                      <a:pos x="375" y="46"/>
                    </a:cxn>
                    <a:cxn ang="0">
                      <a:pos x="342" y="52"/>
                    </a:cxn>
                    <a:cxn ang="0">
                      <a:pos x="308" y="63"/>
                    </a:cxn>
                    <a:cxn ang="0">
                      <a:pos x="278" y="65"/>
                    </a:cxn>
                    <a:cxn ang="0">
                      <a:pos x="240" y="61"/>
                    </a:cxn>
                    <a:cxn ang="0">
                      <a:pos x="196" y="55"/>
                    </a:cxn>
                    <a:cxn ang="0">
                      <a:pos x="154" y="50"/>
                    </a:cxn>
                    <a:cxn ang="0">
                      <a:pos x="116" y="46"/>
                    </a:cxn>
                    <a:cxn ang="0">
                      <a:pos x="82" y="40"/>
                    </a:cxn>
                    <a:cxn ang="0">
                      <a:pos x="53" y="36"/>
                    </a:cxn>
                    <a:cxn ang="0">
                      <a:pos x="17" y="27"/>
                    </a:cxn>
                    <a:cxn ang="0">
                      <a:pos x="0" y="12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428" h="200">
                      <a:moveTo>
                        <a:pt x="12" y="2"/>
                      </a:moveTo>
                      <a:lnTo>
                        <a:pt x="13" y="2"/>
                      </a:lnTo>
                      <a:lnTo>
                        <a:pt x="17" y="2"/>
                      </a:lnTo>
                      <a:lnTo>
                        <a:pt x="25" y="6"/>
                      </a:lnTo>
                      <a:lnTo>
                        <a:pt x="36" y="8"/>
                      </a:lnTo>
                      <a:lnTo>
                        <a:pt x="40" y="10"/>
                      </a:lnTo>
                      <a:lnTo>
                        <a:pt x="46" y="12"/>
                      </a:lnTo>
                      <a:lnTo>
                        <a:pt x="53" y="14"/>
                      </a:lnTo>
                      <a:lnTo>
                        <a:pt x="61" y="17"/>
                      </a:lnTo>
                      <a:lnTo>
                        <a:pt x="69" y="17"/>
                      </a:lnTo>
                      <a:lnTo>
                        <a:pt x="76" y="21"/>
                      </a:lnTo>
                      <a:lnTo>
                        <a:pt x="86" y="23"/>
                      </a:lnTo>
                      <a:lnTo>
                        <a:pt x="95" y="27"/>
                      </a:lnTo>
                      <a:lnTo>
                        <a:pt x="105" y="27"/>
                      </a:lnTo>
                      <a:lnTo>
                        <a:pt x="114" y="31"/>
                      </a:lnTo>
                      <a:lnTo>
                        <a:pt x="124" y="31"/>
                      </a:lnTo>
                      <a:lnTo>
                        <a:pt x="135" y="35"/>
                      </a:lnTo>
                      <a:lnTo>
                        <a:pt x="145" y="35"/>
                      </a:lnTo>
                      <a:lnTo>
                        <a:pt x="154" y="36"/>
                      </a:lnTo>
                      <a:lnTo>
                        <a:pt x="166" y="38"/>
                      </a:lnTo>
                      <a:lnTo>
                        <a:pt x="177" y="40"/>
                      </a:lnTo>
                      <a:lnTo>
                        <a:pt x="188" y="40"/>
                      </a:lnTo>
                      <a:lnTo>
                        <a:pt x="198" y="42"/>
                      </a:lnTo>
                      <a:lnTo>
                        <a:pt x="209" y="42"/>
                      </a:lnTo>
                      <a:lnTo>
                        <a:pt x="221" y="42"/>
                      </a:lnTo>
                      <a:lnTo>
                        <a:pt x="230" y="42"/>
                      </a:lnTo>
                      <a:lnTo>
                        <a:pt x="242" y="42"/>
                      </a:lnTo>
                      <a:lnTo>
                        <a:pt x="253" y="42"/>
                      </a:lnTo>
                      <a:lnTo>
                        <a:pt x="263" y="42"/>
                      </a:lnTo>
                      <a:lnTo>
                        <a:pt x="270" y="40"/>
                      </a:lnTo>
                      <a:lnTo>
                        <a:pt x="280" y="38"/>
                      </a:lnTo>
                      <a:lnTo>
                        <a:pt x="289" y="36"/>
                      </a:lnTo>
                      <a:lnTo>
                        <a:pt x="299" y="36"/>
                      </a:lnTo>
                      <a:lnTo>
                        <a:pt x="306" y="35"/>
                      </a:lnTo>
                      <a:lnTo>
                        <a:pt x="314" y="33"/>
                      </a:lnTo>
                      <a:lnTo>
                        <a:pt x="321" y="31"/>
                      </a:lnTo>
                      <a:lnTo>
                        <a:pt x="329" y="31"/>
                      </a:lnTo>
                      <a:lnTo>
                        <a:pt x="340" y="27"/>
                      </a:lnTo>
                      <a:lnTo>
                        <a:pt x="352" y="27"/>
                      </a:lnTo>
                      <a:lnTo>
                        <a:pt x="361" y="25"/>
                      </a:lnTo>
                      <a:lnTo>
                        <a:pt x="371" y="27"/>
                      </a:lnTo>
                      <a:lnTo>
                        <a:pt x="377" y="27"/>
                      </a:lnTo>
                      <a:lnTo>
                        <a:pt x="384" y="27"/>
                      </a:lnTo>
                      <a:lnTo>
                        <a:pt x="390" y="31"/>
                      </a:lnTo>
                      <a:lnTo>
                        <a:pt x="398" y="35"/>
                      </a:lnTo>
                      <a:lnTo>
                        <a:pt x="403" y="40"/>
                      </a:lnTo>
                      <a:lnTo>
                        <a:pt x="407" y="48"/>
                      </a:lnTo>
                      <a:lnTo>
                        <a:pt x="413" y="57"/>
                      </a:lnTo>
                      <a:lnTo>
                        <a:pt x="418" y="69"/>
                      </a:lnTo>
                      <a:lnTo>
                        <a:pt x="422" y="80"/>
                      </a:lnTo>
                      <a:lnTo>
                        <a:pt x="424" y="92"/>
                      </a:lnTo>
                      <a:lnTo>
                        <a:pt x="428" y="103"/>
                      </a:lnTo>
                      <a:lnTo>
                        <a:pt x="428" y="114"/>
                      </a:lnTo>
                      <a:lnTo>
                        <a:pt x="428" y="126"/>
                      </a:lnTo>
                      <a:lnTo>
                        <a:pt x="424" y="135"/>
                      </a:lnTo>
                      <a:lnTo>
                        <a:pt x="422" y="145"/>
                      </a:lnTo>
                      <a:lnTo>
                        <a:pt x="418" y="156"/>
                      </a:lnTo>
                      <a:lnTo>
                        <a:pt x="411" y="162"/>
                      </a:lnTo>
                      <a:lnTo>
                        <a:pt x="405" y="171"/>
                      </a:lnTo>
                      <a:lnTo>
                        <a:pt x="396" y="179"/>
                      </a:lnTo>
                      <a:lnTo>
                        <a:pt x="386" y="185"/>
                      </a:lnTo>
                      <a:lnTo>
                        <a:pt x="375" y="188"/>
                      </a:lnTo>
                      <a:lnTo>
                        <a:pt x="365" y="194"/>
                      </a:lnTo>
                      <a:lnTo>
                        <a:pt x="359" y="194"/>
                      </a:lnTo>
                      <a:lnTo>
                        <a:pt x="352" y="198"/>
                      </a:lnTo>
                      <a:lnTo>
                        <a:pt x="346" y="198"/>
                      </a:lnTo>
                      <a:lnTo>
                        <a:pt x="340" y="200"/>
                      </a:lnTo>
                      <a:lnTo>
                        <a:pt x="331" y="198"/>
                      </a:lnTo>
                      <a:lnTo>
                        <a:pt x="321" y="198"/>
                      </a:lnTo>
                      <a:lnTo>
                        <a:pt x="312" y="198"/>
                      </a:lnTo>
                      <a:lnTo>
                        <a:pt x="302" y="196"/>
                      </a:lnTo>
                      <a:lnTo>
                        <a:pt x="293" y="194"/>
                      </a:lnTo>
                      <a:lnTo>
                        <a:pt x="282" y="190"/>
                      </a:lnTo>
                      <a:lnTo>
                        <a:pt x="270" y="188"/>
                      </a:lnTo>
                      <a:lnTo>
                        <a:pt x="259" y="187"/>
                      </a:lnTo>
                      <a:lnTo>
                        <a:pt x="251" y="185"/>
                      </a:lnTo>
                      <a:lnTo>
                        <a:pt x="245" y="181"/>
                      </a:lnTo>
                      <a:lnTo>
                        <a:pt x="238" y="179"/>
                      </a:lnTo>
                      <a:lnTo>
                        <a:pt x="232" y="179"/>
                      </a:lnTo>
                      <a:lnTo>
                        <a:pt x="224" y="175"/>
                      </a:lnTo>
                      <a:lnTo>
                        <a:pt x="219" y="175"/>
                      </a:lnTo>
                      <a:lnTo>
                        <a:pt x="211" y="171"/>
                      </a:lnTo>
                      <a:lnTo>
                        <a:pt x="205" y="171"/>
                      </a:lnTo>
                      <a:lnTo>
                        <a:pt x="198" y="168"/>
                      </a:lnTo>
                      <a:lnTo>
                        <a:pt x="192" y="166"/>
                      </a:lnTo>
                      <a:lnTo>
                        <a:pt x="186" y="162"/>
                      </a:lnTo>
                      <a:lnTo>
                        <a:pt x="179" y="162"/>
                      </a:lnTo>
                      <a:lnTo>
                        <a:pt x="167" y="156"/>
                      </a:lnTo>
                      <a:lnTo>
                        <a:pt x="154" y="154"/>
                      </a:lnTo>
                      <a:lnTo>
                        <a:pt x="148" y="150"/>
                      </a:lnTo>
                      <a:lnTo>
                        <a:pt x="141" y="147"/>
                      </a:lnTo>
                      <a:lnTo>
                        <a:pt x="135" y="145"/>
                      </a:lnTo>
                      <a:lnTo>
                        <a:pt x="129" y="143"/>
                      </a:lnTo>
                      <a:lnTo>
                        <a:pt x="116" y="137"/>
                      </a:lnTo>
                      <a:lnTo>
                        <a:pt x="105" y="133"/>
                      </a:lnTo>
                      <a:lnTo>
                        <a:pt x="91" y="128"/>
                      </a:lnTo>
                      <a:lnTo>
                        <a:pt x="82" y="124"/>
                      </a:lnTo>
                      <a:lnTo>
                        <a:pt x="70" y="118"/>
                      </a:lnTo>
                      <a:lnTo>
                        <a:pt x="63" y="116"/>
                      </a:lnTo>
                      <a:lnTo>
                        <a:pt x="51" y="111"/>
                      </a:lnTo>
                      <a:lnTo>
                        <a:pt x="46" y="107"/>
                      </a:lnTo>
                      <a:lnTo>
                        <a:pt x="36" y="103"/>
                      </a:lnTo>
                      <a:lnTo>
                        <a:pt x="32" y="99"/>
                      </a:lnTo>
                      <a:lnTo>
                        <a:pt x="23" y="93"/>
                      </a:lnTo>
                      <a:lnTo>
                        <a:pt x="19" y="90"/>
                      </a:lnTo>
                      <a:lnTo>
                        <a:pt x="17" y="88"/>
                      </a:lnTo>
                      <a:lnTo>
                        <a:pt x="23" y="88"/>
                      </a:lnTo>
                      <a:lnTo>
                        <a:pt x="27" y="88"/>
                      </a:lnTo>
                      <a:lnTo>
                        <a:pt x="32" y="88"/>
                      </a:lnTo>
                      <a:lnTo>
                        <a:pt x="38" y="90"/>
                      </a:lnTo>
                      <a:lnTo>
                        <a:pt x="48" y="93"/>
                      </a:lnTo>
                      <a:lnTo>
                        <a:pt x="55" y="95"/>
                      </a:lnTo>
                      <a:lnTo>
                        <a:pt x="63" y="97"/>
                      </a:lnTo>
                      <a:lnTo>
                        <a:pt x="72" y="101"/>
                      </a:lnTo>
                      <a:lnTo>
                        <a:pt x="82" y="107"/>
                      </a:lnTo>
                      <a:lnTo>
                        <a:pt x="93" y="109"/>
                      </a:lnTo>
                      <a:lnTo>
                        <a:pt x="105" y="112"/>
                      </a:lnTo>
                      <a:lnTo>
                        <a:pt x="116" y="118"/>
                      </a:lnTo>
                      <a:lnTo>
                        <a:pt x="128" y="124"/>
                      </a:lnTo>
                      <a:lnTo>
                        <a:pt x="139" y="128"/>
                      </a:lnTo>
                      <a:lnTo>
                        <a:pt x="150" y="131"/>
                      </a:lnTo>
                      <a:lnTo>
                        <a:pt x="162" y="137"/>
                      </a:lnTo>
                      <a:lnTo>
                        <a:pt x="173" y="141"/>
                      </a:lnTo>
                      <a:lnTo>
                        <a:pt x="186" y="145"/>
                      </a:lnTo>
                      <a:lnTo>
                        <a:pt x="198" y="150"/>
                      </a:lnTo>
                      <a:lnTo>
                        <a:pt x="207" y="154"/>
                      </a:lnTo>
                      <a:lnTo>
                        <a:pt x="221" y="160"/>
                      </a:lnTo>
                      <a:lnTo>
                        <a:pt x="230" y="162"/>
                      </a:lnTo>
                      <a:lnTo>
                        <a:pt x="240" y="166"/>
                      </a:lnTo>
                      <a:lnTo>
                        <a:pt x="249" y="169"/>
                      </a:lnTo>
                      <a:lnTo>
                        <a:pt x="261" y="175"/>
                      </a:lnTo>
                      <a:lnTo>
                        <a:pt x="268" y="177"/>
                      </a:lnTo>
                      <a:lnTo>
                        <a:pt x="278" y="179"/>
                      </a:lnTo>
                      <a:lnTo>
                        <a:pt x="283" y="181"/>
                      </a:lnTo>
                      <a:lnTo>
                        <a:pt x="291" y="185"/>
                      </a:lnTo>
                      <a:lnTo>
                        <a:pt x="302" y="185"/>
                      </a:lnTo>
                      <a:lnTo>
                        <a:pt x="312" y="187"/>
                      </a:lnTo>
                      <a:lnTo>
                        <a:pt x="321" y="187"/>
                      </a:lnTo>
                      <a:lnTo>
                        <a:pt x="333" y="188"/>
                      </a:lnTo>
                      <a:lnTo>
                        <a:pt x="340" y="187"/>
                      </a:lnTo>
                      <a:lnTo>
                        <a:pt x="350" y="185"/>
                      </a:lnTo>
                      <a:lnTo>
                        <a:pt x="358" y="183"/>
                      </a:lnTo>
                      <a:lnTo>
                        <a:pt x="365" y="181"/>
                      </a:lnTo>
                      <a:lnTo>
                        <a:pt x="371" y="179"/>
                      </a:lnTo>
                      <a:lnTo>
                        <a:pt x="379" y="175"/>
                      </a:lnTo>
                      <a:lnTo>
                        <a:pt x="384" y="169"/>
                      </a:lnTo>
                      <a:lnTo>
                        <a:pt x="390" y="166"/>
                      </a:lnTo>
                      <a:lnTo>
                        <a:pt x="394" y="160"/>
                      </a:lnTo>
                      <a:lnTo>
                        <a:pt x="399" y="154"/>
                      </a:lnTo>
                      <a:lnTo>
                        <a:pt x="403" y="147"/>
                      </a:lnTo>
                      <a:lnTo>
                        <a:pt x="407" y="141"/>
                      </a:lnTo>
                      <a:lnTo>
                        <a:pt x="409" y="133"/>
                      </a:lnTo>
                      <a:lnTo>
                        <a:pt x="411" y="126"/>
                      </a:lnTo>
                      <a:lnTo>
                        <a:pt x="411" y="116"/>
                      </a:lnTo>
                      <a:lnTo>
                        <a:pt x="411" y="109"/>
                      </a:lnTo>
                      <a:lnTo>
                        <a:pt x="409" y="99"/>
                      </a:lnTo>
                      <a:lnTo>
                        <a:pt x="407" y="92"/>
                      </a:lnTo>
                      <a:lnTo>
                        <a:pt x="403" y="84"/>
                      </a:lnTo>
                      <a:lnTo>
                        <a:pt x="401" y="78"/>
                      </a:lnTo>
                      <a:lnTo>
                        <a:pt x="396" y="71"/>
                      </a:lnTo>
                      <a:lnTo>
                        <a:pt x="394" y="63"/>
                      </a:lnTo>
                      <a:lnTo>
                        <a:pt x="388" y="57"/>
                      </a:lnTo>
                      <a:lnTo>
                        <a:pt x="384" y="54"/>
                      </a:lnTo>
                      <a:lnTo>
                        <a:pt x="375" y="46"/>
                      </a:lnTo>
                      <a:lnTo>
                        <a:pt x="365" y="44"/>
                      </a:lnTo>
                      <a:lnTo>
                        <a:pt x="356" y="44"/>
                      </a:lnTo>
                      <a:lnTo>
                        <a:pt x="350" y="48"/>
                      </a:lnTo>
                      <a:lnTo>
                        <a:pt x="342" y="52"/>
                      </a:lnTo>
                      <a:lnTo>
                        <a:pt x="333" y="59"/>
                      </a:lnTo>
                      <a:lnTo>
                        <a:pt x="325" y="59"/>
                      </a:lnTo>
                      <a:lnTo>
                        <a:pt x="318" y="61"/>
                      </a:lnTo>
                      <a:lnTo>
                        <a:pt x="308" y="63"/>
                      </a:lnTo>
                      <a:lnTo>
                        <a:pt x="299" y="65"/>
                      </a:lnTo>
                      <a:lnTo>
                        <a:pt x="291" y="65"/>
                      </a:lnTo>
                      <a:lnTo>
                        <a:pt x="283" y="65"/>
                      </a:lnTo>
                      <a:lnTo>
                        <a:pt x="278" y="65"/>
                      </a:lnTo>
                      <a:lnTo>
                        <a:pt x="270" y="65"/>
                      </a:lnTo>
                      <a:lnTo>
                        <a:pt x="261" y="65"/>
                      </a:lnTo>
                      <a:lnTo>
                        <a:pt x="251" y="63"/>
                      </a:lnTo>
                      <a:lnTo>
                        <a:pt x="240" y="61"/>
                      </a:lnTo>
                      <a:lnTo>
                        <a:pt x="230" y="61"/>
                      </a:lnTo>
                      <a:lnTo>
                        <a:pt x="219" y="59"/>
                      </a:lnTo>
                      <a:lnTo>
                        <a:pt x="207" y="59"/>
                      </a:lnTo>
                      <a:lnTo>
                        <a:pt x="196" y="55"/>
                      </a:lnTo>
                      <a:lnTo>
                        <a:pt x="186" y="55"/>
                      </a:lnTo>
                      <a:lnTo>
                        <a:pt x="175" y="52"/>
                      </a:lnTo>
                      <a:lnTo>
                        <a:pt x="164" y="52"/>
                      </a:lnTo>
                      <a:lnTo>
                        <a:pt x="154" y="50"/>
                      </a:lnTo>
                      <a:lnTo>
                        <a:pt x="145" y="50"/>
                      </a:lnTo>
                      <a:lnTo>
                        <a:pt x="135" y="48"/>
                      </a:lnTo>
                      <a:lnTo>
                        <a:pt x="126" y="46"/>
                      </a:lnTo>
                      <a:lnTo>
                        <a:pt x="116" y="46"/>
                      </a:lnTo>
                      <a:lnTo>
                        <a:pt x="108" y="44"/>
                      </a:lnTo>
                      <a:lnTo>
                        <a:pt x="99" y="42"/>
                      </a:lnTo>
                      <a:lnTo>
                        <a:pt x="89" y="42"/>
                      </a:lnTo>
                      <a:lnTo>
                        <a:pt x="82" y="40"/>
                      </a:lnTo>
                      <a:lnTo>
                        <a:pt x="76" y="40"/>
                      </a:lnTo>
                      <a:lnTo>
                        <a:pt x="67" y="38"/>
                      </a:lnTo>
                      <a:lnTo>
                        <a:pt x="61" y="36"/>
                      </a:lnTo>
                      <a:lnTo>
                        <a:pt x="53" y="36"/>
                      </a:lnTo>
                      <a:lnTo>
                        <a:pt x="48" y="35"/>
                      </a:lnTo>
                      <a:lnTo>
                        <a:pt x="36" y="33"/>
                      </a:lnTo>
                      <a:lnTo>
                        <a:pt x="27" y="31"/>
                      </a:lnTo>
                      <a:lnTo>
                        <a:pt x="17" y="27"/>
                      </a:lnTo>
                      <a:lnTo>
                        <a:pt x="10" y="25"/>
                      </a:lnTo>
                      <a:lnTo>
                        <a:pt x="6" y="21"/>
                      </a:lnTo>
                      <a:lnTo>
                        <a:pt x="4" y="19"/>
                      </a:lnTo>
                      <a:lnTo>
                        <a:pt x="0" y="12"/>
                      </a:lnTo>
                      <a:lnTo>
                        <a:pt x="0" y="8"/>
                      </a:lnTo>
                      <a:lnTo>
                        <a:pt x="0" y="2"/>
                      </a:lnTo>
                      <a:lnTo>
                        <a:pt x="4" y="2"/>
                      </a:lnTo>
                      <a:lnTo>
                        <a:pt x="8" y="0"/>
                      </a:lnTo>
                      <a:lnTo>
                        <a:pt x="12" y="2"/>
                      </a:lnTo>
                      <a:lnTo>
                        <a:pt x="12" y="2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0" name="Freeform 92"/>
                <p:cNvSpPr>
                  <a:spLocks/>
                </p:cNvSpPr>
                <p:nvPr/>
              </p:nvSpPr>
              <p:spPr bwMode="auto">
                <a:xfrm>
                  <a:off x="3613021" y="2712249"/>
                  <a:ext cx="221409" cy="345360"/>
                </a:xfrm>
                <a:custGeom>
                  <a:avLst/>
                  <a:gdLst/>
                  <a:ahLst/>
                  <a:cxnLst>
                    <a:cxn ang="0">
                      <a:pos x="464" y="34"/>
                    </a:cxn>
                    <a:cxn ang="0">
                      <a:pos x="460" y="51"/>
                    </a:cxn>
                    <a:cxn ang="0">
                      <a:pos x="455" y="74"/>
                    </a:cxn>
                    <a:cxn ang="0">
                      <a:pos x="449" y="99"/>
                    </a:cxn>
                    <a:cxn ang="0">
                      <a:pos x="443" y="129"/>
                    </a:cxn>
                    <a:cxn ang="0">
                      <a:pos x="436" y="160"/>
                    </a:cxn>
                    <a:cxn ang="0">
                      <a:pos x="426" y="192"/>
                    </a:cxn>
                    <a:cxn ang="0">
                      <a:pos x="419" y="226"/>
                    </a:cxn>
                    <a:cxn ang="0">
                      <a:pos x="409" y="262"/>
                    </a:cxn>
                    <a:cxn ang="0">
                      <a:pos x="399" y="298"/>
                    </a:cxn>
                    <a:cxn ang="0">
                      <a:pos x="390" y="334"/>
                    </a:cxn>
                    <a:cxn ang="0">
                      <a:pos x="380" y="369"/>
                    </a:cxn>
                    <a:cxn ang="0">
                      <a:pos x="369" y="405"/>
                    </a:cxn>
                    <a:cxn ang="0">
                      <a:pos x="358" y="437"/>
                    </a:cxn>
                    <a:cxn ang="0">
                      <a:pos x="348" y="469"/>
                    </a:cxn>
                    <a:cxn ang="0">
                      <a:pos x="337" y="498"/>
                    </a:cxn>
                    <a:cxn ang="0">
                      <a:pos x="325" y="524"/>
                    </a:cxn>
                    <a:cxn ang="0">
                      <a:pos x="318" y="547"/>
                    </a:cxn>
                    <a:cxn ang="0">
                      <a:pos x="308" y="570"/>
                    </a:cxn>
                    <a:cxn ang="0">
                      <a:pos x="295" y="591"/>
                    </a:cxn>
                    <a:cxn ang="0">
                      <a:pos x="280" y="610"/>
                    </a:cxn>
                    <a:cxn ang="0">
                      <a:pos x="251" y="631"/>
                    </a:cxn>
                    <a:cxn ang="0">
                      <a:pos x="223" y="652"/>
                    </a:cxn>
                    <a:cxn ang="0">
                      <a:pos x="187" y="671"/>
                    </a:cxn>
                    <a:cxn ang="0">
                      <a:pos x="150" y="688"/>
                    </a:cxn>
                    <a:cxn ang="0">
                      <a:pos x="112" y="703"/>
                    </a:cxn>
                    <a:cxn ang="0">
                      <a:pos x="78" y="716"/>
                    </a:cxn>
                    <a:cxn ang="0">
                      <a:pos x="48" y="724"/>
                    </a:cxn>
                    <a:cxn ang="0">
                      <a:pos x="23" y="728"/>
                    </a:cxn>
                    <a:cxn ang="0">
                      <a:pos x="4" y="726"/>
                    </a:cxn>
                    <a:cxn ang="0">
                      <a:pos x="4" y="701"/>
                    </a:cxn>
                    <a:cxn ang="0">
                      <a:pos x="13" y="680"/>
                    </a:cxn>
                    <a:cxn ang="0">
                      <a:pos x="27" y="656"/>
                    </a:cxn>
                    <a:cxn ang="0">
                      <a:pos x="44" y="627"/>
                    </a:cxn>
                    <a:cxn ang="0">
                      <a:pos x="67" y="597"/>
                    </a:cxn>
                    <a:cxn ang="0">
                      <a:pos x="88" y="559"/>
                    </a:cxn>
                    <a:cxn ang="0">
                      <a:pos x="105" y="532"/>
                    </a:cxn>
                    <a:cxn ang="0">
                      <a:pos x="116" y="513"/>
                    </a:cxn>
                    <a:cxn ang="0">
                      <a:pos x="129" y="492"/>
                    </a:cxn>
                    <a:cxn ang="0">
                      <a:pos x="141" y="469"/>
                    </a:cxn>
                    <a:cxn ang="0">
                      <a:pos x="152" y="447"/>
                    </a:cxn>
                    <a:cxn ang="0">
                      <a:pos x="164" y="424"/>
                    </a:cxn>
                    <a:cxn ang="0">
                      <a:pos x="175" y="403"/>
                    </a:cxn>
                    <a:cxn ang="0">
                      <a:pos x="185" y="378"/>
                    </a:cxn>
                    <a:cxn ang="0">
                      <a:pos x="196" y="353"/>
                    </a:cxn>
                    <a:cxn ang="0">
                      <a:pos x="207" y="327"/>
                    </a:cxn>
                    <a:cxn ang="0">
                      <a:pos x="221" y="302"/>
                    </a:cxn>
                    <a:cxn ang="0">
                      <a:pos x="236" y="275"/>
                    </a:cxn>
                    <a:cxn ang="0">
                      <a:pos x="251" y="249"/>
                    </a:cxn>
                    <a:cxn ang="0">
                      <a:pos x="268" y="220"/>
                    </a:cxn>
                    <a:cxn ang="0">
                      <a:pos x="285" y="196"/>
                    </a:cxn>
                    <a:cxn ang="0">
                      <a:pos x="303" y="167"/>
                    </a:cxn>
                    <a:cxn ang="0">
                      <a:pos x="322" y="142"/>
                    </a:cxn>
                    <a:cxn ang="0">
                      <a:pos x="339" y="120"/>
                    </a:cxn>
                    <a:cxn ang="0">
                      <a:pos x="358" y="99"/>
                    </a:cxn>
                    <a:cxn ang="0">
                      <a:pos x="373" y="76"/>
                    </a:cxn>
                    <a:cxn ang="0">
                      <a:pos x="390" y="57"/>
                    </a:cxn>
                    <a:cxn ang="0">
                      <a:pos x="411" y="36"/>
                    </a:cxn>
                    <a:cxn ang="0">
                      <a:pos x="439" y="13"/>
                    </a:cxn>
                    <a:cxn ang="0">
                      <a:pos x="457" y="0"/>
                    </a:cxn>
                    <a:cxn ang="0">
                      <a:pos x="468" y="4"/>
                    </a:cxn>
                    <a:cxn ang="0">
                      <a:pos x="470" y="15"/>
                    </a:cxn>
                  </a:cxnLst>
                  <a:rect l="0" t="0" r="r" b="b"/>
                  <a:pathLst>
                    <a:path w="470" h="730">
                      <a:moveTo>
                        <a:pt x="470" y="15"/>
                      </a:moveTo>
                      <a:lnTo>
                        <a:pt x="468" y="23"/>
                      </a:lnTo>
                      <a:lnTo>
                        <a:pt x="464" y="34"/>
                      </a:lnTo>
                      <a:lnTo>
                        <a:pt x="462" y="38"/>
                      </a:lnTo>
                      <a:lnTo>
                        <a:pt x="462" y="44"/>
                      </a:lnTo>
                      <a:lnTo>
                        <a:pt x="460" y="51"/>
                      </a:lnTo>
                      <a:lnTo>
                        <a:pt x="460" y="61"/>
                      </a:lnTo>
                      <a:lnTo>
                        <a:pt x="458" y="66"/>
                      </a:lnTo>
                      <a:lnTo>
                        <a:pt x="455" y="74"/>
                      </a:lnTo>
                      <a:lnTo>
                        <a:pt x="453" y="82"/>
                      </a:lnTo>
                      <a:lnTo>
                        <a:pt x="453" y="91"/>
                      </a:lnTo>
                      <a:lnTo>
                        <a:pt x="449" y="99"/>
                      </a:lnTo>
                      <a:lnTo>
                        <a:pt x="447" y="108"/>
                      </a:lnTo>
                      <a:lnTo>
                        <a:pt x="445" y="120"/>
                      </a:lnTo>
                      <a:lnTo>
                        <a:pt x="443" y="129"/>
                      </a:lnTo>
                      <a:lnTo>
                        <a:pt x="439" y="139"/>
                      </a:lnTo>
                      <a:lnTo>
                        <a:pt x="438" y="148"/>
                      </a:lnTo>
                      <a:lnTo>
                        <a:pt x="436" y="160"/>
                      </a:lnTo>
                      <a:lnTo>
                        <a:pt x="434" y="171"/>
                      </a:lnTo>
                      <a:lnTo>
                        <a:pt x="430" y="182"/>
                      </a:lnTo>
                      <a:lnTo>
                        <a:pt x="426" y="192"/>
                      </a:lnTo>
                      <a:lnTo>
                        <a:pt x="424" y="205"/>
                      </a:lnTo>
                      <a:lnTo>
                        <a:pt x="422" y="217"/>
                      </a:lnTo>
                      <a:lnTo>
                        <a:pt x="419" y="226"/>
                      </a:lnTo>
                      <a:lnTo>
                        <a:pt x="415" y="239"/>
                      </a:lnTo>
                      <a:lnTo>
                        <a:pt x="411" y="251"/>
                      </a:lnTo>
                      <a:lnTo>
                        <a:pt x="409" y="262"/>
                      </a:lnTo>
                      <a:lnTo>
                        <a:pt x="405" y="274"/>
                      </a:lnTo>
                      <a:lnTo>
                        <a:pt x="403" y="287"/>
                      </a:lnTo>
                      <a:lnTo>
                        <a:pt x="399" y="298"/>
                      </a:lnTo>
                      <a:lnTo>
                        <a:pt x="398" y="312"/>
                      </a:lnTo>
                      <a:lnTo>
                        <a:pt x="394" y="321"/>
                      </a:lnTo>
                      <a:lnTo>
                        <a:pt x="390" y="334"/>
                      </a:lnTo>
                      <a:lnTo>
                        <a:pt x="386" y="346"/>
                      </a:lnTo>
                      <a:lnTo>
                        <a:pt x="382" y="357"/>
                      </a:lnTo>
                      <a:lnTo>
                        <a:pt x="380" y="369"/>
                      </a:lnTo>
                      <a:lnTo>
                        <a:pt x="377" y="380"/>
                      </a:lnTo>
                      <a:lnTo>
                        <a:pt x="373" y="393"/>
                      </a:lnTo>
                      <a:lnTo>
                        <a:pt x="369" y="405"/>
                      </a:lnTo>
                      <a:lnTo>
                        <a:pt x="365" y="414"/>
                      </a:lnTo>
                      <a:lnTo>
                        <a:pt x="361" y="426"/>
                      </a:lnTo>
                      <a:lnTo>
                        <a:pt x="358" y="437"/>
                      </a:lnTo>
                      <a:lnTo>
                        <a:pt x="354" y="448"/>
                      </a:lnTo>
                      <a:lnTo>
                        <a:pt x="352" y="458"/>
                      </a:lnTo>
                      <a:lnTo>
                        <a:pt x="348" y="469"/>
                      </a:lnTo>
                      <a:lnTo>
                        <a:pt x="344" y="479"/>
                      </a:lnTo>
                      <a:lnTo>
                        <a:pt x="341" y="490"/>
                      </a:lnTo>
                      <a:lnTo>
                        <a:pt x="337" y="498"/>
                      </a:lnTo>
                      <a:lnTo>
                        <a:pt x="333" y="507"/>
                      </a:lnTo>
                      <a:lnTo>
                        <a:pt x="329" y="515"/>
                      </a:lnTo>
                      <a:lnTo>
                        <a:pt x="325" y="524"/>
                      </a:lnTo>
                      <a:lnTo>
                        <a:pt x="323" y="532"/>
                      </a:lnTo>
                      <a:lnTo>
                        <a:pt x="320" y="542"/>
                      </a:lnTo>
                      <a:lnTo>
                        <a:pt x="318" y="547"/>
                      </a:lnTo>
                      <a:lnTo>
                        <a:pt x="314" y="557"/>
                      </a:lnTo>
                      <a:lnTo>
                        <a:pt x="310" y="562"/>
                      </a:lnTo>
                      <a:lnTo>
                        <a:pt x="308" y="570"/>
                      </a:lnTo>
                      <a:lnTo>
                        <a:pt x="304" y="576"/>
                      </a:lnTo>
                      <a:lnTo>
                        <a:pt x="301" y="581"/>
                      </a:lnTo>
                      <a:lnTo>
                        <a:pt x="295" y="591"/>
                      </a:lnTo>
                      <a:lnTo>
                        <a:pt x="291" y="599"/>
                      </a:lnTo>
                      <a:lnTo>
                        <a:pt x="285" y="604"/>
                      </a:lnTo>
                      <a:lnTo>
                        <a:pt x="280" y="610"/>
                      </a:lnTo>
                      <a:lnTo>
                        <a:pt x="270" y="618"/>
                      </a:lnTo>
                      <a:lnTo>
                        <a:pt x="263" y="625"/>
                      </a:lnTo>
                      <a:lnTo>
                        <a:pt x="251" y="631"/>
                      </a:lnTo>
                      <a:lnTo>
                        <a:pt x="242" y="638"/>
                      </a:lnTo>
                      <a:lnTo>
                        <a:pt x="232" y="646"/>
                      </a:lnTo>
                      <a:lnTo>
                        <a:pt x="223" y="652"/>
                      </a:lnTo>
                      <a:lnTo>
                        <a:pt x="211" y="657"/>
                      </a:lnTo>
                      <a:lnTo>
                        <a:pt x="198" y="663"/>
                      </a:lnTo>
                      <a:lnTo>
                        <a:pt x="187" y="671"/>
                      </a:lnTo>
                      <a:lnTo>
                        <a:pt x="175" y="676"/>
                      </a:lnTo>
                      <a:lnTo>
                        <a:pt x="162" y="682"/>
                      </a:lnTo>
                      <a:lnTo>
                        <a:pt x="150" y="688"/>
                      </a:lnTo>
                      <a:lnTo>
                        <a:pt x="137" y="694"/>
                      </a:lnTo>
                      <a:lnTo>
                        <a:pt x="126" y="699"/>
                      </a:lnTo>
                      <a:lnTo>
                        <a:pt x="112" y="703"/>
                      </a:lnTo>
                      <a:lnTo>
                        <a:pt x="101" y="709"/>
                      </a:lnTo>
                      <a:lnTo>
                        <a:pt x="90" y="711"/>
                      </a:lnTo>
                      <a:lnTo>
                        <a:pt x="78" y="716"/>
                      </a:lnTo>
                      <a:lnTo>
                        <a:pt x="67" y="718"/>
                      </a:lnTo>
                      <a:lnTo>
                        <a:pt x="57" y="722"/>
                      </a:lnTo>
                      <a:lnTo>
                        <a:pt x="48" y="724"/>
                      </a:lnTo>
                      <a:lnTo>
                        <a:pt x="38" y="726"/>
                      </a:lnTo>
                      <a:lnTo>
                        <a:pt x="29" y="726"/>
                      </a:lnTo>
                      <a:lnTo>
                        <a:pt x="23" y="728"/>
                      </a:lnTo>
                      <a:lnTo>
                        <a:pt x="15" y="728"/>
                      </a:lnTo>
                      <a:lnTo>
                        <a:pt x="10" y="730"/>
                      </a:lnTo>
                      <a:lnTo>
                        <a:pt x="4" y="726"/>
                      </a:lnTo>
                      <a:lnTo>
                        <a:pt x="0" y="720"/>
                      </a:lnTo>
                      <a:lnTo>
                        <a:pt x="0" y="711"/>
                      </a:lnTo>
                      <a:lnTo>
                        <a:pt x="4" y="701"/>
                      </a:lnTo>
                      <a:lnTo>
                        <a:pt x="6" y="694"/>
                      </a:lnTo>
                      <a:lnTo>
                        <a:pt x="10" y="688"/>
                      </a:lnTo>
                      <a:lnTo>
                        <a:pt x="13" y="680"/>
                      </a:lnTo>
                      <a:lnTo>
                        <a:pt x="17" y="673"/>
                      </a:lnTo>
                      <a:lnTo>
                        <a:pt x="21" y="663"/>
                      </a:lnTo>
                      <a:lnTo>
                        <a:pt x="27" y="656"/>
                      </a:lnTo>
                      <a:lnTo>
                        <a:pt x="33" y="646"/>
                      </a:lnTo>
                      <a:lnTo>
                        <a:pt x="38" y="638"/>
                      </a:lnTo>
                      <a:lnTo>
                        <a:pt x="44" y="627"/>
                      </a:lnTo>
                      <a:lnTo>
                        <a:pt x="52" y="616"/>
                      </a:lnTo>
                      <a:lnTo>
                        <a:pt x="59" y="606"/>
                      </a:lnTo>
                      <a:lnTo>
                        <a:pt x="67" y="597"/>
                      </a:lnTo>
                      <a:lnTo>
                        <a:pt x="74" y="583"/>
                      </a:lnTo>
                      <a:lnTo>
                        <a:pt x="82" y="572"/>
                      </a:lnTo>
                      <a:lnTo>
                        <a:pt x="88" y="559"/>
                      </a:lnTo>
                      <a:lnTo>
                        <a:pt x="97" y="547"/>
                      </a:lnTo>
                      <a:lnTo>
                        <a:pt x="101" y="540"/>
                      </a:lnTo>
                      <a:lnTo>
                        <a:pt x="105" y="532"/>
                      </a:lnTo>
                      <a:lnTo>
                        <a:pt x="109" y="526"/>
                      </a:lnTo>
                      <a:lnTo>
                        <a:pt x="112" y="519"/>
                      </a:lnTo>
                      <a:lnTo>
                        <a:pt x="116" y="513"/>
                      </a:lnTo>
                      <a:lnTo>
                        <a:pt x="120" y="505"/>
                      </a:lnTo>
                      <a:lnTo>
                        <a:pt x="126" y="498"/>
                      </a:lnTo>
                      <a:lnTo>
                        <a:pt x="129" y="492"/>
                      </a:lnTo>
                      <a:lnTo>
                        <a:pt x="133" y="485"/>
                      </a:lnTo>
                      <a:lnTo>
                        <a:pt x="137" y="477"/>
                      </a:lnTo>
                      <a:lnTo>
                        <a:pt x="141" y="469"/>
                      </a:lnTo>
                      <a:lnTo>
                        <a:pt x="145" y="462"/>
                      </a:lnTo>
                      <a:lnTo>
                        <a:pt x="148" y="454"/>
                      </a:lnTo>
                      <a:lnTo>
                        <a:pt x="152" y="447"/>
                      </a:lnTo>
                      <a:lnTo>
                        <a:pt x="156" y="441"/>
                      </a:lnTo>
                      <a:lnTo>
                        <a:pt x="160" y="433"/>
                      </a:lnTo>
                      <a:lnTo>
                        <a:pt x="164" y="424"/>
                      </a:lnTo>
                      <a:lnTo>
                        <a:pt x="168" y="418"/>
                      </a:lnTo>
                      <a:lnTo>
                        <a:pt x="171" y="408"/>
                      </a:lnTo>
                      <a:lnTo>
                        <a:pt x="175" y="403"/>
                      </a:lnTo>
                      <a:lnTo>
                        <a:pt x="179" y="393"/>
                      </a:lnTo>
                      <a:lnTo>
                        <a:pt x="183" y="388"/>
                      </a:lnTo>
                      <a:lnTo>
                        <a:pt x="185" y="378"/>
                      </a:lnTo>
                      <a:lnTo>
                        <a:pt x="190" y="370"/>
                      </a:lnTo>
                      <a:lnTo>
                        <a:pt x="192" y="361"/>
                      </a:lnTo>
                      <a:lnTo>
                        <a:pt x="196" y="353"/>
                      </a:lnTo>
                      <a:lnTo>
                        <a:pt x="200" y="346"/>
                      </a:lnTo>
                      <a:lnTo>
                        <a:pt x="204" y="336"/>
                      </a:lnTo>
                      <a:lnTo>
                        <a:pt x="207" y="327"/>
                      </a:lnTo>
                      <a:lnTo>
                        <a:pt x="211" y="319"/>
                      </a:lnTo>
                      <a:lnTo>
                        <a:pt x="217" y="312"/>
                      </a:lnTo>
                      <a:lnTo>
                        <a:pt x="221" y="302"/>
                      </a:lnTo>
                      <a:lnTo>
                        <a:pt x="225" y="293"/>
                      </a:lnTo>
                      <a:lnTo>
                        <a:pt x="230" y="285"/>
                      </a:lnTo>
                      <a:lnTo>
                        <a:pt x="236" y="275"/>
                      </a:lnTo>
                      <a:lnTo>
                        <a:pt x="242" y="268"/>
                      </a:lnTo>
                      <a:lnTo>
                        <a:pt x="245" y="258"/>
                      </a:lnTo>
                      <a:lnTo>
                        <a:pt x="251" y="249"/>
                      </a:lnTo>
                      <a:lnTo>
                        <a:pt x="257" y="239"/>
                      </a:lnTo>
                      <a:lnTo>
                        <a:pt x="264" y="232"/>
                      </a:lnTo>
                      <a:lnTo>
                        <a:pt x="268" y="220"/>
                      </a:lnTo>
                      <a:lnTo>
                        <a:pt x="274" y="213"/>
                      </a:lnTo>
                      <a:lnTo>
                        <a:pt x="280" y="203"/>
                      </a:lnTo>
                      <a:lnTo>
                        <a:pt x="285" y="196"/>
                      </a:lnTo>
                      <a:lnTo>
                        <a:pt x="291" y="186"/>
                      </a:lnTo>
                      <a:lnTo>
                        <a:pt x="297" y="177"/>
                      </a:lnTo>
                      <a:lnTo>
                        <a:pt x="303" y="167"/>
                      </a:lnTo>
                      <a:lnTo>
                        <a:pt x="310" y="160"/>
                      </a:lnTo>
                      <a:lnTo>
                        <a:pt x="316" y="150"/>
                      </a:lnTo>
                      <a:lnTo>
                        <a:pt x="322" y="142"/>
                      </a:lnTo>
                      <a:lnTo>
                        <a:pt x="327" y="135"/>
                      </a:lnTo>
                      <a:lnTo>
                        <a:pt x="333" y="127"/>
                      </a:lnTo>
                      <a:lnTo>
                        <a:pt x="339" y="120"/>
                      </a:lnTo>
                      <a:lnTo>
                        <a:pt x="344" y="114"/>
                      </a:lnTo>
                      <a:lnTo>
                        <a:pt x="352" y="106"/>
                      </a:lnTo>
                      <a:lnTo>
                        <a:pt x="358" y="99"/>
                      </a:lnTo>
                      <a:lnTo>
                        <a:pt x="363" y="91"/>
                      </a:lnTo>
                      <a:lnTo>
                        <a:pt x="369" y="84"/>
                      </a:lnTo>
                      <a:lnTo>
                        <a:pt x="373" y="76"/>
                      </a:lnTo>
                      <a:lnTo>
                        <a:pt x="380" y="70"/>
                      </a:lnTo>
                      <a:lnTo>
                        <a:pt x="384" y="63"/>
                      </a:lnTo>
                      <a:lnTo>
                        <a:pt x="390" y="57"/>
                      </a:lnTo>
                      <a:lnTo>
                        <a:pt x="396" y="51"/>
                      </a:lnTo>
                      <a:lnTo>
                        <a:pt x="401" y="47"/>
                      </a:lnTo>
                      <a:lnTo>
                        <a:pt x="411" y="36"/>
                      </a:lnTo>
                      <a:lnTo>
                        <a:pt x="420" y="27"/>
                      </a:lnTo>
                      <a:lnTo>
                        <a:pt x="430" y="19"/>
                      </a:lnTo>
                      <a:lnTo>
                        <a:pt x="439" y="13"/>
                      </a:lnTo>
                      <a:lnTo>
                        <a:pt x="445" y="6"/>
                      </a:lnTo>
                      <a:lnTo>
                        <a:pt x="453" y="4"/>
                      </a:lnTo>
                      <a:lnTo>
                        <a:pt x="457" y="0"/>
                      </a:lnTo>
                      <a:lnTo>
                        <a:pt x="462" y="0"/>
                      </a:lnTo>
                      <a:lnTo>
                        <a:pt x="464" y="0"/>
                      </a:lnTo>
                      <a:lnTo>
                        <a:pt x="468" y="4"/>
                      </a:lnTo>
                      <a:lnTo>
                        <a:pt x="468" y="8"/>
                      </a:lnTo>
                      <a:lnTo>
                        <a:pt x="470" y="15"/>
                      </a:lnTo>
                      <a:lnTo>
                        <a:pt x="470" y="15"/>
                      </a:lnTo>
                      <a:close/>
                    </a:path>
                  </a:pathLst>
                </a:custGeom>
                <a:solidFill>
                  <a:srgbClr val="FAF2A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1" name="Freeform 93"/>
                <p:cNvSpPr>
                  <a:spLocks/>
                </p:cNvSpPr>
                <p:nvPr/>
              </p:nvSpPr>
              <p:spPr bwMode="auto">
                <a:xfrm>
                  <a:off x="3168312" y="2911895"/>
                  <a:ext cx="246010" cy="190185"/>
                </a:xfrm>
                <a:custGeom>
                  <a:avLst/>
                  <a:gdLst/>
                  <a:ahLst/>
                  <a:cxnLst>
                    <a:cxn ang="0">
                      <a:pos x="13" y="34"/>
                    </a:cxn>
                    <a:cxn ang="0">
                      <a:pos x="38" y="55"/>
                    </a:cxn>
                    <a:cxn ang="0">
                      <a:pos x="63" y="76"/>
                    </a:cxn>
                    <a:cxn ang="0">
                      <a:pos x="83" y="91"/>
                    </a:cxn>
                    <a:cxn ang="0">
                      <a:pos x="104" y="110"/>
                    </a:cxn>
                    <a:cxn ang="0">
                      <a:pos x="127" y="129"/>
                    </a:cxn>
                    <a:cxn ang="0">
                      <a:pos x="152" y="150"/>
                    </a:cxn>
                    <a:cxn ang="0">
                      <a:pos x="177" y="169"/>
                    </a:cxn>
                    <a:cxn ang="0">
                      <a:pos x="201" y="192"/>
                    </a:cxn>
                    <a:cxn ang="0">
                      <a:pos x="226" y="211"/>
                    </a:cxn>
                    <a:cxn ang="0">
                      <a:pos x="251" y="230"/>
                    </a:cxn>
                    <a:cxn ang="0">
                      <a:pos x="274" y="251"/>
                    </a:cxn>
                    <a:cxn ang="0">
                      <a:pos x="298" y="270"/>
                    </a:cxn>
                    <a:cxn ang="0">
                      <a:pos x="319" y="287"/>
                    </a:cxn>
                    <a:cxn ang="0">
                      <a:pos x="350" y="315"/>
                    </a:cxn>
                    <a:cxn ang="0">
                      <a:pos x="378" y="342"/>
                    </a:cxn>
                    <a:cxn ang="0">
                      <a:pos x="395" y="361"/>
                    </a:cxn>
                    <a:cxn ang="0">
                      <a:pos x="418" y="380"/>
                    </a:cxn>
                    <a:cxn ang="0">
                      <a:pos x="450" y="395"/>
                    </a:cxn>
                    <a:cxn ang="0">
                      <a:pos x="483" y="399"/>
                    </a:cxn>
                    <a:cxn ang="0">
                      <a:pos x="509" y="393"/>
                    </a:cxn>
                    <a:cxn ang="0">
                      <a:pos x="519" y="370"/>
                    </a:cxn>
                    <a:cxn ang="0">
                      <a:pos x="521" y="355"/>
                    </a:cxn>
                    <a:cxn ang="0">
                      <a:pos x="515" y="329"/>
                    </a:cxn>
                    <a:cxn ang="0">
                      <a:pos x="508" y="296"/>
                    </a:cxn>
                    <a:cxn ang="0">
                      <a:pos x="500" y="266"/>
                    </a:cxn>
                    <a:cxn ang="0">
                      <a:pos x="496" y="245"/>
                    </a:cxn>
                    <a:cxn ang="0">
                      <a:pos x="490" y="224"/>
                    </a:cxn>
                    <a:cxn ang="0">
                      <a:pos x="485" y="203"/>
                    </a:cxn>
                    <a:cxn ang="0">
                      <a:pos x="477" y="184"/>
                    </a:cxn>
                    <a:cxn ang="0">
                      <a:pos x="473" y="165"/>
                    </a:cxn>
                    <a:cxn ang="0">
                      <a:pos x="466" y="144"/>
                    </a:cxn>
                    <a:cxn ang="0">
                      <a:pos x="452" y="112"/>
                    </a:cxn>
                    <a:cxn ang="0">
                      <a:pos x="437" y="78"/>
                    </a:cxn>
                    <a:cxn ang="0">
                      <a:pos x="418" y="51"/>
                    </a:cxn>
                    <a:cxn ang="0">
                      <a:pos x="399" y="32"/>
                    </a:cxn>
                    <a:cxn ang="0">
                      <a:pos x="380" y="25"/>
                    </a:cxn>
                    <a:cxn ang="0">
                      <a:pos x="352" y="21"/>
                    </a:cxn>
                    <a:cxn ang="0">
                      <a:pos x="327" y="17"/>
                    </a:cxn>
                    <a:cxn ang="0">
                      <a:pos x="306" y="15"/>
                    </a:cxn>
                    <a:cxn ang="0">
                      <a:pos x="283" y="13"/>
                    </a:cxn>
                    <a:cxn ang="0">
                      <a:pos x="258" y="9"/>
                    </a:cxn>
                    <a:cxn ang="0">
                      <a:pos x="234" y="7"/>
                    </a:cxn>
                    <a:cxn ang="0">
                      <a:pos x="207" y="6"/>
                    </a:cxn>
                    <a:cxn ang="0">
                      <a:pos x="180" y="2"/>
                    </a:cxn>
                    <a:cxn ang="0">
                      <a:pos x="154" y="2"/>
                    </a:cxn>
                    <a:cxn ang="0">
                      <a:pos x="129" y="0"/>
                    </a:cxn>
                    <a:cxn ang="0">
                      <a:pos x="104" y="0"/>
                    </a:cxn>
                    <a:cxn ang="0">
                      <a:pos x="83" y="0"/>
                    </a:cxn>
                    <a:cxn ang="0">
                      <a:pos x="61" y="0"/>
                    </a:cxn>
                    <a:cxn ang="0">
                      <a:pos x="32" y="2"/>
                    </a:cxn>
                    <a:cxn ang="0">
                      <a:pos x="7" y="6"/>
                    </a:cxn>
                    <a:cxn ang="0">
                      <a:pos x="4" y="25"/>
                    </a:cxn>
                  </a:cxnLst>
                  <a:rect l="0" t="0" r="r" b="b"/>
                  <a:pathLst>
                    <a:path w="521" h="401">
                      <a:moveTo>
                        <a:pt x="4" y="25"/>
                      </a:moveTo>
                      <a:lnTo>
                        <a:pt x="7" y="28"/>
                      </a:lnTo>
                      <a:lnTo>
                        <a:pt x="13" y="34"/>
                      </a:lnTo>
                      <a:lnTo>
                        <a:pt x="19" y="40"/>
                      </a:lnTo>
                      <a:lnTo>
                        <a:pt x="28" y="47"/>
                      </a:lnTo>
                      <a:lnTo>
                        <a:pt x="38" y="55"/>
                      </a:lnTo>
                      <a:lnTo>
                        <a:pt x="51" y="66"/>
                      </a:lnTo>
                      <a:lnTo>
                        <a:pt x="55" y="68"/>
                      </a:lnTo>
                      <a:lnTo>
                        <a:pt x="63" y="76"/>
                      </a:lnTo>
                      <a:lnTo>
                        <a:pt x="70" y="80"/>
                      </a:lnTo>
                      <a:lnTo>
                        <a:pt x="76" y="87"/>
                      </a:lnTo>
                      <a:lnTo>
                        <a:pt x="83" y="91"/>
                      </a:lnTo>
                      <a:lnTo>
                        <a:pt x="89" y="97"/>
                      </a:lnTo>
                      <a:lnTo>
                        <a:pt x="97" y="104"/>
                      </a:lnTo>
                      <a:lnTo>
                        <a:pt x="104" y="110"/>
                      </a:lnTo>
                      <a:lnTo>
                        <a:pt x="110" y="116"/>
                      </a:lnTo>
                      <a:lnTo>
                        <a:pt x="120" y="121"/>
                      </a:lnTo>
                      <a:lnTo>
                        <a:pt x="127" y="129"/>
                      </a:lnTo>
                      <a:lnTo>
                        <a:pt x="135" y="137"/>
                      </a:lnTo>
                      <a:lnTo>
                        <a:pt x="142" y="142"/>
                      </a:lnTo>
                      <a:lnTo>
                        <a:pt x="152" y="150"/>
                      </a:lnTo>
                      <a:lnTo>
                        <a:pt x="160" y="156"/>
                      </a:lnTo>
                      <a:lnTo>
                        <a:pt x="167" y="163"/>
                      </a:lnTo>
                      <a:lnTo>
                        <a:pt x="177" y="169"/>
                      </a:lnTo>
                      <a:lnTo>
                        <a:pt x="184" y="177"/>
                      </a:lnTo>
                      <a:lnTo>
                        <a:pt x="192" y="184"/>
                      </a:lnTo>
                      <a:lnTo>
                        <a:pt x="201" y="192"/>
                      </a:lnTo>
                      <a:lnTo>
                        <a:pt x="209" y="197"/>
                      </a:lnTo>
                      <a:lnTo>
                        <a:pt x="217" y="203"/>
                      </a:lnTo>
                      <a:lnTo>
                        <a:pt x="226" y="211"/>
                      </a:lnTo>
                      <a:lnTo>
                        <a:pt x="234" y="216"/>
                      </a:lnTo>
                      <a:lnTo>
                        <a:pt x="243" y="224"/>
                      </a:lnTo>
                      <a:lnTo>
                        <a:pt x="251" y="230"/>
                      </a:lnTo>
                      <a:lnTo>
                        <a:pt x="258" y="237"/>
                      </a:lnTo>
                      <a:lnTo>
                        <a:pt x="268" y="245"/>
                      </a:lnTo>
                      <a:lnTo>
                        <a:pt x="274" y="251"/>
                      </a:lnTo>
                      <a:lnTo>
                        <a:pt x="283" y="256"/>
                      </a:lnTo>
                      <a:lnTo>
                        <a:pt x="289" y="262"/>
                      </a:lnTo>
                      <a:lnTo>
                        <a:pt x="298" y="270"/>
                      </a:lnTo>
                      <a:lnTo>
                        <a:pt x="306" y="275"/>
                      </a:lnTo>
                      <a:lnTo>
                        <a:pt x="312" y="281"/>
                      </a:lnTo>
                      <a:lnTo>
                        <a:pt x="319" y="287"/>
                      </a:lnTo>
                      <a:lnTo>
                        <a:pt x="327" y="294"/>
                      </a:lnTo>
                      <a:lnTo>
                        <a:pt x="338" y="304"/>
                      </a:lnTo>
                      <a:lnTo>
                        <a:pt x="350" y="315"/>
                      </a:lnTo>
                      <a:lnTo>
                        <a:pt x="361" y="325"/>
                      </a:lnTo>
                      <a:lnTo>
                        <a:pt x="371" y="334"/>
                      </a:lnTo>
                      <a:lnTo>
                        <a:pt x="378" y="342"/>
                      </a:lnTo>
                      <a:lnTo>
                        <a:pt x="386" y="349"/>
                      </a:lnTo>
                      <a:lnTo>
                        <a:pt x="390" y="355"/>
                      </a:lnTo>
                      <a:lnTo>
                        <a:pt x="395" y="361"/>
                      </a:lnTo>
                      <a:lnTo>
                        <a:pt x="401" y="367"/>
                      </a:lnTo>
                      <a:lnTo>
                        <a:pt x="409" y="374"/>
                      </a:lnTo>
                      <a:lnTo>
                        <a:pt x="418" y="380"/>
                      </a:lnTo>
                      <a:lnTo>
                        <a:pt x="428" y="386"/>
                      </a:lnTo>
                      <a:lnTo>
                        <a:pt x="439" y="389"/>
                      </a:lnTo>
                      <a:lnTo>
                        <a:pt x="450" y="395"/>
                      </a:lnTo>
                      <a:lnTo>
                        <a:pt x="462" y="397"/>
                      </a:lnTo>
                      <a:lnTo>
                        <a:pt x="473" y="401"/>
                      </a:lnTo>
                      <a:lnTo>
                        <a:pt x="483" y="399"/>
                      </a:lnTo>
                      <a:lnTo>
                        <a:pt x="494" y="399"/>
                      </a:lnTo>
                      <a:lnTo>
                        <a:pt x="502" y="395"/>
                      </a:lnTo>
                      <a:lnTo>
                        <a:pt x="509" y="393"/>
                      </a:lnTo>
                      <a:lnTo>
                        <a:pt x="515" y="386"/>
                      </a:lnTo>
                      <a:lnTo>
                        <a:pt x="519" y="378"/>
                      </a:lnTo>
                      <a:lnTo>
                        <a:pt x="519" y="370"/>
                      </a:lnTo>
                      <a:lnTo>
                        <a:pt x="521" y="367"/>
                      </a:lnTo>
                      <a:lnTo>
                        <a:pt x="521" y="361"/>
                      </a:lnTo>
                      <a:lnTo>
                        <a:pt x="521" y="355"/>
                      </a:lnTo>
                      <a:lnTo>
                        <a:pt x="519" y="346"/>
                      </a:lnTo>
                      <a:lnTo>
                        <a:pt x="517" y="338"/>
                      </a:lnTo>
                      <a:lnTo>
                        <a:pt x="515" y="329"/>
                      </a:lnTo>
                      <a:lnTo>
                        <a:pt x="513" y="319"/>
                      </a:lnTo>
                      <a:lnTo>
                        <a:pt x="509" y="308"/>
                      </a:lnTo>
                      <a:lnTo>
                        <a:pt x="508" y="296"/>
                      </a:lnTo>
                      <a:lnTo>
                        <a:pt x="506" y="285"/>
                      </a:lnTo>
                      <a:lnTo>
                        <a:pt x="504" y="273"/>
                      </a:lnTo>
                      <a:lnTo>
                        <a:pt x="500" y="266"/>
                      </a:lnTo>
                      <a:lnTo>
                        <a:pt x="500" y="258"/>
                      </a:lnTo>
                      <a:lnTo>
                        <a:pt x="496" y="251"/>
                      </a:lnTo>
                      <a:lnTo>
                        <a:pt x="496" y="245"/>
                      </a:lnTo>
                      <a:lnTo>
                        <a:pt x="494" y="239"/>
                      </a:lnTo>
                      <a:lnTo>
                        <a:pt x="492" y="232"/>
                      </a:lnTo>
                      <a:lnTo>
                        <a:pt x="490" y="224"/>
                      </a:lnTo>
                      <a:lnTo>
                        <a:pt x="489" y="218"/>
                      </a:lnTo>
                      <a:lnTo>
                        <a:pt x="487" y="211"/>
                      </a:lnTo>
                      <a:lnTo>
                        <a:pt x="485" y="203"/>
                      </a:lnTo>
                      <a:lnTo>
                        <a:pt x="481" y="197"/>
                      </a:lnTo>
                      <a:lnTo>
                        <a:pt x="481" y="192"/>
                      </a:lnTo>
                      <a:lnTo>
                        <a:pt x="477" y="184"/>
                      </a:lnTo>
                      <a:lnTo>
                        <a:pt x="477" y="178"/>
                      </a:lnTo>
                      <a:lnTo>
                        <a:pt x="475" y="171"/>
                      </a:lnTo>
                      <a:lnTo>
                        <a:pt x="473" y="165"/>
                      </a:lnTo>
                      <a:lnTo>
                        <a:pt x="469" y="158"/>
                      </a:lnTo>
                      <a:lnTo>
                        <a:pt x="468" y="150"/>
                      </a:lnTo>
                      <a:lnTo>
                        <a:pt x="466" y="144"/>
                      </a:lnTo>
                      <a:lnTo>
                        <a:pt x="462" y="137"/>
                      </a:lnTo>
                      <a:lnTo>
                        <a:pt x="458" y="123"/>
                      </a:lnTo>
                      <a:lnTo>
                        <a:pt x="452" y="112"/>
                      </a:lnTo>
                      <a:lnTo>
                        <a:pt x="447" y="101"/>
                      </a:lnTo>
                      <a:lnTo>
                        <a:pt x="443" y="87"/>
                      </a:lnTo>
                      <a:lnTo>
                        <a:pt x="437" y="78"/>
                      </a:lnTo>
                      <a:lnTo>
                        <a:pt x="431" y="68"/>
                      </a:lnTo>
                      <a:lnTo>
                        <a:pt x="424" y="59"/>
                      </a:lnTo>
                      <a:lnTo>
                        <a:pt x="418" y="51"/>
                      </a:lnTo>
                      <a:lnTo>
                        <a:pt x="412" y="44"/>
                      </a:lnTo>
                      <a:lnTo>
                        <a:pt x="407" y="38"/>
                      </a:lnTo>
                      <a:lnTo>
                        <a:pt x="399" y="32"/>
                      </a:lnTo>
                      <a:lnTo>
                        <a:pt x="393" y="28"/>
                      </a:lnTo>
                      <a:lnTo>
                        <a:pt x="386" y="25"/>
                      </a:lnTo>
                      <a:lnTo>
                        <a:pt x="380" y="25"/>
                      </a:lnTo>
                      <a:lnTo>
                        <a:pt x="373" y="23"/>
                      </a:lnTo>
                      <a:lnTo>
                        <a:pt x="363" y="23"/>
                      </a:lnTo>
                      <a:lnTo>
                        <a:pt x="352" y="21"/>
                      </a:lnTo>
                      <a:lnTo>
                        <a:pt x="340" y="19"/>
                      </a:lnTo>
                      <a:lnTo>
                        <a:pt x="334" y="19"/>
                      </a:lnTo>
                      <a:lnTo>
                        <a:pt x="327" y="17"/>
                      </a:lnTo>
                      <a:lnTo>
                        <a:pt x="319" y="15"/>
                      </a:lnTo>
                      <a:lnTo>
                        <a:pt x="314" y="15"/>
                      </a:lnTo>
                      <a:lnTo>
                        <a:pt x="306" y="15"/>
                      </a:lnTo>
                      <a:lnTo>
                        <a:pt x="298" y="15"/>
                      </a:lnTo>
                      <a:lnTo>
                        <a:pt x="291" y="13"/>
                      </a:lnTo>
                      <a:lnTo>
                        <a:pt x="283" y="13"/>
                      </a:lnTo>
                      <a:lnTo>
                        <a:pt x="274" y="13"/>
                      </a:lnTo>
                      <a:lnTo>
                        <a:pt x="266" y="11"/>
                      </a:lnTo>
                      <a:lnTo>
                        <a:pt x="258" y="9"/>
                      </a:lnTo>
                      <a:lnTo>
                        <a:pt x="249" y="9"/>
                      </a:lnTo>
                      <a:lnTo>
                        <a:pt x="239" y="9"/>
                      </a:lnTo>
                      <a:lnTo>
                        <a:pt x="234" y="7"/>
                      </a:lnTo>
                      <a:lnTo>
                        <a:pt x="224" y="6"/>
                      </a:lnTo>
                      <a:lnTo>
                        <a:pt x="217" y="6"/>
                      </a:lnTo>
                      <a:lnTo>
                        <a:pt x="207" y="6"/>
                      </a:lnTo>
                      <a:lnTo>
                        <a:pt x="198" y="4"/>
                      </a:lnTo>
                      <a:lnTo>
                        <a:pt x="190" y="2"/>
                      </a:lnTo>
                      <a:lnTo>
                        <a:pt x="180" y="2"/>
                      </a:lnTo>
                      <a:lnTo>
                        <a:pt x="171" y="2"/>
                      </a:lnTo>
                      <a:lnTo>
                        <a:pt x="163" y="2"/>
                      </a:lnTo>
                      <a:lnTo>
                        <a:pt x="154" y="2"/>
                      </a:lnTo>
                      <a:lnTo>
                        <a:pt x="148" y="2"/>
                      </a:lnTo>
                      <a:lnTo>
                        <a:pt x="139" y="0"/>
                      </a:lnTo>
                      <a:lnTo>
                        <a:pt x="129" y="0"/>
                      </a:lnTo>
                      <a:lnTo>
                        <a:pt x="120" y="0"/>
                      </a:lnTo>
                      <a:lnTo>
                        <a:pt x="114" y="0"/>
                      </a:lnTo>
                      <a:lnTo>
                        <a:pt x="104" y="0"/>
                      </a:lnTo>
                      <a:lnTo>
                        <a:pt x="97" y="0"/>
                      </a:lnTo>
                      <a:lnTo>
                        <a:pt x="89" y="0"/>
                      </a:lnTo>
                      <a:lnTo>
                        <a:pt x="83" y="0"/>
                      </a:lnTo>
                      <a:lnTo>
                        <a:pt x="76" y="0"/>
                      </a:lnTo>
                      <a:lnTo>
                        <a:pt x="68" y="0"/>
                      </a:lnTo>
                      <a:lnTo>
                        <a:pt x="61" y="0"/>
                      </a:lnTo>
                      <a:lnTo>
                        <a:pt x="55" y="0"/>
                      </a:lnTo>
                      <a:lnTo>
                        <a:pt x="42" y="0"/>
                      </a:lnTo>
                      <a:lnTo>
                        <a:pt x="32" y="2"/>
                      </a:lnTo>
                      <a:lnTo>
                        <a:pt x="23" y="2"/>
                      </a:lnTo>
                      <a:lnTo>
                        <a:pt x="13" y="4"/>
                      </a:lnTo>
                      <a:lnTo>
                        <a:pt x="7" y="6"/>
                      </a:lnTo>
                      <a:lnTo>
                        <a:pt x="4" y="9"/>
                      </a:lnTo>
                      <a:lnTo>
                        <a:pt x="0" y="15"/>
                      </a:lnTo>
                      <a:lnTo>
                        <a:pt x="4" y="25"/>
                      </a:lnTo>
                      <a:lnTo>
                        <a:pt x="4" y="25"/>
                      </a:lnTo>
                      <a:close/>
                    </a:path>
                  </a:pathLst>
                </a:custGeom>
                <a:solidFill>
                  <a:srgbClr val="F7C7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2" name="Freeform 94"/>
                <p:cNvSpPr>
                  <a:spLocks/>
                </p:cNvSpPr>
                <p:nvPr/>
              </p:nvSpPr>
              <p:spPr bwMode="auto">
                <a:xfrm>
                  <a:off x="2998944" y="2522065"/>
                  <a:ext cx="307512" cy="254526"/>
                </a:xfrm>
                <a:custGeom>
                  <a:avLst/>
                  <a:gdLst/>
                  <a:ahLst/>
                  <a:cxnLst>
                    <a:cxn ang="0">
                      <a:pos x="569" y="6"/>
                    </a:cxn>
                    <a:cxn ang="0">
                      <a:pos x="550" y="11"/>
                    </a:cxn>
                    <a:cxn ang="0">
                      <a:pos x="529" y="23"/>
                    </a:cxn>
                    <a:cxn ang="0">
                      <a:pos x="504" y="34"/>
                    </a:cxn>
                    <a:cxn ang="0">
                      <a:pos x="478" y="49"/>
                    </a:cxn>
                    <a:cxn ang="0">
                      <a:pos x="449" y="67"/>
                    </a:cxn>
                    <a:cxn ang="0">
                      <a:pos x="419" y="86"/>
                    </a:cxn>
                    <a:cxn ang="0">
                      <a:pos x="386" y="106"/>
                    </a:cxn>
                    <a:cxn ang="0">
                      <a:pos x="352" y="127"/>
                    </a:cxn>
                    <a:cxn ang="0">
                      <a:pos x="318" y="150"/>
                    </a:cxn>
                    <a:cxn ang="0">
                      <a:pos x="287" y="175"/>
                    </a:cxn>
                    <a:cxn ang="0">
                      <a:pos x="253" y="198"/>
                    </a:cxn>
                    <a:cxn ang="0">
                      <a:pos x="221" y="222"/>
                    </a:cxn>
                    <a:cxn ang="0">
                      <a:pos x="189" y="245"/>
                    </a:cxn>
                    <a:cxn ang="0">
                      <a:pos x="158" y="272"/>
                    </a:cxn>
                    <a:cxn ang="0">
                      <a:pos x="130" y="297"/>
                    </a:cxn>
                    <a:cxn ang="0">
                      <a:pos x="105" y="317"/>
                    </a:cxn>
                    <a:cxn ang="0">
                      <a:pos x="80" y="340"/>
                    </a:cxn>
                    <a:cxn ang="0">
                      <a:pos x="61" y="361"/>
                    </a:cxn>
                    <a:cxn ang="0">
                      <a:pos x="31" y="397"/>
                    </a:cxn>
                    <a:cxn ang="0">
                      <a:pos x="14" y="426"/>
                    </a:cxn>
                    <a:cxn ang="0">
                      <a:pos x="4" y="452"/>
                    </a:cxn>
                    <a:cxn ang="0">
                      <a:pos x="0" y="477"/>
                    </a:cxn>
                    <a:cxn ang="0">
                      <a:pos x="2" y="498"/>
                    </a:cxn>
                    <a:cxn ang="0">
                      <a:pos x="14" y="525"/>
                    </a:cxn>
                    <a:cxn ang="0">
                      <a:pos x="29" y="538"/>
                    </a:cxn>
                    <a:cxn ang="0">
                      <a:pos x="42" y="530"/>
                    </a:cxn>
                    <a:cxn ang="0">
                      <a:pos x="48" y="502"/>
                    </a:cxn>
                    <a:cxn ang="0">
                      <a:pos x="54" y="479"/>
                    </a:cxn>
                    <a:cxn ang="0">
                      <a:pos x="71" y="450"/>
                    </a:cxn>
                    <a:cxn ang="0">
                      <a:pos x="95" y="422"/>
                    </a:cxn>
                    <a:cxn ang="0">
                      <a:pos x="126" y="392"/>
                    </a:cxn>
                    <a:cxn ang="0">
                      <a:pos x="149" y="371"/>
                    </a:cxn>
                    <a:cxn ang="0">
                      <a:pos x="170" y="355"/>
                    </a:cxn>
                    <a:cxn ang="0">
                      <a:pos x="189" y="340"/>
                    </a:cxn>
                    <a:cxn ang="0">
                      <a:pos x="211" y="323"/>
                    </a:cxn>
                    <a:cxn ang="0">
                      <a:pos x="234" y="308"/>
                    </a:cxn>
                    <a:cxn ang="0">
                      <a:pos x="259" y="291"/>
                    </a:cxn>
                    <a:cxn ang="0">
                      <a:pos x="286" y="278"/>
                    </a:cxn>
                    <a:cxn ang="0">
                      <a:pos x="310" y="262"/>
                    </a:cxn>
                    <a:cxn ang="0">
                      <a:pos x="337" y="247"/>
                    </a:cxn>
                    <a:cxn ang="0">
                      <a:pos x="365" y="234"/>
                    </a:cxn>
                    <a:cxn ang="0">
                      <a:pos x="394" y="220"/>
                    </a:cxn>
                    <a:cxn ang="0">
                      <a:pos x="422" y="207"/>
                    </a:cxn>
                    <a:cxn ang="0">
                      <a:pos x="449" y="194"/>
                    </a:cxn>
                    <a:cxn ang="0">
                      <a:pos x="476" y="181"/>
                    </a:cxn>
                    <a:cxn ang="0">
                      <a:pos x="502" y="167"/>
                    </a:cxn>
                    <a:cxn ang="0">
                      <a:pos x="525" y="152"/>
                    </a:cxn>
                    <a:cxn ang="0">
                      <a:pos x="548" y="139"/>
                    </a:cxn>
                    <a:cxn ang="0">
                      <a:pos x="573" y="120"/>
                    </a:cxn>
                    <a:cxn ang="0">
                      <a:pos x="607" y="93"/>
                    </a:cxn>
                    <a:cxn ang="0">
                      <a:pos x="630" y="67"/>
                    </a:cxn>
                    <a:cxn ang="0">
                      <a:pos x="645" y="44"/>
                    </a:cxn>
                    <a:cxn ang="0">
                      <a:pos x="651" y="19"/>
                    </a:cxn>
                    <a:cxn ang="0">
                      <a:pos x="637" y="4"/>
                    </a:cxn>
                    <a:cxn ang="0">
                      <a:pos x="615" y="0"/>
                    </a:cxn>
                    <a:cxn ang="0">
                      <a:pos x="582" y="4"/>
                    </a:cxn>
                  </a:cxnLst>
                  <a:rect l="0" t="0" r="r" b="b"/>
                  <a:pathLst>
                    <a:path w="651" h="538">
                      <a:moveTo>
                        <a:pt x="582" y="4"/>
                      </a:moveTo>
                      <a:lnTo>
                        <a:pt x="575" y="4"/>
                      </a:lnTo>
                      <a:lnTo>
                        <a:pt x="569" y="6"/>
                      </a:lnTo>
                      <a:lnTo>
                        <a:pt x="563" y="6"/>
                      </a:lnTo>
                      <a:lnTo>
                        <a:pt x="557" y="10"/>
                      </a:lnTo>
                      <a:lnTo>
                        <a:pt x="550" y="11"/>
                      </a:lnTo>
                      <a:lnTo>
                        <a:pt x="544" y="15"/>
                      </a:lnTo>
                      <a:lnTo>
                        <a:pt x="537" y="19"/>
                      </a:lnTo>
                      <a:lnTo>
                        <a:pt x="529" y="23"/>
                      </a:lnTo>
                      <a:lnTo>
                        <a:pt x="521" y="25"/>
                      </a:lnTo>
                      <a:lnTo>
                        <a:pt x="512" y="29"/>
                      </a:lnTo>
                      <a:lnTo>
                        <a:pt x="504" y="34"/>
                      </a:lnTo>
                      <a:lnTo>
                        <a:pt x="497" y="40"/>
                      </a:lnTo>
                      <a:lnTo>
                        <a:pt x="487" y="44"/>
                      </a:lnTo>
                      <a:lnTo>
                        <a:pt x="478" y="49"/>
                      </a:lnTo>
                      <a:lnTo>
                        <a:pt x="468" y="53"/>
                      </a:lnTo>
                      <a:lnTo>
                        <a:pt x="459" y="61"/>
                      </a:lnTo>
                      <a:lnTo>
                        <a:pt x="449" y="67"/>
                      </a:lnTo>
                      <a:lnTo>
                        <a:pt x="438" y="72"/>
                      </a:lnTo>
                      <a:lnTo>
                        <a:pt x="428" y="78"/>
                      </a:lnTo>
                      <a:lnTo>
                        <a:pt x="419" y="86"/>
                      </a:lnTo>
                      <a:lnTo>
                        <a:pt x="407" y="91"/>
                      </a:lnTo>
                      <a:lnTo>
                        <a:pt x="396" y="99"/>
                      </a:lnTo>
                      <a:lnTo>
                        <a:pt x="386" y="106"/>
                      </a:lnTo>
                      <a:lnTo>
                        <a:pt x="375" y="114"/>
                      </a:lnTo>
                      <a:lnTo>
                        <a:pt x="364" y="120"/>
                      </a:lnTo>
                      <a:lnTo>
                        <a:pt x="352" y="127"/>
                      </a:lnTo>
                      <a:lnTo>
                        <a:pt x="341" y="135"/>
                      </a:lnTo>
                      <a:lnTo>
                        <a:pt x="331" y="143"/>
                      </a:lnTo>
                      <a:lnTo>
                        <a:pt x="318" y="150"/>
                      </a:lnTo>
                      <a:lnTo>
                        <a:pt x="308" y="158"/>
                      </a:lnTo>
                      <a:lnTo>
                        <a:pt x="297" y="167"/>
                      </a:lnTo>
                      <a:lnTo>
                        <a:pt x="287" y="175"/>
                      </a:lnTo>
                      <a:lnTo>
                        <a:pt x="274" y="182"/>
                      </a:lnTo>
                      <a:lnTo>
                        <a:pt x="265" y="190"/>
                      </a:lnTo>
                      <a:lnTo>
                        <a:pt x="253" y="198"/>
                      </a:lnTo>
                      <a:lnTo>
                        <a:pt x="242" y="207"/>
                      </a:lnTo>
                      <a:lnTo>
                        <a:pt x="230" y="215"/>
                      </a:lnTo>
                      <a:lnTo>
                        <a:pt x="221" y="222"/>
                      </a:lnTo>
                      <a:lnTo>
                        <a:pt x="209" y="230"/>
                      </a:lnTo>
                      <a:lnTo>
                        <a:pt x="198" y="240"/>
                      </a:lnTo>
                      <a:lnTo>
                        <a:pt x="189" y="245"/>
                      </a:lnTo>
                      <a:lnTo>
                        <a:pt x="177" y="255"/>
                      </a:lnTo>
                      <a:lnTo>
                        <a:pt x="168" y="262"/>
                      </a:lnTo>
                      <a:lnTo>
                        <a:pt x="158" y="272"/>
                      </a:lnTo>
                      <a:lnTo>
                        <a:pt x="149" y="279"/>
                      </a:lnTo>
                      <a:lnTo>
                        <a:pt x="139" y="287"/>
                      </a:lnTo>
                      <a:lnTo>
                        <a:pt x="130" y="297"/>
                      </a:lnTo>
                      <a:lnTo>
                        <a:pt x="122" y="304"/>
                      </a:lnTo>
                      <a:lnTo>
                        <a:pt x="113" y="312"/>
                      </a:lnTo>
                      <a:lnTo>
                        <a:pt x="105" y="317"/>
                      </a:lnTo>
                      <a:lnTo>
                        <a:pt x="95" y="325"/>
                      </a:lnTo>
                      <a:lnTo>
                        <a:pt x="88" y="333"/>
                      </a:lnTo>
                      <a:lnTo>
                        <a:pt x="80" y="340"/>
                      </a:lnTo>
                      <a:lnTo>
                        <a:pt x="73" y="346"/>
                      </a:lnTo>
                      <a:lnTo>
                        <a:pt x="67" y="354"/>
                      </a:lnTo>
                      <a:lnTo>
                        <a:pt x="61" y="361"/>
                      </a:lnTo>
                      <a:lnTo>
                        <a:pt x="48" y="373"/>
                      </a:lnTo>
                      <a:lnTo>
                        <a:pt x="38" y="386"/>
                      </a:lnTo>
                      <a:lnTo>
                        <a:pt x="31" y="397"/>
                      </a:lnTo>
                      <a:lnTo>
                        <a:pt x="25" y="409"/>
                      </a:lnTo>
                      <a:lnTo>
                        <a:pt x="17" y="416"/>
                      </a:lnTo>
                      <a:lnTo>
                        <a:pt x="14" y="426"/>
                      </a:lnTo>
                      <a:lnTo>
                        <a:pt x="10" y="435"/>
                      </a:lnTo>
                      <a:lnTo>
                        <a:pt x="8" y="445"/>
                      </a:lnTo>
                      <a:lnTo>
                        <a:pt x="4" y="452"/>
                      </a:lnTo>
                      <a:lnTo>
                        <a:pt x="2" y="460"/>
                      </a:lnTo>
                      <a:lnTo>
                        <a:pt x="0" y="469"/>
                      </a:lnTo>
                      <a:lnTo>
                        <a:pt x="0" y="477"/>
                      </a:lnTo>
                      <a:lnTo>
                        <a:pt x="0" y="483"/>
                      </a:lnTo>
                      <a:lnTo>
                        <a:pt x="0" y="490"/>
                      </a:lnTo>
                      <a:lnTo>
                        <a:pt x="2" y="498"/>
                      </a:lnTo>
                      <a:lnTo>
                        <a:pt x="4" y="504"/>
                      </a:lnTo>
                      <a:lnTo>
                        <a:pt x="8" y="513"/>
                      </a:lnTo>
                      <a:lnTo>
                        <a:pt x="14" y="525"/>
                      </a:lnTo>
                      <a:lnTo>
                        <a:pt x="17" y="530"/>
                      </a:lnTo>
                      <a:lnTo>
                        <a:pt x="23" y="536"/>
                      </a:lnTo>
                      <a:lnTo>
                        <a:pt x="29" y="538"/>
                      </a:lnTo>
                      <a:lnTo>
                        <a:pt x="35" y="538"/>
                      </a:lnTo>
                      <a:lnTo>
                        <a:pt x="38" y="536"/>
                      </a:lnTo>
                      <a:lnTo>
                        <a:pt x="42" y="530"/>
                      </a:lnTo>
                      <a:lnTo>
                        <a:pt x="44" y="521"/>
                      </a:lnTo>
                      <a:lnTo>
                        <a:pt x="48" y="509"/>
                      </a:lnTo>
                      <a:lnTo>
                        <a:pt x="48" y="502"/>
                      </a:lnTo>
                      <a:lnTo>
                        <a:pt x="48" y="494"/>
                      </a:lnTo>
                      <a:lnTo>
                        <a:pt x="52" y="487"/>
                      </a:lnTo>
                      <a:lnTo>
                        <a:pt x="54" y="479"/>
                      </a:lnTo>
                      <a:lnTo>
                        <a:pt x="57" y="469"/>
                      </a:lnTo>
                      <a:lnTo>
                        <a:pt x="63" y="460"/>
                      </a:lnTo>
                      <a:lnTo>
                        <a:pt x="71" y="450"/>
                      </a:lnTo>
                      <a:lnTo>
                        <a:pt x="78" y="443"/>
                      </a:lnTo>
                      <a:lnTo>
                        <a:pt x="86" y="431"/>
                      </a:lnTo>
                      <a:lnTo>
                        <a:pt x="95" y="422"/>
                      </a:lnTo>
                      <a:lnTo>
                        <a:pt x="105" y="412"/>
                      </a:lnTo>
                      <a:lnTo>
                        <a:pt x="114" y="403"/>
                      </a:lnTo>
                      <a:lnTo>
                        <a:pt x="126" y="392"/>
                      </a:lnTo>
                      <a:lnTo>
                        <a:pt x="137" y="382"/>
                      </a:lnTo>
                      <a:lnTo>
                        <a:pt x="143" y="376"/>
                      </a:lnTo>
                      <a:lnTo>
                        <a:pt x="149" y="371"/>
                      </a:lnTo>
                      <a:lnTo>
                        <a:pt x="156" y="365"/>
                      </a:lnTo>
                      <a:lnTo>
                        <a:pt x="164" y="361"/>
                      </a:lnTo>
                      <a:lnTo>
                        <a:pt x="170" y="355"/>
                      </a:lnTo>
                      <a:lnTo>
                        <a:pt x="175" y="350"/>
                      </a:lnTo>
                      <a:lnTo>
                        <a:pt x="183" y="344"/>
                      </a:lnTo>
                      <a:lnTo>
                        <a:pt x="189" y="340"/>
                      </a:lnTo>
                      <a:lnTo>
                        <a:pt x="196" y="335"/>
                      </a:lnTo>
                      <a:lnTo>
                        <a:pt x="204" y="329"/>
                      </a:lnTo>
                      <a:lnTo>
                        <a:pt x="211" y="323"/>
                      </a:lnTo>
                      <a:lnTo>
                        <a:pt x="219" y="317"/>
                      </a:lnTo>
                      <a:lnTo>
                        <a:pt x="227" y="312"/>
                      </a:lnTo>
                      <a:lnTo>
                        <a:pt x="234" y="308"/>
                      </a:lnTo>
                      <a:lnTo>
                        <a:pt x="244" y="302"/>
                      </a:lnTo>
                      <a:lnTo>
                        <a:pt x="251" y="297"/>
                      </a:lnTo>
                      <a:lnTo>
                        <a:pt x="259" y="291"/>
                      </a:lnTo>
                      <a:lnTo>
                        <a:pt x="268" y="287"/>
                      </a:lnTo>
                      <a:lnTo>
                        <a:pt x="276" y="279"/>
                      </a:lnTo>
                      <a:lnTo>
                        <a:pt x="286" y="278"/>
                      </a:lnTo>
                      <a:lnTo>
                        <a:pt x="293" y="272"/>
                      </a:lnTo>
                      <a:lnTo>
                        <a:pt x="303" y="266"/>
                      </a:lnTo>
                      <a:lnTo>
                        <a:pt x="310" y="262"/>
                      </a:lnTo>
                      <a:lnTo>
                        <a:pt x="320" y="257"/>
                      </a:lnTo>
                      <a:lnTo>
                        <a:pt x="327" y="251"/>
                      </a:lnTo>
                      <a:lnTo>
                        <a:pt x="337" y="247"/>
                      </a:lnTo>
                      <a:lnTo>
                        <a:pt x="346" y="241"/>
                      </a:lnTo>
                      <a:lnTo>
                        <a:pt x="356" y="238"/>
                      </a:lnTo>
                      <a:lnTo>
                        <a:pt x="365" y="234"/>
                      </a:lnTo>
                      <a:lnTo>
                        <a:pt x="375" y="228"/>
                      </a:lnTo>
                      <a:lnTo>
                        <a:pt x="384" y="224"/>
                      </a:lnTo>
                      <a:lnTo>
                        <a:pt x="394" y="220"/>
                      </a:lnTo>
                      <a:lnTo>
                        <a:pt x="403" y="215"/>
                      </a:lnTo>
                      <a:lnTo>
                        <a:pt x="413" y="211"/>
                      </a:lnTo>
                      <a:lnTo>
                        <a:pt x="422" y="207"/>
                      </a:lnTo>
                      <a:lnTo>
                        <a:pt x="432" y="203"/>
                      </a:lnTo>
                      <a:lnTo>
                        <a:pt x="441" y="198"/>
                      </a:lnTo>
                      <a:lnTo>
                        <a:pt x="449" y="194"/>
                      </a:lnTo>
                      <a:lnTo>
                        <a:pt x="459" y="190"/>
                      </a:lnTo>
                      <a:lnTo>
                        <a:pt x="468" y="186"/>
                      </a:lnTo>
                      <a:lnTo>
                        <a:pt x="476" y="181"/>
                      </a:lnTo>
                      <a:lnTo>
                        <a:pt x="483" y="177"/>
                      </a:lnTo>
                      <a:lnTo>
                        <a:pt x="493" y="171"/>
                      </a:lnTo>
                      <a:lnTo>
                        <a:pt x="502" y="167"/>
                      </a:lnTo>
                      <a:lnTo>
                        <a:pt x="510" y="162"/>
                      </a:lnTo>
                      <a:lnTo>
                        <a:pt x="518" y="158"/>
                      </a:lnTo>
                      <a:lnTo>
                        <a:pt x="525" y="152"/>
                      </a:lnTo>
                      <a:lnTo>
                        <a:pt x="533" y="148"/>
                      </a:lnTo>
                      <a:lnTo>
                        <a:pt x="540" y="144"/>
                      </a:lnTo>
                      <a:lnTo>
                        <a:pt x="548" y="139"/>
                      </a:lnTo>
                      <a:lnTo>
                        <a:pt x="554" y="135"/>
                      </a:lnTo>
                      <a:lnTo>
                        <a:pt x="561" y="131"/>
                      </a:lnTo>
                      <a:lnTo>
                        <a:pt x="573" y="120"/>
                      </a:lnTo>
                      <a:lnTo>
                        <a:pt x="584" y="112"/>
                      </a:lnTo>
                      <a:lnTo>
                        <a:pt x="596" y="101"/>
                      </a:lnTo>
                      <a:lnTo>
                        <a:pt x="607" y="93"/>
                      </a:lnTo>
                      <a:lnTo>
                        <a:pt x="615" y="84"/>
                      </a:lnTo>
                      <a:lnTo>
                        <a:pt x="622" y="76"/>
                      </a:lnTo>
                      <a:lnTo>
                        <a:pt x="630" y="67"/>
                      </a:lnTo>
                      <a:lnTo>
                        <a:pt x="637" y="61"/>
                      </a:lnTo>
                      <a:lnTo>
                        <a:pt x="641" y="51"/>
                      </a:lnTo>
                      <a:lnTo>
                        <a:pt x="645" y="44"/>
                      </a:lnTo>
                      <a:lnTo>
                        <a:pt x="647" y="36"/>
                      </a:lnTo>
                      <a:lnTo>
                        <a:pt x="651" y="30"/>
                      </a:lnTo>
                      <a:lnTo>
                        <a:pt x="651" y="19"/>
                      </a:lnTo>
                      <a:lnTo>
                        <a:pt x="647" y="10"/>
                      </a:lnTo>
                      <a:lnTo>
                        <a:pt x="641" y="6"/>
                      </a:lnTo>
                      <a:lnTo>
                        <a:pt x="637" y="4"/>
                      </a:lnTo>
                      <a:lnTo>
                        <a:pt x="630" y="0"/>
                      </a:lnTo>
                      <a:lnTo>
                        <a:pt x="624" y="0"/>
                      </a:lnTo>
                      <a:lnTo>
                        <a:pt x="615" y="0"/>
                      </a:lnTo>
                      <a:lnTo>
                        <a:pt x="605" y="0"/>
                      </a:lnTo>
                      <a:lnTo>
                        <a:pt x="594" y="0"/>
                      </a:lnTo>
                      <a:lnTo>
                        <a:pt x="582" y="4"/>
                      </a:lnTo>
                      <a:lnTo>
                        <a:pt x="582" y="4"/>
                      </a:lnTo>
                      <a:close/>
                    </a:path>
                  </a:pathLst>
                </a:custGeom>
                <a:solidFill>
                  <a:srgbClr val="B5E0D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3" name="Freeform 95"/>
                <p:cNvSpPr>
                  <a:spLocks/>
                </p:cNvSpPr>
                <p:nvPr/>
              </p:nvSpPr>
              <p:spPr bwMode="auto">
                <a:xfrm>
                  <a:off x="3744542" y="2597760"/>
                  <a:ext cx="108812" cy="417270"/>
                </a:xfrm>
                <a:custGeom>
                  <a:avLst/>
                  <a:gdLst/>
                  <a:ahLst/>
                  <a:cxnLst>
                    <a:cxn ang="0">
                      <a:pos x="228" y="55"/>
                    </a:cxn>
                    <a:cxn ang="0">
                      <a:pos x="224" y="74"/>
                    </a:cxn>
                    <a:cxn ang="0">
                      <a:pos x="218" y="102"/>
                    </a:cxn>
                    <a:cxn ang="0">
                      <a:pos x="211" y="135"/>
                    </a:cxn>
                    <a:cxn ang="0">
                      <a:pos x="205" y="176"/>
                    </a:cxn>
                    <a:cxn ang="0">
                      <a:pos x="194" y="218"/>
                    </a:cxn>
                    <a:cxn ang="0">
                      <a:pos x="184" y="266"/>
                    </a:cxn>
                    <a:cxn ang="0">
                      <a:pos x="175" y="317"/>
                    </a:cxn>
                    <a:cxn ang="0">
                      <a:pos x="163" y="370"/>
                    </a:cxn>
                    <a:cxn ang="0">
                      <a:pos x="154" y="425"/>
                    </a:cxn>
                    <a:cxn ang="0">
                      <a:pos x="140" y="479"/>
                    </a:cxn>
                    <a:cxn ang="0">
                      <a:pos x="127" y="532"/>
                    </a:cxn>
                    <a:cxn ang="0">
                      <a:pos x="116" y="585"/>
                    </a:cxn>
                    <a:cxn ang="0">
                      <a:pos x="102" y="636"/>
                    </a:cxn>
                    <a:cxn ang="0">
                      <a:pos x="91" y="684"/>
                    </a:cxn>
                    <a:cxn ang="0">
                      <a:pos x="80" y="728"/>
                    </a:cxn>
                    <a:cxn ang="0">
                      <a:pos x="68" y="767"/>
                    </a:cxn>
                    <a:cxn ang="0">
                      <a:pos x="59" y="800"/>
                    </a:cxn>
                    <a:cxn ang="0">
                      <a:pos x="49" y="828"/>
                    </a:cxn>
                    <a:cxn ang="0">
                      <a:pos x="40" y="853"/>
                    </a:cxn>
                    <a:cxn ang="0">
                      <a:pos x="19" y="876"/>
                    </a:cxn>
                    <a:cxn ang="0">
                      <a:pos x="4" y="878"/>
                    </a:cxn>
                    <a:cxn ang="0">
                      <a:pos x="0" y="862"/>
                    </a:cxn>
                    <a:cxn ang="0">
                      <a:pos x="0" y="843"/>
                    </a:cxn>
                    <a:cxn ang="0">
                      <a:pos x="4" y="823"/>
                    </a:cxn>
                    <a:cxn ang="0">
                      <a:pos x="11" y="796"/>
                    </a:cxn>
                    <a:cxn ang="0">
                      <a:pos x="21" y="766"/>
                    </a:cxn>
                    <a:cxn ang="0">
                      <a:pos x="34" y="729"/>
                    </a:cxn>
                    <a:cxn ang="0">
                      <a:pos x="43" y="703"/>
                    </a:cxn>
                    <a:cxn ang="0">
                      <a:pos x="53" y="678"/>
                    </a:cxn>
                    <a:cxn ang="0">
                      <a:pos x="61" y="651"/>
                    </a:cxn>
                    <a:cxn ang="0">
                      <a:pos x="68" y="621"/>
                    </a:cxn>
                    <a:cxn ang="0">
                      <a:pos x="78" y="591"/>
                    </a:cxn>
                    <a:cxn ang="0">
                      <a:pos x="85" y="556"/>
                    </a:cxn>
                    <a:cxn ang="0">
                      <a:pos x="93" y="522"/>
                    </a:cxn>
                    <a:cxn ang="0">
                      <a:pos x="100" y="486"/>
                    </a:cxn>
                    <a:cxn ang="0">
                      <a:pos x="110" y="448"/>
                    </a:cxn>
                    <a:cxn ang="0">
                      <a:pos x="118" y="410"/>
                    </a:cxn>
                    <a:cxn ang="0">
                      <a:pos x="127" y="376"/>
                    </a:cxn>
                    <a:cxn ang="0">
                      <a:pos x="133" y="338"/>
                    </a:cxn>
                    <a:cxn ang="0">
                      <a:pos x="140" y="300"/>
                    </a:cxn>
                    <a:cxn ang="0">
                      <a:pos x="146" y="268"/>
                    </a:cxn>
                    <a:cxn ang="0">
                      <a:pos x="152" y="233"/>
                    </a:cxn>
                    <a:cxn ang="0">
                      <a:pos x="158" y="203"/>
                    </a:cxn>
                    <a:cxn ang="0">
                      <a:pos x="163" y="175"/>
                    </a:cxn>
                    <a:cxn ang="0">
                      <a:pos x="167" y="150"/>
                    </a:cxn>
                    <a:cxn ang="0">
                      <a:pos x="173" y="129"/>
                    </a:cxn>
                    <a:cxn ang="0">
                      <a:pos x="175" y="108"/>
                    </a:cxn>
                    <a:cxn ang="0">
                      <a:pos x="178" y="89"/>
                    </a:cxn>
                    <a:cxn ang="0">
                      <a:pos x="186" y="53"/>
                    </a:cxn>
                    <a:cxn ang="0">
                      <a:pos x="197" y="22"/>
                    </a:cxn>
                    <a:cxn ang="0">
                      <a:pos x="215" y="0"/>
                    </a:cxn>
                    <a:cxn ang="0">
                      <a:pos x="228" y="13"/>
                    </a:cxn>
                    <a:cxn ang="0">
                      <a:pos x="228" y="32"/>
                    </a:cxn>
                  </a:cxnLst>
                  <a:rect l="0" t="0" r="r" b="b"/>
                  <a:pathLst>
                    <a:path w="230" h="881">
                      <a:moveTo>
                        <a:pt x="230" y="40"/>
                      </a:moveTo>
                      <a:lnTo>
                        <a:pt x="228" y="45"/>
                      </a:lnTo>
                      <a:lnTo>
                        <a:pt x="228" y="55"/>
                      </a:lnTo>
                      <a:lnTo>
                        <a:pt x="226" y="59"/>
                      </a:lnTo>
                      <a:lnTo>
                        <a:pt x="226" y="66"/>
                      </a:lnTo>
                      <a:lnTo>
                        <a:pt x="224" y="74"/>
                      </a:lnTo>
                      <a:lnTo>
                        <a:pt x="222" y="83"/>
                      </a:lnTo>
                      <a:lnTo>
                        <a:pt x="220" y="91"/>
                      </a:lnTo>
                      <a:lnTo>
                        <a:pt x="218" y="102"/>
                      </a:lnTo>
                      <a:lnTo>
                        <a:pt x="216" y="112"/>
                      </a:lnTo>
                      <a:lnTo>
                        <a:pt x="215" y="123"/>
                      </a:lnTo>
                      <a:lnTo>
                        <a:pt x="211" y="135"/>
                      </a:lnTo>
                      <a:lnTo>
                        <a:pt x="209" y="148"/>
                      </a:lnTo>
                      <a:lnTo>
                        <a:pt x="207" y="161"/>
                      </a:lnTo>
                      <a:lnTo>
                        <a:pt x="205" y="176"/>
                      </a:lnTo>
                      <a:lnTo>
                        <a:pt x="201" y="190"/>
                      </a:lnTo>
                      <a:lnTo>
                        <a:pt x="197" y="203"/>
                      </a:lnTo>
                      <a:lnTo>
                        <a:pt x="194" y="218"/>
                      </a:lnTo>
                      <a:lnTo>
                        <a:pt x="192" y="233"/>
                      </a:lnTo>
                      <a:lnTo>
                        <a:pt x="188" y="249"/>
                      </a:lnTo>
                      <a:lnTo>
                        <a:pt x="184" y="266"/>
                      </a:lnTo>
                      <a:lnTo>
                        <a:pt x="182" y="283"/>
                      </a:lnTo>
                      <a:lnTo>
                        <a:pt x="178" y="300"/>
                      </a:lnTo>
                      <a:lnTo>
                        <a:pt x="175" y="317"/>
                      </a:lnTo>
                      <a:lnTo>
                        <a:pt x="171" y="334"/>
                      </a:lnTo>
                      <a:lnTo>
                        <a:pt x="167" y="353"/>
                      </a:lnTo>
                      <a:lnTo>
                        <a:pt x="163" y="370"/>
                      </a:lnTo>
                      <a:lnTo>
                        <a:pt x="159" y="387"/>
                      </a:lnTo>
                      <a:lnTo>
                        <a:pt x="156" y="406"/>
                      </a:lnTo>
                      <a:lnTo>
                        <a:pt x="154" y="425"/>
                      </a:lnTo>
                      <a:lnTo>
                        <a:pt x="150" y="444"/>
                      </a:lnTo>
                      <a:lnTo>
                        <a:pt x="144" y="461"/>
                      </a:lnTo>
                      <a:lnTo>
                        <a:pt x="140" y="479"/>
                      </a:lnTo>
                      <a:lnTo>
                        <a:pt x="137" y="498"/>
                      </a:lnTo>
                      <a:lnTo>
                        <a:pt x="133" y="517"/>
                      </a:lnTo>
                      <a:lnTo>
                        <a:pt x="127" y="532"/>
                      </a:lnTo>
                      <a:lnTo>
                        <a:pt x="123" y="551"/>
                      </a:lnTo>
                      <a:lnTo>
                        <a:pt x="119" y="568"/>
                      </a:lnTo>
                      <a:lnTo>
                        <a:pt x="116" y="585"/>
                      </a:lnTo>
                      <a:lnTo>
                        <a:pt x="112" y="602"/>
                      </a:lnTo>
                      <a:lnTo>
                        <a:pt x="106" y="619"/>
                      </a:lnTo>
                      <a:lnTo>
                        <a:pt x="102" y="636"/>
                      </a:lnTo>
                      <a:lnTo>
                        <a:pt x="99" y="651"/>
                      </a:lnTo>
                      <a:lnTo>
                        <a:pt x="95" y="667"/>
                      </a:lnTo>
                      <a:lnTo>
                        <a:pt x="91" y="684"/>
                      </a:lnTo>
                      <a:lnTo>
                        <a:pt x="87" y="699"/>
                      </a:lnTo>
                      <a:lnTo>
                        <a:pt x="83" y="714"/>
                      </a:lnTo>
                      <a:lnTo>
                        <a:pt x="80" y="728"/>
                      </a:lnTo>
                      <a:lnTo>
                        <a:pt x="76" y="743"/>
                      </a:lnTo>
                      <a:lnTo>
                        <a:pt x="72" y="754"/>
                      </a:lnTo>
                      <a:lnTo>
                        <a:pt x="68" y="767"/>
                      </a:lnTo>
                      <a:lnTo>
                        <a:pt x="64" y="777"/>
                      </a:lnTo>
                      <a:lnTo>
                        <a:pt x="62" y="790"/>
                      </a:lnTo>
                      <a:lnTo>
                        <a:pt x="59" y="800"/>
                      </a:lnTo>
                      <a:lnTo>
                        <a:pt x="55" y="811"/>
                      </a:lnTo>
                      <a:lnTo>
                        <a:pt x="53" y="819"/>
                      </a:lnTo>
                      <a:lnTo>
                        <a:pt x="49" y="828"/>
                      </a:lnTo>
                      <a:lnTo>
                        <a:pt x="45" y="836"/>
                      </a:lnTo>
                      <a:lnTo>
                        <a:pt x="43" y="843"/>
                      </a:lnTo>
                      <a:lnTo>
                        <a:pt x="40" y="853"/>
                      </a:lnTo>
                      <a:lnTo>
                        <a:pt x="36" y="862"/>
                      </a:lnTo>
                      <a:lnTo>
                        <a:pt x="26" y="868"/>
                      </a:lnTo>
                      <a:lnTo>
                        <a:pt x="19" y="876"/>
                      </a:lnTo>
                      <a:lnTo>
                        <a:pt x="11" y="880"/>
                      </a:lnTo>
                      <a:lnTo>
                        <a:pt x="9" y="881"/>
                      </a:lnTo>
                      <a:lnTo>
                        <a:pt x="4" y="878"/>
                      </a:lnTo>
                      <a:lnTo>
                        <a:pt x="0" y="876"/>
                      </a:lnTo>
                      <a:lnTo>
                        <a:pt x="0" y="868"/>
                      </a:lnTo>
                      <a:lnTo>
                        <a:pt x="0" y="862"/>
                      </a:lnTo>
                      <a:lnTo>
                        <a:pt x="0" y="857"/>
                      </a:lnTo>
                      <a:lnTo>
                        <a:pt x="0" y="849"/>
                      </a:lnTo>
                      <a:lnTo>
                        <a:pt x="0" y="843"/>
                      </a:lnTo>
                      <a:lnTo>
                        <a:pt x="0" y="838"/>
                      </a:lnTo>
                      <a:lnTo>
                        <a:pt x="2" y="830"/>
                      </a:lnTo>
                      <a:lnTo>
                        <a:pt x="4" y="823"/>
                      </a:lnTo>
                      <a:lnTo>
                        <a:pt x="5" y="815"/>
                      </a:lnTo>
                      <a:lnTo>
                        <a:pt x="9" y="805"/>
                      </a:lnTo>
                      <a:lnTo>
                        <a:pt x="11" y="796"/>
                      </a:lnTo>
                      <a:lnTo>
                        <a:pt x="13" y="786"/>
                      </a:lnTo>
                      <a:lnTo>
                        <a:pt x="17" y="775"/>
                      </a:lnTo>
                      <a:lnTo>
                        <a:pt x="21" y="766"/>
                      </a:lnTo>
                      <a:lnTo>
                        <a:pt x="24" y="752"/>
                      </a:lnTo>
                      <a:lnTo>
                        <a:pt x="30" y="741"/>
                      </a:lnTo>
                      <a:lnTo>
                        <a:pt x="34" y="729"/>
                      </a:lnTo>
                      <a:lnTo>
                        <a:pt x="40" y="718"/>
                      </a:lnTo>
                      <a:lnTo>
                        <a:pt x="42" y="709"/>
                      </a:lnTo>
                      <a:lnTo>
                        <a:pt x="43" y="703"/>
                      </a:lnTo>
                      <a:lnTo>
                        <a:pt x="45" y="693"/>
                      </a:lnTo>
                      <a:lnTo>
                        <a:pt x="49" y="688"/>
                      </a:lnTo>
                      <a:lnTo>
                        <a:pt x="53" y="678"/>
                      </a:lnTo>
                      <a:lnTo>
                        <a:pt x="55" y="669"/>
                      </a:lnTo>
                      <a:lnTo>
                        <a:pt x="57" y="661"/>
                      </a:lnTo>
                      <a:lnTo>
                        <a:pt x="61" y="651"/>
                      </a:lnTo>
                      <a:lnTo>
                        <a:pt x="62" y="642"/>
                      </a:lnTo>
                      <a:lnTo>
                        <a:pt x="64" y="632"/>
                      </a:lnTo>
                      <a:lnTo>
                        <a:pt x="68" y="621"/>
                      </a:lnTo>
                      <a:lnTo>
                        <a:pt x="72" y="612"/>
                      </a:lnTo>
                      <a:lnTo>
                        <a:pt x="74" y="602"/>
                      </a:lnTo>
                      <a:lnTo>
                        <a:pt x="78" y="591"/>
                      </a:lnTo>
                      <a:lnTo>
                        <a:pt x="80" y="579"/>
                      </a:lnTo>
                      <a:lnTo>
                        <a:pt x="83" y="570"/>
                      </a:lnTo>
                      <a:lnTo>
                        <a:pt x="85" y="556"/>
                      </a:lnTo>
                      <a:lnTo>
                        <a:pt x="87" y="545"/>
                      </a:lnTo>
                      <a:lnTo>
                        <a:pt x="91" y="532"/>
                      </a:lnTo>
                      <a:lnTo>
                        <a:pt x="93" y="522"/>
                      </a:lnTo>
                      <a:lnTo>
                        <a:pt x="97" y="509"/>
                      </a:lnTo>
                      <a:lnTo>
                        <a:pt x="99" y="498"/>
                      </a:lnTo>
                      <a:lnTo>
                        <a:pt x="100" y="486"/>
                      </a:lnTo>
                      <a:lnTo>
                        <a:pt x="104" y="473"/>
                      </a:lnTo>
                      <a:lnTo>
                        <a:pt x="106" y="460"/>
                      </a:lnTo>
                      <a:lnTo>
                        <a:pt x="110" y="448"/>
                      </a:lnTo>
                      <a:lnTo>
                        <a:pt x="112" y="435"/>
                      </a:lnTo>
                      <a:lnTo>
                        <a:pt x="116" y="423"/>
                      </a:lnTo>
                      <a:lnTo>
                        <a:pt x="118" y="410"/>
                      </a:lnTo>
                      <a:lnTo>
                        <a:pt x="121" y="399"/>
                      </a:lnTo>
                      <a:lnTo>
                        <a:pt x="123" y="385"/>
                      </a:lnTo>
                      <a:lnTo>
                        <a:pt x="127" y="376"/>
                      </a:lnTo>
                      <a:lnTo>
                        <a:pt x="127" y="363"/>
                      </a:lnTo>
                      <a:lnTo>
                        <a:pt x="131" y="349"/>
                      </a:lnTo>
                      <a:lnTo>
                        <a:pt x="133" y="338"/>
                      </a:lnTo>
                      <a:lnTo>
                        <a:pt x="135" y="325"/>
                      </a:lnTo>
                      <a:lnTo>
                        <a:pt x="137" y="311"/>
                      </a:lnTo>
                      <a:lnTo>
                        <a:pt x="140" y="300"/>
                      </a:lnTo>
                      <a:lnTo>
                        <a:pt x="140" y="290"/>
                      </a:lnTo>
                      <a:lnTo>
                        <a:pt x="144" y="279"/>
                      </a:lnTo>
                      <a:lnTo>
                        <a:pt x="146" y="268"/>
                      </a:lnTo>
                      <a:lnTo>
                        <a:pt x="148" y="256"/>
                      </a:lnTo>
                      <a:lnTo>
                        <a:pt x="150" y="245"/>
                      </a:lnTo>
                      <a:lnTo>
                        <a:pt x="152" y="233"/>
                      </a:lnTo>
                      <a:lnTo>
                        <a:pt x="154" y="224"/>
                      </a:lnTo>
                      <a:lnTo>
                        <a:pt x="156" y="213"/>
                      </a:lnTo>
                      <a:lnTo>
                        <a:pt x="158" y="203"/>
                      </a:lnTo>
                      <a:lnTo>
                        <a:pt x="159" y="195"/>
                      </a:lnTo>
                      <a:lnTo>
                        <a:pt x="161" y="184"/>
                      </a:lnTo>
                      <a:lnTo>
                        <a:pt x="163" y="175"/>
                      </a:lnTo>
                      <a:lnTo>
                        <a:pt x="163" y="165"/>
                      </a:lnTo>
                      <a:lnTo>
                        <a:pt x="165" y="157"/>
                      </a:lnTo>
                      <a:lnTo>
                        <a:pt x="167" y="150"/>
                      </a:lnTo>
                      <a:lnTo>
                        <a:pt x="169" y="142"/>
                      </a:lnTo>
                      <a:lnTo>
                        <a:pt x="169" y="135"/>
                      </a:lnTo>
                      <a:lnTo>
                        <a:pt x="173" y="129"/>
                      </a:lnTo>
                      <a:lnTo>
                        <a:pt x="173" y="121"/>
                      </a:lnTo>
                      <a:lnTo>
                        <a:pt x="173" y="114"/>
                      </a:lnTo>
                      <a:lnTo>
                        <a:pt x="175" y="108"/>
                      </a:lnTo>
                      <a:lnTo>
                        <a:pt x="175" y="104"/>
                      </a:lnTo>
                      <a:lnTo>
                        <a:pt x="177" y="95"/>
                      </a:lnTo>
                      <a:lnTo>
                        <a:pt x="178" y="89"/>
                      </a:lnTo>
                      <a:lnTo>
                        <a:pt x="180" y="76"/>
                      </a:lnTo>
                      <a:lnTo>
                        <a:pt x="182" y="64"/>
                      </a:lnTo>
                      <a:lnTo>
                        <a:pt x="186" y="53"/>
                      </a:lnTo>
                      <a:lnTo>
                        <a:pt x="192" y="41"/>
                      </a:lnTo>
                      <a:lnTo>
                        <a:pt x="194" y="32"/>
                      </a:lnTo>
                      <a:lnTo>
                        <a:pt x="197" y="22"/>
                      </a:lnTo>
                      <a:lnTo>
                        <a:pt x="203" y="15"/>
                      </a:lnTo>
                      <a:lnTo>
                        <a:pt x="207" y="9"/>
                      </a:lnTo>
                      <a:lnTo>
                        <a:pt x="215" y="0"/>
                      </a:lnTo>
                      <a:lnTo>
                        <a:pt x="222" y="2"/>
                      </a:lnTo>
                      <a:lnTo>
                        <a:pt x="226" y="5"/>
                      </a:lnTo>
                      <a:lnTo>
                        <a:pt x="228" y="13"/>
                      </a:lnTo>
                      <a:lnTo>
                        <a:pt x="228" y="19"/>
                      </a:lnTo>
                      <a:lnTo>
                        <a:pt x="228" y="24"/>
                      </a:lnTo>
                      <a:lnTo>
                        <a:pt x="228" y="32"/>
                      </a:lnTo>
                      <a:lnTo>
                        <a:pt x="230" y="40"/>
                      </a:lnTo>
                      <a:lnTo>
                        <a:pt x="230" y="40"/>
                      </a:lnTo>
                      <a:close/>
                    </a:path>
                  </a:pathLst>
                </a:custGeom>
                <a:solidFill>
                  <a:srgbClr val="D4FFF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4" name="Freeform 96"/>
                <p:cNvSpPr>
                  <a:spLocks/>
                </p:cNvSpPr>
                <p:nvPr/>
              </p:nvSpPr>
              <p:spPr bwMode="auto">
                <a:xfrm>
                  <a:off x="3188182" y="2911895"/>
                  <a:ext cx="187346" cy="181669"/>
                </a:xfrm>
                <a:custGeom>
                  <a:avLst/>
                  <a:gdLst/>
                  <a:ahLst/>
                  <a:cxnLst>
                    <a:cxn ang="0">
                      <a:pos x="21" y="34"/>
                    </a:cxn>
                    <a:cxn ang="0">
                      <a:pos x="38" y="53"/>
                    </a:cxn>
                    <a:cxn ang="0">
                      <a:pos x="60" y="76"/>
                    </a:cxn>
                    <a:cxn ang="0">
                      <a:pos x="78" y="95"/>
                    </a:cxn>
                    <a:cxn ang="0">
                      <a:pos x="93" y="110"/>
                    </a:cxn>
                    <a:cxn ang="0">
                      <a:pos x="106" y="121"/>
                    </a:cxn>
                    <a:cxn ang="0">
                      <a:pos x="119" y="137"/>
                    </a:cxn>
                    <a:cxn ang="0">
                      <a:pos x="135" y="150"/>
                    </a:cxn>
                    <a:cxn ang="0">
                      <a:pos x="150" y="167"/>
                    </a:cxn>
                    <a:cxn ang="0">
                      <a:pos x="165" y="182"/>
                    </a:cxn>
                    <a:cxn ang="0">
                      <a:pos x="182" y="197"/>
                    </a:cxn>
                    <a:cxn ang="0">
                      <a:pos x="197" y="213"/>
                    </a:cxn>
                    <a:cxn ang="0">
                      <a:pos x="213" y="230"/>
                    </a:cxn>
                    <a:cxn ang="0">
                      <a:pos x="228" y="245"/>
                    </a:cxn>
                    <a:cxn ang="0">
                      <a:pos x="243" y="258"/>
                    </a:cxn>
                    <a:cxn ang="0">
                      <a:pos x="258" y="273"/>
                    </a:cxn>
                    <a:cxn ang="0">
                      <a:pos x="273" y="287"/>
                    </a:cxn>
                    <a:cxn ang="0">
                      <a:pos x="289" y="300"/>
                    </a:cxn>
                    <a:cxn ang="0">
                      <a:pos x="302" y="311"/>
                    </a:cxn>
                    <a:cxn ang="0">
                      <a:pos x="321" y="330"/>
                    </a:cxn>
                    <a:cxn ang="0">
                      <a:pos x="344" y="351"/>
                    </a:cxn>
                    <a:cxn ang="0">
                      <a:pos x="365" y="367"/>
                    </a:cxn>
                    <a:cxn ang="0">
                      <a:pos x="380" y="378"/>
                    </a:cxn>
                    <a:cxn ang="0">
                      <a:pos x="389" y="382"/>
                    </a:cxn>
                    <a:cxn ang="0">
                      <a:pos x="395" y="380"/>
                    </a:cxn>
                    <a:cxn ang="0">
                      <a:pos x="391" y="370"/>
                    </a:cxn>
                    <a:cxn ang="0">
                      <a:pos x="384" y="355"/>
                    </a:cxn>
                    <a:cxn ang="0">
                      <a:pos x="372" y="334"/>
                    </a:cxn>
                    <a:cxn ang="0">
                      <a:pos x="361" y="317"/>
                    </a:cxn>
                    <a:cxn ang="0">
                      <a:pos x="351" y="304"/>
                    </a:cxn>
                    <a:cxn ang="0">
                      <a:pos x="342" y="291"/>
                    </a:cxn>
                    <a:cxn ang="0">
                      <a:pos x="331" y="277"/>
                    </a:cxn>
                    <a:cxn ang="0">
                      <a:pos x="319" y="260"/>
                    </a:cxn>
                    <a:cxn ang="0">
                      <a:pos x="308" y="245"/>
                    </a:cxn>
                    <a:cxn ang="0">
                      <a:pos x="296" y="230"/>
                    </a:cxn>
                    <a:cxn ang="0">
                      <a:pos x="285" y="216"/>
                    </a:cxn>
                    <a:cxn ang="0">
                      <a:pos x="273" y="201"/>
                    </a:cxn>
                    <a:cxn ang="0">
                      <a:pos x="258" y="184"/>
                    </a:cxn>
                    <a:cxn ang="0">
                      <a:pos x="245" y="169"/>
                    </a:cxn>
                    <a:cxn ang="0">
                      <a:pos x="234" y="154"/>
                    </a:cxn>
                    <a:cxn ang="0">
                      <a:pos x="220" y="139"/>
                    </a:cxn>
                    <a:cxn ang="0">
                      <a:pos x="209" y="123"/>
                    </a:cxn>
                    <a:cxn ang="0">
                      <a:pos x="192" y="104"/>
                    </a:cxn>
                    <a:cxn ang="0">
                      <a:pos x="169" y="78"/>
                    </a:cxn>
                    <a:cxn ang="0">
                      <a:pos x="150" y="57"/>
                    </a:cxn>
                    <a:cxn ang="0">
                      <a:pos x="135" y="40"/>
                    </a:cxn>
                    <a:cxn ang="0">
                      <a:pos x="123" y="32"/>
                    </a:cxn>
                    <a:cxn ang="0">
                      <a:pos x="110" y="23"/>
                    </a:cxn>
                    <a:cxn ang="0">
                      <a:pos x="91" y="15"/>
                    </a:cxn>
                    <a:cxn ang="0">
                      <a:pos x="66" y="7"/>
                    </a:cxn>
                    <a:cxn ang="0">
                      <a:pos x="43" y="0"/>
                    </a:cxn>
                    <a:cxn ang="0">
                      <a:pos x="22" y="0"/>
                    </a:cxn>
                    <a:cxn ang="0">
                      <a:pos x="5" y="0"/>
                    </a:cxn>
                    <a:cxn ang="0">
                      <a:pos x="0" y="7"/>
                    </a:cxn>
                    <a:cxn ang="0">
                      <a:pos x="5" y="19"/>
                    </a:cxn>
                    <a:cxn ang="0">
                      <a:pos x="15" y="28"/>
                    </a:cxn>
                  </a:cxnLst>
                  <a:rect l="0" t="0" r="r" b="b"/>
                  <a:pathLst>
                    <a:path w="395" h="384">
                      <a:moveTo>
                        <a:pt x="15" y="28"/>
                      </a:moveTo>
                      <a:lnTo>
                        <a:pt x="21" y="34"/>
                      </a:lnTo>
                      <a:lnTo>
                        <a:pt x="28" y="44"/>
                      </a:lnTo>
                      <a:lnTo>
                        <a:pt x="38" y="53"/>
                      </a:lnTo>
                      <a:lnTo>
                        <a:pt x="49" y="64"/>
                      </a:lnTo>
                      <a:lnTo>
                        <a:pt x="60" y="76"/>
                      </a:lnTo>
                      <a:lnTo>
                        <a:pt x="72" y="87"/>
                      </a:lnTo>
                      <a:lnTo>
                        <a:pt x="78" y="95"/>
                      </a:lnTo>
                      <a:lnTo>
                        <a:pt x="85" y="102"/>
                      </a:lnTo>
                      <a:lnTo>
                        <a:pt x="93" y="110"/>
                      </a:lnTo>
                      <a:lnTo>
                        <a:pt x="100" y="116"/>
                      </a:lnTo>
                      <a:lnTo>
                        <a:pt x="106" y="121"/>
                      </a:lnTo>
                      <a:lnTo>
                        <a:pt x="112" y="129"/>
                      </a:lnTo>
                      <a:lnTo>
                        <a:pt x="119" y="137"/>
                      </a:lnTo>
                      <a:lnTo>
                        <a:pt x="127" y="144"/>
                      </a:lnTo>
                      <a:lnTo>
                        <a:pt x="135" y="150"/>
                      </a:lnTo>
                      <a:lnTo>
                        <a:pt x="142" y="159"/>
                      </a:lnTo>
                      <a:lnTo>
                        <a:pt x="150" y="167"/>
                      </a:lnTo>
                      <a:lnTo>
                        <a:pt x="159" y="175"/>
                      </a:lnTo>
                      <a:lnTo>
                        <a:pt x="165" y="182"/>
                      </a:lnTo>
                      <a:lnTo>
                        <a:pt x="173" y="190"/>
                      </a:lnTo>
                      <a:lnTo>
                        <a:pt x="182" y="197"/>
                      </a:lnTo>
                      <a:lnTo>
                        <a:pt x="190" y="205"/>
                      </a:lnTo>
                      <a:lnTo>
                        <a:pt x="197" y="213"/>
                      </a:lnTo>
                      <a:lnTo>
                        <a:pt x="205" y="220"/>
                      </a:lnTo>
                      <a:lnTo>
                        <a:pt x="213" y="230"/>
                      </a:lnTo>
                      <a:lnTo>
                        <a:pt x="222" y="237"/>
                      </a:lnTo>
                      <a:lnTo>
                        <a:pt x="228" y="245"/>
                      </a:lnTo>
                      <a:lnTo>
                        <a:pt x="235" y="251"/>
                      </a:lnTo>
                      <a:lnTo>
                        <a:pt x="243" y="258"/>
                      </a:lnTo>
                      <a:lnTo>
                        <a:pt x="251" y="266"/>
                      </a:lnTo>
                      <a:lnTo>
                        <a:pt x="258" y="273"/>
                      </a:lnTo>
                      <a:lnTo>
                        <a:pt x="266" y="279"/>
                      </a:lnTo>
                      <a:lnTo>
                        <a:pt x="273" y="287"/>
                      </a:lnTo>
                      <a:lnTo>
                        <a:pt x="281" y="294"/>
                      </a:lnTo>
                      <a:lnTo>
                        <a:pt x="289" y="300"/>
                      </a:lnTo>
                      <a:lnTo>
                        <a:pt x="294" y="306"/>
                      </a:lnTo>
                      <a:lnTo>
                        <a:pt x="302" y="311"/>
                      </a:lnTo>
                      <a:lnTo>
                        <a:pt x="310" y="319"/>
                      </a:lnTo>
                      <a:lnTo>
                        <a:pt x="321" y="330"/>
                      </a:lnTo>
                      <a:lnTo>
                        <a:pt x="334" y="342"/>
                      </a:lnTo>
                      <a:lnTo>
                        <a:pt x="344" y="351"/>
                      </a:lnTo>
                      <a:lnTo>
                        <a:pt x="355" y="359"/>
                      </a:lnTo>
                      <a:lnTo>
                        <a:pt x="365" y="367"/>
                      </a:lnTo>
                      <a:lnTo>
                        <a:pt x="372" y="374"/>
                      </a:lnTo>
                      <a:lnTo>
                        <a:pt x="380" y="378"/>
                      </a:lnTo>
                      <a:lnTo>
                        <a:pt x="386" y="380"/>
                      </a:lnTo>
                      <a:lnTo>
                        <a:pt x="389" y="382"/>
                      </a:lnTo>
                      <a:lnTo>
                        <a:pt x="395" y="384"/>
                      </a:lnTo>
                      <a:lnTo>
                        <a:pt x="395" y="380"/>
                      </a:lnTo>
                      <a:lnTo>
                        <a:pt x="395" y="376"/>
                      </a:lnTo>
                      <a:lnTo>
                        <a:pt x="391" y="370"/>
                      </a:lnTo>
                      <a:lnTo>
                        <a:pt x="389" y="365"/>
                      </a:lnTo>
                      <a:lnTo>
                        <a:pt x="384" y="355"/>
                      </a:lnTo>
                      <a:lnTo>
                        <a:pt x="380" y="346"/>
                      </a:lnTo>
                      <a:lnTo>
                        <a:pt x="372" y="334"/>
                      </a:lnTo>
                      <a:lnTo>
                        <a:pt x="365" y="323"/>
                      </a:lnTo>
                      <a:lnTo>
                        <a:pt x="361" y="317"/>
                      </a:lnTo>
                      <a:lnTo>
                        <a:pt x="355" y="311"/>
                      </a:lnTo>
                      <a:lnTo>
                        <a:pt x="351" y="304"/>
                      </a:lnTo>
                      <a:lnTo>
                        <a:pt x="348" y="298"/>
                      </a:lnTo>
                      <a:lnTo>
                        <a:pt x="342" y="291"/>
                      </a:lnTo>
                      <a:lnTo>
                        <a:pt x="336" y="283"/>
                      </a:lnTo>
                      <a:lnTo>
                        <a:pt x="331" y="277"/>
                      </a:lnTo>
                      <a:lnTo>
                        <a:pt x="327" y="270"/>
                      </a:lnTo>
                      <a:lnTo>
                        <a:pt x="319" y="260"/>
                      </a:lnTo>
                      <a:lnTo>
                        <a:pt x="313" y="254"/>
                      </a:lnTo>
                      <a:lnTo>
                        <a:pt x="308" y="245"/>
                      </a:lnTo>
                      <a:lnTo>
                        <a:pt x="304" y="239"/>
                      </a:lnTo>
                      <a:lnTo>
                        <a:pt x="296" y="230"/>
                      </a:lnTo>
                      <a:lnTo>
                        <a:pt x="292" y="224"/>
                      </a:lnTo>
                      <a:lnTo>
                        <a:pt x="285" y="216"/>
                      </a:lnTo>
                      <a:lnTo>
                        <a:pt x="279" y="209"/>
                      </a:lnTo>
                      <a:lnTo>
                        <a:pt x="273" y="201"/>
                      </a:lnTo>
                      <a:lnTo>
                        <a:pt x="266" y="192"/>
                      </a:lnTo>
                      <a:lnTo>
                        <a:pt x="258" y="184"/>
                      </a:lnTo>
                      <a:lnTo>
                        <a:pt x="253" y="177"/>
                      </a:lnTo>
                      <a:lnTo>
                        <a:pt x="245" y="169"/>
                      </a:lnTo>
                      <a:lnTo>
                        <a:pt x="239" y="159"/>
                      </a:lnTo>
                      <a:lnTo>
                        <a:pt x="234" y="154"/>
                      </a:lnTo>
                      <a:lnTo>
                        <a:pt x="228" y="146"/>
                      </a:lnTo>
                      <a:lnTo>
                        <a:pt x="220" y="139"/>
                      </a:lnTo>
                      <a:lnTo>
                        <a:pt x="215" y="131"/>
                      </a:lnTo>
                      <a:lnTo>
                        <a:pt x="209" y="123"/>
                      </a:lnTo>
                      <a:lnTo>
                        <a:pt x="203" y="116"/>
                      </a:lnTo>
                      <a:lnTo>
                        <a:pt x="192" y="104"/>
                      </a:lnTo>
                      <a:lnTo>
                        <a:pt x="182" y="91"/>
                      </a:lnTo>
                      <a:lnTo>
                        <a:pt x="169" y="78"/>
                      </a:lnTo>
                      <a:lnTo>
                        <a:pt x="159" y="68"/>
                      </a:lnTo>
                      <a:lnTo>
                        <a:pt x="150" y="57"/>
                      </a:lnTo>
                      <a:lnTo>
                        <a:pt x="142" y="49"/>
                      </a:lnTo>
                      <a:lnTo>
                        <a:pt x="135" y="40"/>
                      </a:lnTo>
                      <a:lnTo>
                        <a:pt x="129" y="34"/>
                      </a:lnTo>
                      <a:lnTo>
                        <a:pt x="123" y="32"/>
                      </a:lnTo>
                      <a:lnTo>
                        <a:pt x="119" y="28"/>
                      </a:lnTo>
                      <a:lnTo>
                        <a:pt x="110" y="23"/>
                      </a:lnTo>
                      <a:lnTo>
                        <a:pt x="100" y="19"/>
                      </a:lnTo>
                      <a:lnTo>
                        <a:pt x="91" y="15"/>
                      </a:lnTo>
                      <a:lnTo>
                        <a:pt x="80" y="11"/>
                      </a:lnTo>
                      <a:lnTo>
                        <a:pt x="66" y="7"/>
                      </a:lnTo>
                      <a:lnTo>
                        <a:pt x="57" y="4"/>
                      </a:lnTo>
                      <a:lnTo>
                        <a:pt x="43" y="0"/>
                      </a:lnTo>
                      <a:lnTo>
                        <a:pt x="34" y="0"/>
                      </a:lnTo>
                      <a:lnTo>
                        <a:pt x="22" y="0"/>
                      </a:lnTo>
                      <a:lnTo>
                        <a:pt x="15" y="0"/>
                      </a:lnTo>
                      <a:lnTo>
                        <a:pt x="5" y="0"/>
                      </a:lnTo>
                      <a:lnTo>
                        <a:pt x="3" y="4"/>
                      </a:lnTo>
                      <a:lnTo>
                        <a:pt x="0" y="7"/>
                      </a:lnTo>
                      <a:lnTo>
                        <a:pt x="2" y="13"/>
                      </a:lnTo>
                      <a:lnTo>
                        <a:pt x="5" y="19"/>
                      </a:lnTo>
                      <a:lnTo>
                        <a:pt x="15" y="28"/>
                      </a:lnTo>
                      <a:lnTo>
                        <a:pt x="15" y="28"/>
                      </a:lnTo>
                      <a:close/>
                    </a:path>
                  </a:pathLst>
                </a:custGeom>
                <a:solidFill>
                  <a:srgbClr val="A1D4C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5" name="Freeform 97"/>
                <p:cNvSpPr>
                  <a:spLocks/>
                </p:cNvSpPr>
                <p:nvPr/>
              </p:nvSpPr>
              <p:spPr bwMode="auto">
                <a:xfrm>
                  <a:off x="3368904" y="2495571"/>
                  <a:ext cx="424839" cy="263041"/>
                </a:xfrm>
                <a:custGeom>
                  <a:avLst/>
                  <a:gdLst/>
                  <a:ahLst/>
                  <a:cxnLst>
                    <a:cxn ang="0">
                      <a:pos x="852" y="46"/>
                    </a:cxn>
                    <a:cxn ang="0">
                      <a:pos x="878" y="72"/>
                    </a:cxn>
                    <a:cxn ang="0">
                      <a:pos x="894" y="101"/>
                    </a:cxn>
                    <a:cxn ang="0">
                      <a:pos x="897" y="131"/>
                    </a:cxn>
                    <a:cxn ang="0">
                      <a:pos x="888" y="163"/>
                    </a:cxn>
                    <a:cxn ang="0">
                      <a:pos x="859" y="201"/>
                    </a:cxn>
                    <a:cxn ang="0">
                      <a:pos x="819" y="238"/>
                    </a:cxn>
                    <a:cxn ang="0">
                      <a:pos x="789" y="260"/>
                    </a:cxn>
                    <a:cxn ang="0">
                      <a:pos x="753" y="283"/>
                    </a:cxn>
                    <a:cxn ang="0">
                      <a:pos x="711" y="308"/>
                    </a:cxn>
                    <a:cxn ang="0">
                      <a:pos x="662" y="333"/>
                    </a:cxn>
                    <a:cxn ang="0">
                      <a:pos x="610" y="357"/>
                    </a:cxn>
                    <a:cxn ang="0">
                      <a:pos x="553" y="382"/>
                    </a:cxn>
                    <a:cxn ang="0">
                      <a:pos x="494" y="407"/>
                    </a:cxn>
                    <a:cxn ang="0">
                      <a:pos x="433" y="428"/>
                    </a:cxn>
                    <a:cxn ang="0">
                      <a:pos x="374" y="452"/>
                    </a:cxn>
                    <a:cxn ang="0">
                      <a:pos x="316" y="473"/>
                    </a:cxn>
                    <a:cxn ang="0">
                      <a:pos x="258" y="494"/>
                    </a:cxn>
                    <a:cxn ang="0">
                      <a:pos x="203" y="511"/>
                    </a:cxn>
                    <a:cxn ang="0">
                      <a:pos x="154" y="526"/>
                    </a:cxn>
                    <a:cxn ang="0">
                      <a:pos x="108" y="538"/>
                    </a:cxn>
                    <a:cxn ang="0">
                      <a:pos x="70" y="547"/>
                    </a:cxn>
                    <a:cxn ang="0">
                      <a:pos x="38" y="555"/>
                    </a:cxn>
                    <a:cxn ang="0">
                      <a:pos x="9" y="557"/>
                    </a:cxn>
                    <a:cxn ang="0">
                      <a:pos x="0" y="549"/>
                    </a:cxn>
                    <a:cxn ang="0">
                      <a:pos x="26" y="530"/>
                    </a:cxn>
                    <a:cxn ang="0">
                      <a:pos x="61" y="519"/>
                    </a:cxn>
                    <a:cxn ang="0">
                      <a:pos x="95" y="506"/>
                    </a:cxn>
                    <a:cxn ang="0">
                      <a:pos x="137" y="492"/>
                    </a:cxn>
                    <a:cxn ang="0">
                      <a:pos x="182" y="479"/>
                    </a:cxn>
                    <a:cxn ang="0">
                      <a:pos x="232" y="464"/>
                    </a:cxn>
                    <a:cxn ang="0">
                      <a:pos x="285" y="445"/>
                    </a:cxn>
                    <a:cxn ang="0">
                      <a:pos x="340" y="426"/>
                    </a:cxn>
                    <a:cxn ang="0">
                      <a:pos x="395" y="407"/>
                    </a:cxn>
                    <a:cxn ang="0">
                      <a:pos x="451" y="386"/>
                    </a:cxn>
                    <a:cxn ang="0">
                      <a:pos x="504" y="363"/>
                    </a:cxn>
                    <a:cxn ang="0">
                      <a:pos x="555" y="338"/>
                    </a:cxn>
                    <a:cxn ang="0">
                      <a:pos x="603" y="314"/>
                    </a:cxn>
                    <a:cxn ang="0">
                      <a:pos x="646" y="287"/>
                    </a:cxn>
                    <a:cxn ang="0">
                      <a:pos x="684" y="258"/>
                    </a:cxn>
                    <a:cxn ang="0">
                      <a:pos x="717" y="232"/>
                    </a:cxn>
                    <a:cxn ang="0">
                      <a:pos x="757" y="190"/>
                    </a:cxn>
                    <a:cxn ang="0">
                      <a:pos x="785" y="150"/>
                    </a:cxn>
                    <a:cxn ang="0">
                      <a:pos x="799" y="118"/>
                    </a:cxn>
                    <a:cxn ang="0">
                      <a:pos x="799" y="89"/>
                    </a:cxn>
                    <a:cxn ang="0">
                      <a:pos x="783" y="55"/>
                    </a:cxn>
                    <a:cxn ang="0">
                      <a:pos x="762" y="27"/>
                    </a:cxn>
                    <a:cxn ang="0">
                      <a:pos x="770" y="0"/>
                    </a:cxn>
                    <a:cxn ang="0">
                      <a:pos x="795" y="6"/>
                    </a:cxn>
                    <a:cxn ang="0">
                      <a:pos x="823" y="23"/>
                    </a:cxn>
                  </a:cxnLst>
                  <a:rect l="0" t="0" r="r" b="b"/>
                  <a:pathLst>
                    <a:path w="897" h="557">
                      <a:moveTo>
                        <a:pt x="831" y="29"/>
                      </a:moveTo>
                      <a:lnTo>
                        <a:pt x="838" y="32"/>
                      </a:lnTo>
                      <a:lnTo>
                        <a:pt x="844" y="38"/>
                      </a:lnTo>
                      <a:lnTo>
                        <a:pt x="852" y="46"/>
                      </a:lnTo>
                      <a:lnTo>
                        <a:pt x="859" y="51"/>
                      </a:lnTo>
                      <a:lnTo>
                        <a:pt x="867" y="57"/>
                      </a:lnTo>
                      <a:lnTo>
                        <a:pt x="873" y="65"/>
                      </a:lnTo>
                      <a:lnTo>
                        <a:pt x="878" y="72"/>
                      </a:lnTo>
                      <a:lnTo>
                        <a:pt x="884" y="80"/>
                      </a:lnTo>
                      <a:lnTo>
                        <a:pt x="888" y="86"/>
                      </a:lnTo>
                      <a:lnTo>
                        <a:pt x="892" y="93"/>
                      </a:lnTo>
                      <a:lnTo>
                        <a:pt x="894" y="101"/>
                      </a:lnTo>
                      <a:lnTo>
                        <a:pt x="895" y="108"/>
                      </a:lnTo>
                      <a:lnTo>
                        <a:pt x="897" y="114"/>
                      </a:lnTo>
                      <a:lnTo>
                        <a:pt x="897" y="124"/>
                      </a:lnTo>
                      <a:lnTo>
                        <a:pt x="897" y="131"/>
                      </a:lnTo>
                      <a:lnTo>
                        <a:pt x="897" y="141"/>
                      </a:lnTo>
                      <a:lnTo>
                        <a:pt x="895" y="148"/>
                      </a:lnTo>
                      <a:lnTo>
                        <a:pt x="892" y="156"/>
                      </a:lnTo>
                      <a:lnTo>
                        <a:pt x="888" y="163"/>
                      </a:lnTo>
                      <a:lnTo>
                        <a:pt x="882" y="175"/>
                      </a:lnTo>
                      <a:lnTo>
                        <a:pt x="876" y="182"/>
                      </a:lnTo>
                      <a:lnTo>
                        <a:pt x="869" y="192"/>
                      </a:lnTo>
                      <a:lnTo>
                        <a:pt x="859" y="201"/>
                      </a:lnTo>
                      <a:lnTo>
                        <a:pt x="850" y="213"/>
                      </a:lnTo>
                      <a:lnTo>
                        <a:pt x="838" y="222"/>
                      </a:lnTo>
                      <a:lnTo>
                        <a:pt x="827" y="234"/>
                      </a:lnTo>
                      <a:lnTo>
                        <a:pt x="819" y="238"/>
                      </a:lnTo>
                      <a:lnTo>
                        <a:pt x="814" y="243"/>
                      </a:lnTo>
                      <a:lnTo>
                        <a:pt x="806" y="249"/>
                      </a:lnTo>
                      <a:lnTo>
                        <a:pt x="799" y="255"/>
                      </a:lnTo>
                      <a:lnTo>
                        <a:pt x="789" y="260"/>
                      </a:lnTo>
                      <a:lnTo>
                        <a:pt x="781" y="266"/>
                      </a:lnTo>
                      <a:lnTo>
                        <a:pt x="772" y="272"/>
                      </a:lnTo>
                      <a:lnTo>
                        <a:pt x="762" y="277"/>
                      </a:lnTo>
                      <a:lnTo>
                        <a:pt x="753" y="283"/>
                      </a:lnTo>
                      <a:lnTo>
                        <a:pt x="743" y="291"/>
                      </a:lnTo>
                      <a:lnTo>
                        <a:pt x="732" y="297"/>
                      </a:lnTo>
                      <a:lnTo>
                        <a:pt x="722" y="302"/>
                      </a:lnTo>
                      <a:lnTo>
                        <a:pt x="711" y="308"/>
                      </a:lnTo>
                      <a:lnTo>
                        <a:pt x="700" y="314"/>
                      </a:lnTo>
                      <a:lnTo>
                        <a:pt x="686" y="319"/>
                      </a:lnTo>
                      <a:lnTo>
                        <a:pt x="675" y="327"/>
                      </a:lnTo>
                      <a:lnTo>
                        <a:pt x="662" y="333"/>
                      </a:lnTo>
                      <a:lnTo>
                        <a:pt x="648" y="338"/>
                      </a:lnTo>
                      <a:lnTo>
                        <a:pt x="635" y="344"/>
                      </a:lnTo>
                      <a:lnTo>
                        <a:pt x="624" y="352"/>
                      </a:lnTo>
                      <a:lnTo>
                        <a:pt x="610" y="357"/>
                      </a:lnTo>
                      <a:lnTo>
                        <a:pt x="595" y="363"/>
                      </a:lnTo>
                      <a:lnTo>
                        <a:pt x="580" y="369"/>
                      </a:lnTo>
                      <a:lnTo>
                        <a:pt x="568" y="376"/>
                      </a:lnTo>
                      <a:lnTo>
                        <a:pt x="553" y="382"/>
                      </a:lnTo>
                      <a:lnTo>
                        <a:pt x="538" y="388"/>
                      </a:lnTo>
                      <a:lnTo>
                        <a:pt x="525" y="393"/>
                      </a:lnTo>
                      <a:lnTo>
                        <a:pt x="509" y="401"/>
                      </a:lnTo>
                      <a:lnTo>
                        <a:pt x="494" y="407"/>
                      </a:lnTo>
                      <a:lnTo>
                        <a:pt x="479" y="412"/>
                      </a:lnTo>
                      <a:lnTo>
                        <a:pt x="464" y="418"/>
                      </a:lnTo>
                      <a:lnTo>
                        <a:pt x="449" y="424"/>
                      </a:lnTo>
                      <a:lnTo>
                        <a:pt x="433" y="428"/>
                      </a:lnTo>
                      <a:lnTo>
                        <a:pt x="420" y="435"/>
                      </a:lnTo>
                      <a:lnTo>
                        <a:pt x="405" y="441"/>
                      </a:lnTo>
                      <a:lnTo>
                        <a:pt x="390" y="449"/>
                      </a:lnTo>
                      <a:lnTo>
                        <a:pt x="374" y="452"/>
                      </a:lnTo>
                      <a:lnTo>
                        <a:pt x="359" y="458"/>
                      </a:lnTo>
                      <a:lnTo>
                        <a:pt x="344" y="464"/>
                      </a:lnTo>
                      <a:lnTo>
                        <a:pt x="331" y="469"/>
                      </a:lnTo>
                      <a:lnTo>
                        <a:pt x="316" y="473"/>
                      </a:lnTo>
                      <a:lnTo>
                        <a:pt x="302" y="479"/>
                      </a:lnTo>
                      <a:lnTo>
                        <a:pt x="287" y="485"/>
                      </a:lnTo>
                      <a:lnTo>
                        <a:pt x="274" y="490"/>
                      </a:lnTo>
                      <a:lnTo>
                        <a:pt x="258" y="494"/>
                      </a:lnTo>
                      <a:lnTo>
                        <a:pt x="245" y="498"/>
                      </a:lnTo>
                      <a:lnTo>
                        <a:pt x="230" y="502"/>
                      </a:lnTo>
                      <a:lnTo>
                        <a:pt x="217" y="507"/>
                      </a:lnTo>
                      <a:lnTo>
                        <a:pt x="203" y="511"/>
                      </a:lnTo>
                      <a:lnTo>
                        <a:pt x="190" y="515"/>
                      </a:lnTo>
                      <a:lnTo>
                        <a:pt x="177" y="519"/>
                      </a:lnTo>
                      <a:lnTo>
                        <a:pt x="167" y="523"/>
                      </a:lnTo>
                      <a:lnTo>
                        <a:pt x="154" y="526"/>
                      </a:lnTo>
                      <a:lnTo>
                        <a:pt x="141" y="528"/>
                      </a:lnTo>
                      <a:lnTo>
                        <a:pt x="129" y="532"/>
                      </a:lnTo>
                      <a:lnTo>
                        <a:pt x="120" y="536"/>
                      </a:lnTo>
                      <a:lnTo>
                        <a:pt x="108" y="538"/>
                      </a:lnTo>
                      <a:lnTo>
                        <a:pt x="99" y="542"/>
                      </a:lnTo>
                      <a:lnTo>
                        <a:pt x="89" y="544"/>
                      </a:lnTo>
                      <a:lnTo>
                        <a:pt x="80" y="547"/>
                      </a:lnTo>
                      <a:lnTo>
                        <a:pt x="70" y="547"/>
                      </a:lnTo>
                      <a:lnTo>
                        <a:pt x="61" y="551"/>
                      </a:lnTo>
                      <a:lnTo>
                        <a:pt x="53" y="551"/>
                      </a:lnTo>
                      <a:lnTo>
                        <a:pt x="45" y="555"/>
                      </a:lnTo>
                      <a:lnTo>
                        <a:pt x="38" y="555"/>
                      </a:lnTo>
                      <a:lnTo>
                        <a:pt x="32" y="555"/>
                      </a:lnTo>
                      <a:lnTo>
                        <a:pt x="26" y="557"/>
                      </a:lnTo>
                      <a:lnTo>
                        <a:pt x="21" y="557"/>
                      </a:lnTo>
                      <a:lnTo>
                        <a:pt x="9" y="557"/>
                      </a:lnTo>
                      <a:lnTo>
                        <a:pt x="4" y="557"/>
                      </a:lnTo>
                      <a:lnTo>
                        <a:pt x="0" y="555"/>
                      </a:lnTo>
                      <a:lnTo>
                        <a:pt x="0" y="555"/>
                      </a:lnTo>
                      <a:lnTo>
                        <a:pt x="0" y="549"/>
                      </a:lnTo>
                      <a:lnTo>
                        <a:pt x="4" y="545"/>
                      </a:lnTo>
                      <a:lnTo>
                        <a:pt x="9" y="542"/>
                      </a:lnTo>
                      <a:lnTo>
                        <a:pt x="17" y="536"/>
                      </a:lnTo>
                      <a:lnTo>
                        <a:pt x="26" y="530"/>
                      </a:lnTo>
                      <a:lnTo>
                        <a:pt x="38" y="526"/>
                      </a:lnTo>
                      <a:lnTo>
                        <a:pt x="45" y="523"/>
                      </a:lnTo>
                      <a:lnTo>
                        <a:pt x="53" y="521"/>
                      </a:lnTo>
                      <a:lnTo>
                        <a:pt x="61" y="519"/>
                      </a:lnTo>
                      <a:lnTo>
                        <a:pt x="70" y="517"/>
                      </a:lnTo>
                      <a:lnTo>
                        <a:pt x="76" y="513"/>
                      </a:lnTo>
                      <a:lnTo>
                        <a:pt x="85" y="509"/>
                      </a:lnTo>
                      <a:lnTo>
                        <a:pt x="95" y="506"/>
                      </a:lnTo>
                      <a:lnTo>
                        <a:pt x="104" y="504"/>
                      </a:lnTo>
                      <a:lnTo>
                        <a:pt x="116" y="500"/>
                      </a:lnTo>
                      <a:lnTo>
                        <a:pt x="125" y="496"/>
                      </a:lnTo>
                      <a:lnTo>
                        <a:pt x="137" y="492"/>
                      </a:lnTo>
                      <a:lnTo>
                        <a:pt x="148" y="490"/>
                      </a:lnTo>
                      <a:lnTo>
                        <a:pt x="160" y="485"/>
                      </a:lnTo>
                      <a:lnTo>
                        <a:pt x="169" y="481"/>
                      </a:lnTo>
                      <a:lnTo>
                        <a:pt x="182" y="479"/>
                      </a:lnTo>
                      <a:lnTo>
                        <a:pt x="196" y="475"/>
                      </a:lnTo>
                      <a:lnTo>
                        <a:pt x="207" y="469"/>
                      </a:lnTo>
                      <a:lnTo>
                        <a:pt x="220" y="466"/>
                      </a:lnTo>
                      <a:lnTo>
                        <a:pt x="232" y="464"/>
                      </a:lnTo>
                      <a:lnTo>
                        <a:pt x="247" y="460"/>
                      </a:lnTo>
                      <a:lnTo>
                        <a:pt x="258" y="454"/>
                      </a:lnTo>
                      <a:lnTo>
                        <a:pt x="272" y="450"/>
                      </a:lnTo>
                      <a:lnTo>
                        <a:pt x="285" y="445"/>
                      </a:lnTo>
                      <a:lnTo>
                        <a:pt x="298" y="441"/>
                      </a:lnTo>
                      <a:lnTo>
                        <a:pt x="312" y="435"/>
                      </a:lnTo>
                      <a:lnTo>
                        <a:pt x="325" y="431"/>
                      </a:lnTo>
                      <a:lnTo>
                        <a:pt x="340" y="426"/>
                      </a:lnTo>
                      <a:lnTo>
                        <a:pt x="354" y="422"/>
                      </a:lnTo>
                      <a:lnTo>
                        <a:pt x="367" y="416"/>
                      </a:lnTo>
                      <a:lnTo>
                        <a:pt x="380" y="412"/>
                      </a:lnTo>
                      <a:lnTo>
                        <a:pt x="395" y="407"/>
                      </a:lnTo>
                      <a:lnTo>
                        <a:pt x="409" y="401"/>
                      </a:lnTo>
                      <a:lnTo>
                        <a:pt x="422" y="395"/>
                      </a:lnTo>
                      <a:lnTo>
                        <a:pt x="437" y="392"/>
                      </a:lnTo>
                      <a:lnTo>
                        <a:pt x="451" y="386"/>
                      </a:lnTo>
                      <a:lnTo>
                        <a:pt x="466" y="382"/>
                      </a:lnTo>
                      <a:lnTo>
                        <a:pt x="477" y="374"/>
                      </a:lnTo>
                      <a:lnTo>
                        <a:pt x="490" y="369"/>
                      </a:lnTo>
                      <a:lnTo>
                        <a:pt x="504" y="363"/>
                      </a:lnTo>
                      <a:lnTo>
                        <a:pt x="517" y="357"/>
                      </a:lnTo>
                      <a:lnTo>
                        <a:pt x="530" y="350"/>
                      </a:lnTo>
                      <a:lnTo>
                        <a:pt x="544" y="346"/>
                      </a:lnTo>
                      <a:lnTo>
                        <a:pt x="555" y="338"/>
                      </a:lnTo>
                      <a:lnTo>
                        <a:pt x="568" y="335"/>
                      </a:lnTo>
                      <a:lnTo>
                        <a:pt x="580" y="327"/>
                      </a:lnTo>
                      <a:lnTo>
                        <a:pt x="591" y="321"/>
                      </a:lnTo>
                      <a:lnTo>
                        <a:pt x="603" y="314"/>
                      </a:lnTo>
                      <a:lnTo>
                        <a:pt x="616" y="308"/>
                      </a:lnTo>
                      <a:lnTo>
                        <a:pt x="625" y="300"/>
                      </a:lnTo>
                      <a:lnTo>
                        <a:pt x="637" y="293"/>
                      </a:lnTo>
                      <a:lnTo>
                        <a:pt x="646" y="287"/>
                      </a:lnTo>
                      <a:lnTo>
                        <a:pt x="660" y="281"/>
                      </a:lnTo>
                      <a:lnTo>
                        <a:pt x="667" y="272"/>
                      </a:lnTo>
                      <a:lnTo>
                        <a:pt x="677" y="264"/>
                      </a:lnTo>
                      <a:lnTo>
                        <a:pt x="684" y="258"/>
                      </a:lnTo>
                      <a:lnTo>
                        <a:pt x="694" y="251"/>
                      </a:lnTo>
                      <a:lnTo>
                        <a:pt x="702" y="243"/>
                      </a:lnTo>
                      <a:lnTo>
                        <a:pt x="709" y="238"/>
                      </a:lnTo>
                      <a:lnTo>
                        <a:pt x="717" y="232"/>
                      </a:lnTo>
                      <a:lnTo>
                        <a:pt x="724" y="226"/>
                      </a:lnTo>
                      <a:lnTo>
                        <a:pt x="736" y="213"/>
                      </a:lnTo>
                      <a:lnTo>
                        <a:pt x="747" y="201"/>
                      </a:lnTo>
                      <a:lnTo>
                        <a:pt x="757" y="190"/>
                      </a:lnTo>
                      <a:lnTo>
                        <a:pt x="768" y="181"/>
                      </a:lnTo>
                      <a:lnTo>
                        <a:pt x="774" y="171"/>
                      </a:lnTo>
                      <a:lnTo>
                        <a:pt x="781" y="160"/>
                      </a:lnTo>
                      <a:lnTo>
                        <a:pt x="785" y="150"/>
                      </a:lnTo>
                      <a:lnTo>
                        <a:pt x="791" y="143"/>
                      </a:lnTo>
                      <a:lnTo>
                        <a:pt x="795" y="133"/>
                      </a:lnTo>
                      <a:lnTo>
                        <a:pt x="799" y="125"/>
                      </a:lnTo>
                      <a:lnTo>
                        <a:pt x="799" y="118"/>
                      </a:lnTo>
                      <a:lnTo>
                        <a:pt x="800" y="110"/>
                      </a:lnTo>
                      <a:lnTo>
                        <a:pt x="800" y="105"/>
                      </a:lnTo>
                      <a:lnTo>
                        <a:pt x="800" y="97"/>
                      </a:lnTo>
                      <a:lnTo>
                        <a:pt x="799" y="89"/>
                      </a:lnTo>
                      <a:lnTo>
                        <a:pt x="799" y="86"/>
                      </a:lnTo>
                      <a:lnTo>
                        <a:pt x="793" y="72"/>
                      </a:lnTo>
                      <a:lnTo>
                        <a:pt x="789" y="65"/>
                      </a:lnTo>
                      <a:lnTo>
                        <a:pt x="783" y="55"/>
                      </a:lnTo>
                      <a:lnTo>
                        <a:pt x="778" y="49"/>
                      </a:lnTo>
                      <a:lnTo>
                        <a:pt x="772" y="42"/>
                      </a:lnTo>
                      <a:lnTo>
                        <a:pt x="770" y="38"/>
                      </a:lnTo>
                      <a:lnTo>
                        <a:pt x="762" y="27"/>
                      </a:lnTo>
                      <a:lnTo>
                        <a:pt x="760" y="17"/>
                      </a:lnTo>
                      <a:lnTo>
                        <a:pt x="760" y="8"/>
                      </a:lnTo>
                      <a:lnTo>
                        <a:pt x="766" y="4"/>
                      </a:lnTo>
                      <a:lnTo>
                        <a:pt x="770" y="0"/>
                      </a:lnTo>
                      <a:lnTo>
                        <a:pt x="774" y="0"/>
                      </a:lnTo>
                      <a:lnTo>
                        <a:pt x="779" y="0"/>
                      </a:lnTo>
                      <a:lnTo>
                        <a:pt x="789" y="4"/>
                      </a:lnTo>
                      <a:lnTo>
                        <a:pt x="795" y="6"/>
                      </a:lnTo>
                      <a:lnTo>
                        <a:pt x="806" y="11"/>
                      </a:lnTo>
                      <a:lnTo>
                        <a:pt x="810" y="15"/>
                      </a:lnTo>
                      <a:lnTo>
                        <a:pt x="816" y="19"/>
                      </a:lnTo>
                      <a:lnTo>
                        <a:pt x="823" y="23"/>
                      </a:lnTo>
                      <a:lnTo>
                        <a:pt x="831" y="29"/>
                      </a:lnTo>
                      <a:lnTo>
                        <a:pt x="831" y="2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6" name="Freeform 98"/>
                <p:cNvSpPr>
                  <a:spLocks/>
                </p:cNvSpPr>
                <p:nvPr/>
              </p:nvSpPr>
              <p:spPr bwMode="auto">
                <a:xfrm>
                  <a:off x="4060570" y="2896756"/>
                  <a:ext cx="362391" cy="127736"/>
                </a:xfrm>
                <a:custGeom>
                  <a:avLst/>
                  <a:gdLst/>
                  <a:ahLst/>
                  <a:cxnLst>
                    <a:cxn ang="0">
                      <a:pos x="280" y="0"/>
                    </a:cxn>
                    <a:cxn ang="0">
                      <a:pos x="322" y="4"/>
                    </a:cxn>
                    <a:cxn ang="0">
                      <a:pos x="348" y="8"/>
                    </a:cxn>
                    <a:cxn ang="0">
                      <a:pos x="377" y="10"/>
                    </a:cxn>
                    <a:cxn ang="0">
                      <a:pos x="405" y="16"/>
                    </a:cxn>
                    <a:cxn ang="0">
                      <a:pos x="434" y="23"/>
                    </a:cxn>
                    <a:cxn ang="0">
                      <a:pos x="466" y="31"/>
                    </a:cxn>
                    <a:cxn ang="0">
                      <a:pos x="495" y="39"/>
                    </a:cxn>
                    <a:cxn ang="0">
                      <a:pos x="525" y="46"/>
                    </a:cxn>
                    <a:cxn ang="0">
                      <a:pos x="555" y="58"/>
                    </a:cxn>
                    <a:cxn ang="0">
                      <a:pos x="586" y="67"/>
                    </a:cxn>
                    <a:cxn ang="0">
                      <a:pos x="614" y="78"/>
                    </a:cxn>
                    <a:cxn ang="0">
                      <a:pos x="643" y="90"/>
                    </a:cxn>
                    <a:cxn ang="0">
                      <a:pos x="669" y="103"/>
                    </a:cxn>
                    <a:cxn ang="0">
                      <a:pos x="702" y="120"/>
                    </a:cxn>
                    <a:cxn ang="0">
                      <a:pos x="738" y="143"/>
                    </a:cxn>
                    <a:cxn ang="0">
                      <a:pos x="763" y="172"/>
                    </a:cxn>
                    <a:cxn ang="0">
                      <a:pos x="761" y="211"/>
                    </a:cxn>
                    <a:cxn ang="0">
                      <a:pos x="730" y="244"/>
                    </a:cxn>
                    <a:cxn ang="0">
                      <a:pos x="690" y="270"/>
                    </a:cxn>
                    <a:cxn ang="0">
                      <a:pos x="649" y="251"/>
                    </a:cxn>
                    <a:cxn ang="0">
                      <a:pos x="618" y="223"/>
                    </a:cxn>
                    <a:cxn ang="0">
                      <a:pos x="586" y="189"/>
                    </a:cxn>
                    <a:cxn ang="0">
                      <a:pos x="544" y="151"/>
                    </a:cxn>
                    <a:cxn ang="0">
                      <a:pos x="502" y="120"/>
                    </a:cxn>
                    <a:cxn ang="0">
                      <a:pos x="476" y="103"/>
                    </a:cxn>
                    <a:cxn ang="0">
                      <a:pos x="447" y="90"/>
                    </a:cxn>
                    <a:cxn ang="0">
                      <a:pos x="415" y="77"/>
                    </a:cxn>
                    <a:cxn ang="0">
                      <a:pos x="380" y="69"/>
                    </a:cxn>
                    <a:cxn ang="0">
                      <a:pos x="344" y="63"/>
                    </a:cxn>
                    <a:cxn ang="0">
                      <a:pos x="308" y="59"/>
                    </a:cxn>
                    <a:cxn ang="0">
                      <a:pos x="274" y="58"/>
                    </a:cxn>
                    <a:cxn ang="0">
                      <a:pos x="240" y="58"/>
                    </a:cxn>
                    <a:cxn ang="0">
                      <a:pos x="206" y="58"/>
                    </a:cxn>
                    <a:cxn ang="0">
                      <a:pos x="173" y="59"/>
                    </a:cxn>
                    <a:cxn ang="0">
                      <a:pos x="143" y="61"/>
                    </a:cxn>
                    <a:cxn ang="0">
                      <a:pos x="114" y="65"/>
                    </a:cxn>
                    <a:cxn ang="0">
                      <a:pos x="80" y="67"/>
                    </a:cxn>
                    <a:cxn ang="0">
                      <a:pos x="38" y="71"/>
                    </a:cxn>
                    <a:cxn ang="0">
                      <a:pos x="10" y="71"/>
                    </a:cxn>
                    <a:cxn ang="0">
                      <a:pos x="2" y="56"/>
                    </a:cxn>
                    <a:cxn ang="0">
                      <a:pos x="31" y="33"/>
                    </a:cxn>
                    <a:cxn ang="0">
                      <a:pos x="59" y="23"/>
                    </a:cxn>
                    <a:cxn ang="0">
                      <a:pos x="93" y="18"/>
                    </a:cxn>
                    <a:cxn ang="0">
                      <a:pos x="131" y="10"/>
                    </a:cxn>
                    <a:cxn ang="0">
                      <a:pos x="173" y="6"/>
                    </a:cxn>
                    <a:cxn ang="0">
                      <a:pos x="217" y="2"/>
                    </a:cxn>
                    <a:cxn ang="0">
                      <a:pos x="251" y="2"/>
                    </a:cxn>
                  </a:cxnLst>
                  <a:rect l="0" t="0" r="r" b="b"/>
                  <a:pathLst>
                    <a:path w="766" h="270">
                      <a:moveTo>
                        <a:pt x="251" y="2"/>
                      </a:moveTo>
                      <a:lnTo>
                        <a:pt x="259" y="0"/>
                      </a:lnTo>
                      <a:lnTo>
                        <a:pt x="270" y="0"/>
                      </a:lnTo>
                      <a:lnTo>
                        <a:pt x="280" y="0"/>
                      </a:lnTo>
                      <a:lnTo>
                        <a:pt x="293" y="2"/>
                      </a:lnTo>
                      <a:lnTo>
                        <a:pt x="302" y="2"/>
                      </a:lnTo>
                      <a:lnTo>
                        <a:pt x="316" y="4"/>
                      </a:lnTo>
                      <a:lnTo>
                        <a:pt x="322" y="4"/>
                      </a:lnTo>
                      <a:lnTo>
                        <a:pt x="329" y="4"/>
                      </a:lnTo>
                      <a:lnTo>
                        <a:pt x="337" y="6"/>
                      </a:lnTo>
                      <a:lnTo>
                        <a:pt x="342" y="8"/>
                      </a:lnTo>
                      <a:lnTo>
                        <a:pt x="348" y="8"/>
                      </a:lnTo>
                      <a:lnTo>
                        <a:pt x="356" y="8"/>
                      </a:lnTo>
                      <a:lnTo>
                        <a:pt x="361" y="10"/>
                      </a:lnTo>
                      <a:lnTo>
                        <a:pt x="369" y="10"/>
                      </a:lnTo>
                      <a:lnTo>
                        <a:pt x="377" y="10"/>
                      </a:lnTo>
                      <a:lnTo>
                        <a:pt x="384" y="12"/>
                      </a:lnTo>
                      <a:lnTo>
                        <a:pt x="390" y="14"/>
                      </a:lnTo>
                      <a:lnTo>
                        <a:pt x="399" y="16"/>
                      </a:lnTo>
                      <a:lnTo>
                        <a:pt x="405" y="16"/>
                      </a:lnTo>
                      <a:lnTo>
                        <a:pt x="413" y="18"/>
                      </a:lnTo>
                      <a:lnTo>
                        <a:pt x="420" y="19"/>
                      </a:lnTo>
                      <a:lnTo>
                        <a:pt x="428" y="21"/>
                      </a:lnTo>
                      <a:lnTo>
                        <a:pt x="434" y="23"/>
                      </a:lnTo>
                      <a:lnTo>
                        <a:pt x="443" y="25"/>
                      </a:lnTo>
                      <a:lnTo>
                        <a:pt x="449" y="25"/>
                      </a:lnTo>
                      <a:lnTo>
                        <a:pt x="458" y="29"/>
                      </a:lnTo>
                      <a:lnTo>
                        <a:pt x="466" y="31"/>
                      </a:lnTo>
                      <a:lnTo>
                        <a:pt x="472" y="33"/>
                      </a:lnTo>
                      <a:lnTo>
                        <a:pt x="479" y="35"/>
                      </a:lnTo>
                      <a:lnTo>
                        <a:pt x="487" y="37"/>
                      </a:lnTo>
                      <a:lnTo>
                        <a:pt x="495" y="39"/>
                      </a:lnTo>
                      <a:lnTo>
                        <a:pt x="502" y="40"/>
                      </a:lnTo>
                      <a:lnTo>
                        <a:pt x="510" y="42"/>
                      </a:lnTo>
                      <a:lnTo>
                        <a:pt x="519" y="46"/>
                      </a:lnTo>
                      <a:lnTo>
                        <a:pt x="525" y="46"/>
                      </a:lnTo>
                      <a:lnTo>
                        <a:pt x="533" y="48"/>
                      </a:lnTo>
                      <a:lnTo>
                        <a:pt x="540" y="52"/>
                      </a:lnTo>
                      <a:lnTo>
                        <a:pt x="548" y="56"/>
                      </a:lnTo>
                      <a:lnTo>
                        <a:pt x="555" y="58"/>
                      </a:lnTo>
                      <a:lnTo>
                        <a:pt x="563" y="59"/>
                      </a:lnTo>
                      <a:lnTo>
                        <a:pt x="571" y="61"/>
                      </a:lnTo>
                      <a:lnTo>
                        <a:pt x="578" y="65"/>
                      </a:lnTo>
                      <a:lnTo>
                        <a:pt x="586" y="67"/>
                      </a:lnTo>
                      <a:lnTo>
                        <a:pt x="593" y="71"/>
                      </a:lnTo>
                      <a:lnTo>
                        <a:pt x="601" y="73"/>
                      </a:lnTo>
                      <a:lnTo>
                        <a:pt x="607" y="77"/>
                      </a:lnTo>
                      <a:lnTo>
                        <a:pt x="614" y="78"/>
                      </a:lnTo>
                      <a:lnTo>
                        <a:pt x="622" y="80"/>
                      </a:lnTo>
                      <a:lnTo>
                        <a:pt x="628" y="84"/>
                      </a:lnTo>
                      <a:lnTo>
                        <a:pt x="637" y="88"/>
                      </a:lnTo>
                      <a:lnTo>
                        <a:pt x="643" y="90"/>
                      </a:lnTo>
                      <a:lnTo>
                        <a:pt x="650" y="94"/>
                      </a:lnTo>
                      <a:lnTo>
                        <a:pt x="656" y="96"/>
                      </a:lnTo>
                      <a:lnTo>
                        <a:pt x="664" y="99"/>
                      </a:lnTo>
                      <a:lnTo>
                        <a:pt x="669" y="103"/>
                      </a:lnTo>
                      <a:lnTo>
                        <a:pt x="677" y="107"/>
                      </a:lnTo>
                      <a:lnTo>
                        <a:pt x="685" y="111"/>
                      </a:lnTo>
                      <a:lnTo>
                        <a:pt x="690" y="115"/>
                      </a:lnTo>
                      <a:lnTo>
                        <a:pt x="702" y="120"/>
                      </a:lnTo>
                      <a:lnTo>
                        <a:pt x="713" y="126"/>
                      </a:lnTo>
                      <a:lnTo>
                        <a:pt x="723" y="132"/>
                      </a:lnTo>
                      <a:lnTo>
                        <a:pt x="732" y="137"/>
                      </a:lnTo>
                      <a:lnTo>
                        <a:pt x="738" y="143"/>
                      </a:lnTo>
                      <a:lnTo>
                        <a:pt x="746" y="149"/>
                      </a:lnTo>
                      <a:lnTo>
                        <a:pt x="751" y="154"/>
                      </a:lnTo>
                      <a:lnTo>
                        <a:pt x="757" y="162"/>
                      </a:lnTo>
                      <a:lnTo>
                        <a:pt x="763" y="172"/>
                      </a:lnTo>
                      <a:lnTo>
                        <a:pt x="766" y="183"/>
                      </a:lnTo>
                      <a:lnTo>
                        <a:pt x="766" y="192"/>
                      </a:lnTo>
                      <a:lnTo>
                        <a:pt x="766" y="202"/>
                      </a:lnTo>
                      <a:lnTo>
                        <a:pt x="761" y="211"/>
                      </a:lnTo>
                      <a:lnTo>
                        <a:pt x="755" y="219"/>
                      </a:lnTo>
                      <a:lnTo>
                        <a:pt x="747" y="227"/>
                      </a:lnTo>
                      <a:lnTo>
                        <a:pt x="740" y="236"/>
                      </a:lnTo>
                      <a:lnTo>
                        <a:pt x="730" y="244"/>
                      </a:lnTo>
                      <a:lnTo>
                        <a:pt x="721" y="253"/>
                      </a:lnTo>
                      <a:lnTo>
                        <a:pt x="709" y="259"/>
                      </a:lnTo>
                      <a:lnTo>
                        <a:pt x="702" y="268"/>
                      </a:lnTo>
                      <a:lnTo>
                        <a:pt x="690" y="270"/>
                      </a:lnTo>
                      <a:lnTo>
                        <a:pt x="681" y="270"/>
                      </a:lnTo>
                      <a:lnTo>
                        <a:pt x="669" y="265"/>
                      </a:lnTo>
                      <a:lnTo>
                        <a:pt x="656" y="257"/>
                      </a:lnTo>
                      <a:lnTo>
                        <a:pt x="649" y="251"/>
                      </a:lnTo>
                      <a:lnTo>
                        <a:pt x="641" y="246"/>
                      </a:lnTo>
                      <a:lnTo>
                        <a:pt x="635" y="238"/>
                      </a:lnTo>
                      <a:lnTo>
                        <a:pt x="628" y="230"/>
                      </a:lnTo>
                      <a:lnTo>
                        <a:pt x="618" y="223"/>
                      </a:lnTo>
                      <a:lnTo>
                        <a:pt x="612" y="215"/>
                      </a:lnTo>
                      <a:lnTo>
                        <a:pt x="603" y="206"/>
                      </a:lnTo>
                      <a:lnTo>
                        <a:pt x="595" y="198"/>
                      </a:lnTo>
                      <a:lnTo>
                        <a:pt x="586" y="189"/>
                      </a:lnTo>
                      <a:lnTo>
                        <a:pt x="576" y="179"/>
                      </a:lnTo>
                      <a:lnTo>
                        <a:pt x="565" y="170"/>
                      </a:lnTo>
                      <a:lnTo>
                        <a:pt x="555" y="160"/>
                      </a:lnTo>
                      <a:lnTo>
                        <a:pt x="544" y="151"/>
                      </a:lnTo>
                      <a:lnTo>
                        <a:pt x="533" y="141"/>
                      </a:lnTo>
                      <a:lnTo>
                        <a:pt x="521" y="132"/>
                      </a:lnTo>
                      <a:lnTo>
                        <a:pt x="510" y="124"/>
                      </a:lnTo>
                      <a:lnTo>
                        <a:pt x="502" y="120"/>
                      </a:lnTo>
                      <a:lnTo>
                        <a:pt x="495" y="115"/>
                      </a:lnTo>
                      <a:lnTo>
                        <a:pt x="487" y="111"/>
                      </a:lnTo>
                      <a:lnTo>
                        <a:pt x="481" y="107"/>
                      </a:lnTo>
                      <a:lnTo>
                        <a:pt x="476" y="103"/>
                      </a:lnTo>
                      <a:lnTo>
                        <a:pt x="468" y="99"/>
                      </a:lnTo>
                      <a:lnTo>
                        <a:pt x="460" y="96"/>
                      </a:lnTo>
                      <a:lnTo>
                        <a:pt x="455" y="92"/>
                      </a:lnTo>
                      <a:lnTo>
                        <a:pt x="447" y="90"/>
                      </a:lnTo>
                      <a:lnTo>
                        <a:pt x="437" y="86"/>
                      </a:lnTo>
                      <a:lnTo>
                        <a:pt x="430" y="82"/>
                      </a:lnTo>
                      <a:lnTo>
                        <a:pt x="422" y="80"/>
                      </a:lnTo>
                      <a:lnTo>
                        <a:pt x="415" y="77"/>
                      </a:lnTo>
                      <a:lnTo>
                        <a:pt x="405" y="77"/>
                      </a:lnTo>
                      <a:lnTo>
                        <a:pt x="398" y="73"/>
                      </a:lnTo>
                      <a:lnTo>
                        <a:pt x="390" y="73"/>
                      </a:lnTo>
                      <a:lnTo>
                        <a:pt x="380" y="69"/>
                      </a:lnTo>
                      <a:lnTo>
                        <a:pt x="371" y="67"/>
                      </a:lnTo>
                      <a:lnTo>
                        <a:pt x="361" y="65"/>
                      </a:lnTo>
                      <a:lnTo>
                        <a:pt x="354" y="65"/>
                      </a:lnTo>
                      <a:lnTo>
                        <a:pt x="344" y="63"/>
                      </a:lnTo>
                      <a:lnTo>
                        <a:pt x="337" y="61"/>
                      </a:lnTo>
                      <a:lnTo>
                        <a:pt x="327" y="61"/>
                      </a:lnTo>
                      <a:lnTo>
                        <a:pt x="318" y="61"/>
                      </a:lnTo>
                      <a:lnTo>
                        <a:pt x="308" y="59"/>
                      </a:lnTo>
                      <a:lnTo>
                        <a:pt x="301" y="58"/>
                      </a:lnTo>
                      <a:lnTo>
                        <a:pt x="291" y="58"/>
                      </a:lnTo>
                      <a:lnTo>
                        <a:pt x="283" y="58"/>
                      </a:lnTo>
                      <a:lnTo>
                        <a:pt x="274" y="58"/>
                      </a:lnTo>
                      <a:lnTo>
                        <a:pt x="264" y="58"/>
                      </a:lnTo>
                      <a:lnTo>
                        <a:pt x="255" y="58"/>
                      </a:lnTo>
                      <a:lnTo>
                        <a:pt x="249" y="58"/>
                      </a:lnTo>
                      <a:lnTo>
                        <a:pt x="240" y="58"/>
                      </a:lnTo>
                      <a:lnTo>
                        <a:pt x="230" y="58"/>
                      </a:lnTo>
                      <a:lnTo>
                        <a:pt x="223" y="58"/>
                      </a:lnTo>
                      <a:lnTo>
                        <a:pt x="215" y="58"/>
                      </a:lnTo>
                      <a:lnTo>
                        <a:pt x="206" y="58"/>
                      </a:lnTo>
                      <a:lnTo>
                        <a:pt x="198" y="58"/>
                      </a:lnTo>
                      <a:lnTo>
                        <a:pt x="188" y="58"/>
                      </a:lnTo>
                      <a:lnTo>
                        <a:pt x="183" y="59"/>
                      </a:lnTo>
                      <a:lnTo>
                        <a:pt x="173" y="59"/>
                      </a:lnTo>
                      <a:lnTo>
                        <a:pt x="166" y="59"/>
                      </a:lnTo>
                      <a:lnTo>
                        <a:pt x="158" y="61"/>
                      </a:lnTo>
                      <a:lnTo>
                        <a:pt x="150" y="61"/>
                      </a:lnTo>
                      <a:lnTo>
                        <a:pt x="143" y="61"/>
                      </a:lnTo>
                      <a:lnTo>
                        <a:pt x="135" y="63"/>
                      </a:lnTo>
                      <a:lnTo>
                        <a:pt x="129" y="65"/>
                      </a:lnTo>
                      <a:lnTo>
                        <a:pt x="122" y="65"/>
                      </a:lnTo>
                      <a:lnTo>
                        <a:pt x="114" y="65"/>
                      </a:lnTo>
                      <a:lnTo>
                        <a:pt x="107" y="65"/>
                      </a:lnTo>
                      <a:lnTo>
                        <a:pt x="101" y="67"/>
                      </a:lnTo>
                      <a:lnTo>
                        <a:pt x="93" y="67"/>
                      </a:lnTo>
                      <a:lnTo>
                        <a:pt x="80" y="67"/>
                      </a:lnTo>
                      <a:lnTo>
                        <a:pt x="71" y="71"/>
                      </a:lnTo>
                      <a:lnTo>
                        <a:pt x="57" y="71"/>
                      </a:lnTo>
                      <a:lnTo>
                        <a:pt x="48" y="71"/>
                      </a:lnTo>
                      <a:lnTo>
                        <a:pt x="38" y="71"/>
                      </a:lnTo>
                      <a:lnTo>
                        <a:pt x="31" y="73"/>
                      </a:lnTo>
                      <a:lnTo>
                        <a:pt x="21" y="71"/>
                      </a:lnTo>
                      <a:lnTo>
                        <a:pt x="15" y="71"/>
                      </a:lnTo>
                      <a:lnTo>
                        <a:pt x="10" y="71"/>
                      </a:lnTo>
                      <a:lnTo>
                        <a:pt x="6" y="71"/>
                      </a:lnTo>
                      <a:lnTo>
                        <a:pt x="0" y="67"/>
                      </a:lnTo>
                      <a:lnTo>
                        <a:pt x="0" y="61"/>
                      </a:lnTo>
                      <a:lnTo>
                        <a:pt x="2" y="56"/>
                      </a:lnTo>
                      <a:lnTo>
                        <a:pt x="8" y="48"/>
                      </a:lnTo>
                      <a:lnTo>
                        <a:pt x="15" y="42"/>
                      </a:lnTo>
                      <a:lnTo>
                        <a:pt x="27" y="37"/>
                      </a:lnTo>
                      <a:lnTo>
                        <a:pt x="31" y="33"/>
                      </a:lnTo>
                      <a:lnTo>
                        <a:pt x="38" y="31"/>
                      </a:lnTo>
                      <a:lnTo>
                        <a:pt x="46" y="29"/>
                      </a:lnTo>
                      <a:lnTo>
                        <a:pt x="51" y="25"/>
                      </a:lnTo>
                      <a:lnTo>
                        <a:pt x="59" y="23"/>
                      </a:lnTo>
                      <a:lnTo>
                        <a:pt x="67" y="23"/>
                      </a:lnTo>
                      <a:lnTo>
                        <a:pt x="76" y="19"/>
                      </a:lnTo>
                      <a:lnTo>
                        <a:pt x="86" y="19"/>
                      </a:lnTo>
                      <a:lnTo>
                        <a:pt x="93" y="18"/>
                      </a:lnTo>
                      <a:lnTo>
                        <a:pt x="103" y="16"/>
                      </a:lnTo>
                      <a:lnTo>
                        <a:pt x="110" y="14"/>
                      </a:lnTo>
                      <a:lnTo>
                        <a:pt x="122" y="12"/>
                      </a:lnTo>
                      <a:lnTo>
                        <a:pt x="131" y="10"/>
                      </a:lnTo>
                      <a:lnTo>
                        <a:pt x="143" y="8"/>
                      </a:lnTo>
                      <a:lnTo>
                        <a:pt x="152" y="8"/>
                      </a:lnTo>
                      <a:lnTo>
                        <a:pt x="164" y="8"/>
                      </a:lnTo>
                      <a:lnTo>
                        <a:pt x="173" y="6"/>
                      </a:lnTo>
                      <a:lnTo>
                        <a:pt x="185" y="4"/>
                      </a:lnTo>
                      <a:lnTo>
                        <a:pt x="196" y="4"/>
                      </a:lnTo>
                      <a:lnTo>
                        <a:pt x="206" y="4"/>
                      </a:lnTo>
                      <a:lnTo>
                        <a:pt x="217" y="2"/>
                      </a:lnTo>
                      <a:lnTo>
                        <a:pt x="228" y="2"/>
                      </a:lnTo>
                      <a:lnTo>
                        <a:pt x="240" y="2"/>
                      </a:lnTo>
                      <a:lnTo>
                        <a:pt x="251" y="2"/>
                      </a:lnTo>
                      <a:lnTo>
                        <a:pt x="251" y="2"/>
                      </a:lnTo>
                      <a:close/>
                    </a:path>
                  </a:pathLst>
                </a:custGeom>
                <a:solidFill>
                  <a:srgbClr val="FFE6F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7" name="Freeform 99"/>
                <p:cNvSpPr>
                  <a:spLocks/>
                </p:cNvSpPr>
                <p:nvPr/>
              </p:nvSpPr>
              <p:spPr bwMode="auto">
                <a:xfrm>
                  <a:off x="3989605" y="3033007"/>
                  <a:ext cx="349144" cy="67180"/>
                </a:xfrm>
                <a:custGeom>
                  <a:avLst/>
                  <a:gdLst/>
                  <a:ahLst/>
                  <a:cxnLst>
                    <a:cxn ang="0">
                      <a:pos x="0" y="124"/>
                    </a:cxn>
                    <a:cxn ang="0">
                      <a:pos x="21" y="130"/>
                    </a:cxn>
                    <a:cxn ang="0">
                      <a:pos x="47" y="135"/>
                    </a:cxn>
                    <a:cxn ang="0">
                      <a:pos x="72" y="137"/>
                    </a:cxn>
                    <a:cxn ang="0">
                      <a:pos x="103" y="139"/>
                    </a:cxn>
                    <a:cxn ang="0">
                      <a:pos x="135" y="141"/>
                    </a:cxn>
                    <a:cxn ang="0">
                      <a:pos x="173" y="141"/>
                    </a:cxn>
                    <a:cxn ang="0">
                      <a:pos x="211" y="141"/>
                    </a:cxn>
                    <a:cxn ang="0">
                      <a:pos x="255" y="143"/>
                    </a:cxn>
                    <a:cxn ang="0">
                      <a:pos x="295" y="141"/>
                    </a:cxn>
                    <a:cxn ang="0">
                      <a:pos x="338" y="139"/>
                    </a:cxn>
                    <a:cxn ang="0">
                      <a:pos x="380" y="139"/>
                    </a:cxn>
                    <a:cxn ang="0">
                      <a:pos x="424" y="137"/>
                    </a:cxn>
                    <a:cxn ang="0">
                      <a:pos x="464" y="135"/>
                    </a:cxn>
                    <a:cxn ang="0">
                      <a:pos x="504" y="132"/>
                    </a:cxn>
                    <a:cxn ang="0">
                      <a:pos x="542" y="130"/>
                    </a:cxn>
                    <a:cxn ang="0">
                      <a:pos x="578" y="128"/>
                    </a:cxn>
                    <a:cxn ang="0">
                      <a:pos x="607" y="124"/>
                    </a:cxn>
                    <a:cxn ang="0">
                      <a:pos x="635" y="120"/>
                    </a:cxn>
                    <a:cxn ang="0">
                      <a:pos x="658" y="116"/>
                    </a:cxn>
                    <a:cxn ang="0">
                      <a:pos x="677" y="113"/>
                    </a:cxn>
                    <a:cxn ang="0">
                      <a:pos x="705" y="103"/>
                    </a:cxn>
                    <a:cxn ang="0">
                      <a:pos x="726" y="94"/>
                    </a:cxn>
                    <a:cxn ang="0">
                      <a:pos x="738" y="73"/>
                    </a:cxn>
                    <a:cxn ang="0">
                      <a:pos x="723" y="54"/>
                    </a:cxn>
                    <a:cxn ang="0">
                      <a:pos x="690" y="42"/>
                    </a:cxn>
                    <a:cxn ang="0">
                      <a:pos x="669" y="38"/>
                    </a:cxn>
                    <a:cxn ang="0">
                      <a:pos x="643" y="37"/>
                    </a:cxn>
                    <a:cxn ang="0">
                      <a:pos x="616" y="35"/>
                    </a:cxn>
                    <a:cxn ang="0">
                      <a:pos x="595" y="33"/>
                    </a:cxn>
                    <a:cxn ang="0">
                      <a:pos x="574" y="31"/>
                    </a:cxn>
                    <a:cxn ang="0">
                      <a:pos x="549" y="29"/>
                    </a:cxn>
                    <a:cxn ang="0">
                      <a:pos x="525" y="27"/>
                    </a:cxn>
                    <a:cxn ang="0">
                      <a:pos x="496" y="23"/>
                    </a:cxn>
                    <a:cxn ang="0">
                      <a:pos x="466" y="19"/>
                    </a:cxn>
                    <a:cxn ang="0">
                      <a:pos x="435" y="16"/>
                    </a:cxn>
                    <a:cxn ang="0">
                      <a:pos x="407" y="14"/>
                    </a:cxn>
                    <a:cxn ang="0">
                      <a:pos x="376" y="10"/>
                    </a:cxn>
                    <a:cxn ang="0">
                      <a:pos x="346" y="6"/>
                    </a:cxn>
                    <a:cxn ang="0">
                      <a:pos x="314" y="4"/>
                    </a:cxn>
                    <a:cxn ang="0">
                      <a:pos x="285" y="4"/>
                    </a:cxn>
                    <a:cxn ang="0">
                      <a:pos x="255" y="0"/>
                    </a:cxn>
                    <a:cxn ang="0">
                      <a:pos x="230" y="0"/>
                    </a:cxn>
                    <a:cxn ang="0">
                      <a:pos x="203" y="0"/>
                    </a:cxn>
                    <a:cxn ang="0">
                      <a:pos x="182" y="0"/>
                    </a:cxn>
                    <a:cxn ang="0">
                      <a:pos x="162" y="0"/>
                    </a:cxn>
                    <a:cxn ang="0">
                      <a:pos x="135" y="6"/>
                    </a:cxn>
                    <a:cxn ang="0">
                      <a:pos x="110" y="19"/>
                    </a:cxn>
                    <a:cxn ang="0">
                      <a:pos x="84" y="38"/>
                    </a:cxn>
                    <a:cxn ang="0">
                      <a:pos x="63" y="54"/>
                    </a:cxn>
                    <a:cxn ang="0">
                      <a:pos x="44" y="73"/>
                    </a:cxn>
                    <a:cxn ang="0">
                      <a:pos x="23" y="94"/>
                    </a:cxn>
                    <a:cxn ang="0">
                      <a:pos x="2" y="118"/>
                    </a:cxn>
                  </a:cxnLst>
                  <a:rect l="0" t="0" r="r" b="b"/>
                  <a:pathLst>
                    <a:path w="738" h="143">
                      <a:moveTo>
                        <a:pt x="2" y="118"/>
                      </a:moveTo>
                      <a:lnTo>
                        <a:pt x="0" y="120"/>
                      </a:lnTo>
                      <a:lnTo>
                        <a:pt x="0" y="124"/>
                      </a:lnTo>
                      <a:lnTo>
                        <a:pt x="4" y="126"/>
                      </a:lnTo>
                      <a:lnTo>
                        <a:pt x="11" y="130"/>
                      </a:lnTo>
                      <a:lnTo>
                        <a:pt x="21" y="130"/>
                      </a:lnTo>
                      <a:lnTo>
                        <a:pt x="32" y="132"/>
                      </a:lnTo>
                      <a:lnTo>
                        <a:pt x="40" y="133"/>
                      </a:lnTo>
                      <a:lnTo>
                        <a:pt x="47" y="135"/>
                      </a:lnTo>
                      <a:lnTo>
                        <a:pt x="55" y="135"/>
                      </a:lnTo>
                      <a:lnTo>
                        <a:pt x="65" y="137"/>
                      </a:lnTo>
                      <a:lnTo>
                        <a:pt x="72" y="137"/>
                      </a:lnTo>
                      <a:lnTo>
                        <a:pt x="82" y="139"/>
                      </a:lnTo>
                      <a:lnTo>
                        <a:pt x="91" y="139"/>
                      </a:lnTo>
                      <a:lnTo>
                        <a:pt x="103" y="139"/>
                      </a:lnTo>
                      <a:lnTo>
                        <a:pt x="114" y="139"/>
                      </a:lnTo>
                      <a:lnTo>
                        <a:pt x="124" y="141"/>
                      </a:lnTo>
                      <a:lnTo>
                        <a:pt x="135" y="141"/>
                      </a:lnTo>
                      <a:lnTo>
                        <a:pt x="148" y="141"/>
                      </a:lnTo>
                      <a:lnTo>
                        <a:pt x="160" y="141"/>
                      </a:lnTo>
                      <a:lnTo>
                        <a:pt x="173" y="141"/>
                      </a:lnTo>
                      <a:lnTo>
                        <a:pt x="184" y="141"/>
                      </a:lnTo>
                      <a:lnTo>
                        <a:pt x="198" y="141"/>
                      </a:lnTo>
                      <a:lnTo>
                        <a:pt x="211" y="141"/>
                      </a:lnTo>
                      <a:lnTo>
                        <a:pt x="226" y="141"/>
                      </a:lnTo>
                      <a:lnTo>
                        <a:pt x="240" y="141"/>
                      </a:lnTo>
                      <a:lnTo>
                        <a:pt x="255" y="143"/>
                      </a:lnTo>
                      <a:lnTo>
                        <a:pt x="266" y="141"/>
                      </a:lnTo>
                      <a:lnTo>
                        <a:pt x="281" y="141"/>
                      </a:lnTo>
                      <a:lnTo>
                        <a:pt x="295" y="141"/>
                      </a:lnTo>
                      <a:lnTo>
                        <a:pt x="310" y="141"/>
                      </a:lnTo>
                      <a:lnTo>
                        <a:pt x="323" y="139"/>
                      </a:lnTo>
                      <a:lnTo>
                        <a:pt x="338" y="139"/>
                      </a:lnTo>
                      <a:lnTo>
                        <a:pt x="352" y="139"/>
                      </a:lnTo>
                      <a:lnTo>
                        <a:pt x="367" y="139"/>
                      </a:lnTo>
                      <a:lnTo>
                        <a:pt x="380" y="139"/>
                      </a:lnTo>
                      <a:lnTo>
                        <a:pt x="395" y="139"/>
                      </a:lnTo>
                      <a:lnTo>
                        <a:pt x="409" y="137"/>
                      </a:lnTo>
                      <a:lnTo>
                        <a:pt x="424" y="137"/>
                      </a:lnTo>
                      <a:lnTo>
                        <a:pt x="435" y="135"/>
                      </a:lnTo>
                      <a:lnTo>
                        <a:pt x="451" y="135"/>
                      </a:lnTo>
                      <a:lnTo>
                        <a:pt x="464" y="135"/>
                      </a:lnTo>
                      <a:lnTo>
                        <a:pt x="479" y="135"/>
                      </a:lnTo>
                      <a:lnTo>
                        <a:pt x="491" y="133"/>
                      </a:lnTo>
                      <a:lnTo>
                        <a:pt x="504" y="132"/>
                      </a:lnTo>
                      <a:lnTo>
                        <a:pt x="517" y="132"/>
                      </a:lnTo>
                      <a:lnTo>
                        <a:pt x="530" y="132"/>
                      </a:lnTo>
                      <a:lnTo>
                        <a:pt x="542" y="130"/>
                      </a:lnTo>
                      <a:lnTo>
                        <a:pt x="553" y="130"/>
                      </a:lnTo>
                      <a:lnTo>
                        <a:pt x="565" y="128"/>
                      </a:lnTo>
                      <a:lnTo>
                        <a:pt x="578" y="128"/>
                      </a:lnTo>
                      <a:lnTo>
                        <a:pt x="587" y="126"/>
                      </a:lnTo>
                      <a:lnTo>
                        <a:pt x="597" y="124"/>
                      </a:lnTo>
                      <a:lnTo>
                        <a:pt x="607" y="124"/>
                      </a:lnTo>
                      <a:lnTo>
                        <a:pt x="618" y="124"/>
                      </a:lnTo>
                      <a:lnTo>
                        <a:pt x="626" y="120"/>
                      </a:lnTo>
                      <a:lnTo>
                        <a:pt x="635" y="120"/>
                      </a:lnTo>
                      <a:lnTo>
                        <a:pt x="643" y="118"/>
                      </a:lnTo>
                      <a:lnTo>
                        <a:pt x="652" y="118"/>
                      </a:lnTo>
                      <a:lnTo>
                        <a:pt x="658" y="116"/>
                      </a:lnTo>
                      <a:lnTo>
                        <a:pt x="665" y="114"/>
                      </a:lnTo>
                      <a:lnTo>
                        <a:pt x="671" y="113"/>
                      </a:lnTo>
                      <a:lnTo>
                        <a:pt x="677" y="113"/>
                      </a:lnTo>
                      <a:lnTo>
                        <a:pt x="686" y="109"/>
                      </a:lnTo>
                      <a:lnTo>
                        <a:pt x="698" y="107"/>
                      </a:lnTo>
                      <a:lnTo>
                        <a:pt x="705" y="103"/>
                      </a:lnTo>
                      <a:lnTo>
                        <a:pt x="713" y="99"/>
                      </a:lnTo>
                      <a:lnTo>
                        <a:pt x="719" y="95"/>
                      </a:lnTo>
                      <a:lnTo>
                        <a:pt x="726" y="94"/>
                      </a:lnTo>
                      <a:lnTo>
                        <a:pt x="734" y="86"/>
                      </a:lnTo>
                      <a:lnTo>
                        <a:pt x="738" y="80"/>
                      </a:lnTo>
                      <a:lnTo>
                        <a:pt x="738" y="73"/>
                      </a:lnTo>
                      <a:lnTo>
                        <a:pt x="736" y="67"/>
                      </a:lnTo>
                      <a:lnTo>
                        <a:pt x="728" y="59"/>
                      </a:lnTo>
                      <a:lnTo>
                        <a:pt x="723" y="54"/>
                      </a:lnTo>
                      <a:lnTo>
                        <a:pt x="711" y="48"/>
                      </a:lnTo>
                      <a:lnTo>
                        <a:pt x="700" y="44"/>
                      </a:lnTo>
                      <a:lnTo>
                        <a:pt x="690" y="42"/>
                      </a:lnTo>
                      <a:lnTo>
                        <a:pt x="684" y="40"/>
                      </a:lnTo>
                      <a:lnTo>
                        <a:pt x="677" y="38"/>
                      </a:lnTo>
                      <a:lnTo>
                        <a:pt x="669" y="38"/>
                      </a:lnTo>
                      <a:lnTo>
                        <a:pt x="660" y="37"/>
                      </a:lnTo>
                      <a:lnTo>
                        <a:pt x="652" y="37"/>
                      </a:lnTo>
                      <a:lnTo>
                        <a:pt x="643" y="37"/>
                      </a:lnTo>
                      <a:lnTo>
                        <a:pt x="637" y="37"/>
                      </a:lnTo>
                      <a:lnTo>
                        <a:pt x="626" y="35"/>
                      </a:lnTo>
                      <a:lnTo>
                        <a:pt x="616" y="35"/>
                      </a:lnTo>
                      <a:lnTo>
                        <a:pt x="608" y="35"/>
                      </a:lnTo>
                      <a:lnTo>
                        <a:pt x="603" y="35"/>
                      </a:lnTo>
                      <a:lnTo>
                        <a:pt x="595" y="33"/>
                      </a:lnTo>
                      <a:lnTo>
                        <a:pt x="589" y="33"/>
                      </a:lnTo>
                      <a:lnTo>
                        <a:pt x="580" y="33"/>
                      </a:lnTo>
                      <a:lnTo>
                        <a:pt x="574" y="31"/>
                      </a:lnTo>
                      <a:lnTo>
                        <a:pt x="565" y="29"/>
                      </a:lnTo>
                      <a:lnTo>
                        <a:pt x="559" y="29"/>
                      </a:lnTo>
                      <a:lnTo>
                        <a:pt x="549" y="29"/>
                      </a:lnTo>
                      <a:lnTo>
                        <a:pt x="542" y="29"/>
                      </a:lnTo>
                      <a:lnTo>
                        <a:pt x="534" y="27"/>
                      </a:lnTo>
                      <a:lnTo>
                        <a:pt x="525" y="27"/>
                      </a:lnTo>
                      <a:lnTo>
                        <a:pt x="515" y="25"/>
                      </a:lnTo>
                      <a:lnTo>
                        <a:pt x="506" y="25"/>
                      </a:lnTo>
                      <a:lnTo>
                        <a:pt x="496" y="23"/>
                      </a:lnTo>
                      <a:lnTo>
                        <a:pt x="487" y="23"/>
                      </a:lnTo>
                      <a:lnTo>
                        <a:pt x="475" y="21"/>
                      </a:lnTo>
                      <a:lnTo>
                        <a:pt x="466" y="19"/>
                      </a:lnTo>
                      <a:lnTo>
                        <a:pt x="456" y="19"/>
                      </a:lnTo>
                      <a:lnTo>
                        <a:pt x="447" y="19"/>
                      </a:lnTo>
                      <a:lnTo>
                        <a:pt x="435" y="16"/>
                      </a:lnTo>
                      <a:lnTo>
                        <a:pt x="426" y="16"/>
                      </a:lnTo>
                      <a:lnTo>
                        <a:pt x="416" y="14"/>
                      </a:lnTo>
                      <a:lnTo>
                        <a:pt x="407" y="14"/>
                      </a:lnTo>
                      <a:lnTo>
                        <a:pt x="395" y="14"/>
                      </a:lnTo>
                      <a:lnTo>
                        <a:pt x="386" y="12"/>
                      </a:lnTo>
                      <a:lnTo>
                        <a:pt x="376" y="10"/>
                      </a:lnTo>
                      <a:lnTo>
                        <a:pt x="367" y="10"/>
                      </a:lnTo>
                      <a:lnTo>
                        <a:pt x="356" y="8"/>
                      </a:lnTo>
                      <a:lnTo>
                        <a:pt x="346" y="6"/>
                      </a:lnTo>
                      <a:lnTo>
                        <a:pt x="335" y="6"/>
                      </a:lnTo>
                      <a:lnTo>
                        <a:pt x="323" y="6"/>
                      </a:lnTo>
                      <a:lnTo>
                        <a:pt x="314" y="4"/>
                      </a:lnTo>
                      <a:lnTo>
                        <a:pt x="304" y="4"/>
                      </a:lnTo>
                      <a:lnTo>
                        <a:pt x="295" y="4"/>
                      </a:lnTo>
                      <a:lnTo>
                        <a:pt x="285" y="4"/>
                      </a:lnTo>
                      <a:lnTo>
                        <a:pt x="274" y="2"/>
                      </a:lnTo>
                      <a:lnTo>
                        <a:pt x="266" y="0"/>
                      </a:lnTo>
                      <a:lnTo>
                        <a:pt x="255" y="0"/>
                      </a:lnTo>
                      <a:lnTo>
                        <a:pt x="247" y="0"/>
                      </a:lnTo>
                      <a:lnTo>
                        <a:pt x="238" y="0"/>
                      </a:lnTo>
                      <a:lnTo>
                        <a:pt x="230" y="0"/>
                      </a:lnTo>
                      <a:lnTo>
                        <a:pt x="221" y="0"/>
                      </a:lnTo>
                      <a:lnTo>
                        <a:pt x="213" y="0"/>
                      </a:lnTo>
                      <a:lnTo>
                        <a:pt x="203" y="0"/>
                      </a:lnTo>
                      <a:lnTo>
                        <a:pt x="196" y="0"/>
                      </a:lnTo>
                      <a:lnTo>
                        <a:pt x="188" y="0"/>
                      </a:lnTo>
                      <a:lnTo>
                        <a:pt x="182" y="0"/>
                      </a:lnTo>
                      <a:lnTo>
                        <a:pt x="175" y="0"/>
                      </a:lnTo>
                      <a:lnTo>
                        <a:pt x="167" y="0"/>
                      </a:lnTo>
                      <a:lnTo>
                        <a:pt x="162" y="0"/>
                      </a:lnTo>
                      <a:lnTo>
                        <a:pt x="156" y="2"/>
                      </a:lnTo>
                      <a:lnTo>
                        <a:pt x="144" y="4"/>
                      </a:lnTo>
                      <a:lnTo>
                        <a:pt x="135" y="6"/>
                      </a:lnTo>
                      <a:lnTo>
                        <a:pt x="127" y="10"/>
                      </a:lnTo>
                      <a:lnTo>
                        <a:pt x="122" y="14"/>
                      </a:lnTo>
                      <a:lnTo>
                        <a:pt x="110" y="19"/>
                      </a:lnTo>
                      <a:lnTo>
                        <a:pt x="101" y="25"/>
                      </a:lnTo>
                      <a:lnTo>
                        <a:pt x="91" y="33"/>
                      </a:lnTo>
                      <a:lnTo>
                        <a:pt x="84" y="38"/>
                      </a:lnTo>
                      <a:lnTo>
                        <a:pt x="76" y="42"/>
                      </a:lnTo>
                      <a:lnTo>
                        <a:pt x="68" y="50"/>
                      </a:lnTo>
                      <a:lnTo>
                        <a:pt x="63" y="54"/>
                      </a:lnTo>
                      <a:lnTo>
                        <a:pt x="57" y="61"/>
                      </a:lnTo>
                      <a:lnTo>
                        <a:pt x="49" y="67"/>
                      </a:lnTo>
                      <a:lnTo>
                        <a:pt x="44" y="73"/>
                      </a:lnTo>
                      <a:lnTo>
                        <a:pt x="36" y="78"/>
                      </a:lnTo>
                      <a:lnTo>
                        <a:pt x="30" y="86"/>
                      </a:lnTo>
                      <a:lnTo>
                        <a:pt x="23" y="94"/>
                      </a:lnTo>
                      <a:lnTo>
                        <a:pt x="15" y="101"/>
                      </a:lnTo>
                      <a:lnTo>
                        <a:pt x="9" y="109"/>
                      </a:lnTo>
                      <a:lnTo>
                        <a:pt x="2" y="118"/>
                      </a:lnTo>
                      <a:lnTo>
                        <a:pt x="2" y="118"/>
                      </a:lnTo>
                      <a:close/>
                    </a:path>
                  </a:pathLst>
                </a:custGeom>
                <a:solidFill>
                  <a:srgbClr val="D49ED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8" name="Freeform 100"/>
                <p:cNvSpPr>
                  <a:spLocks/>
                </p:cNvSpPr>
                <p:nvPr/>
              </p:nvSpPr>
              <p:spPr bwMode="auto">
                <a:xfrm>
                  <a:off x="3405806" y="2219284"/>
                  <a:ext cx="177884" cy="84211"/>
                </a:xfrm>
                <a:custGeom>
                  <a:avLst/>
                  <a:gdLst/>
                  <a:ahLst/>
                  <a:cxnLst>
                    <a:cxn ang="0">
                      <a:pos x="374" y="70"/>
                    </a:cxn>
                    <a:cxn ang="0">
                      <a:pos x="371" y="55"/>
                    </a:cxn>
                    <a:cxn ang="0">
                      <a:pos x="363" y="40"/>
                    </a:cxn>
                    <a:cxn ang="0">
                      <a:pos x="350" y="24"/>
                    </a:cxn>
                    <a:cxn ang="0">
                      <a:pos x="333" y="15"/>
                    </a:cxn>
                    <a:cxn ang="0">
                      <a:pos x="321" y="9"/>
                    </a:cxn>
                    <a:cxn ang="0">
                      <a:pos x="306" y="5"/>
                    </a:cxn>
                    <a:cxn ang="0">
                      <a:pos x="289" y="2"/>
                    </a:cxn>
                    <a:cxn ang="0">
                      <a:pos x="270" y="0"/>
                    </a:cxn>
                    <a:cxn ang="0">
                      <a:pos x="247" y="0"/>
                    </a:cxn>
                    <a:cxn ang="0">
                      <a:pos x="228" y="2"/>
                    </a:cxn>
                    <a:cxn ang="0">
                      <a:pos x="215" y="2"/>
                    </a:cxn>
                    <a:cxn ang="0">
                      <a:pos x="201" y="3"/>
                    </a:cxn>
                    <a:cxn ang="0">
                      <a:pos x="186" y="7"/>
                    </a:cxn>
                    <a:cxn ang="0">
                      <a:pos x="171" y="9"/>
                    </a:cxn>
                    <a:cxn ang="0">
                      <a:pos x="154" y="13"/>
                    </a:cxn>
                    <a:cxn ang="0">
                      <a:pos x="141" y="17"/>
                    </a:cxn>
                    <a:cxn ang="0">
                      <a:pos x="127" y="22"/>
                    </a:cxn>
                    <a:cxn ang="0">
                      <a:pos x="114" y="26"/>
                    </a:cxn>
                    <a:cxn ang="0">
                      <a:pos x="99" y="32"/>
                    </a:cxn>
                    <a:cxn ang="0">
                      <a:pos x="82" y="43"/>
                    </a:cxn>
                    <a:cxn ang="0">
                      <a:pos x="61" y="55"/>
                    </a:cxn>
                    <a:cxn ang="0">
                      <a:pos x="42" y="70"/>
                    </a:cxn>
                    <a:cxn ang="0">
                      <a:pos x="28" y="83"/>
                    </a:cxn>
                    <a:cxn ang="0">
                      <a:pos x="17" y="98"/>
                    </a:cxn>
                    <a:cxn ang="0">
                      <a:pos x="7" y="112"/>
                    </a:cxn>
                    <a:cxn ang="0">
                      <a:pos x="2" y="125"/>
                    </a:cxn>
                    <a:cxn ang="0">
                      <a:pos x="0" y="138"/>
                    </a:cxn>
                    <a:cxn ang="0">
                      <a:pos x="2" y="150"/>
                    </a:cxn>
                    <a:cxn ang="0">
                      <a:pos x="13" y="165"/>
                    </a:cxn>
                    <a:cxn ang="0">
                      <a:pos x="30" y="173"/>
                    </a:cxn>
                    <a:cxn ang="0">
                      <a:pos x="47" y="176"/>
                    </a:cxn>
                    <a:cxn ang="0">
                      <a:pos x="70" y="174"/>
                    </a:cxn>
                    <a:cxn ang="0">
                      <a:pos x="89" y="173"/>
                    </a:cxn>
                    <a:cxn ang="0">
                      <a:pos x="110" y="169"/>
                    </a:cxn>
                    <a:cxn ang="0">
                      <a:pos x="129" y="163"/>
                    </a:cxn>
                    <a:cxn ang="0">
                      <a:pos x="146" y="157"/>
                    </a:cxn>
                    <a:cxn ang="0">
                      <a:pos x="161" y="150"/>
                    </a:cxn>
                    <a:cxn ang="0">
                      <a:pos x="177" y="142"/>
                    </a:cxn>
                    <a:cxn ang="0">
                      <a:pos x="192" y="136"/>
                    </a:cxn>
                    <a:cxn ang="0">
                      <a:pos x="209" y="125"/>
                    </a:cxn>
                    <a:cxn ang="0">
                      <a:pos x="226" y="108"/>
                    </a:cxn>
                    <a:cxn ang="0">
                      <a:pos x="243" y="91"/>
                    </a:cxn>
                    <a:cxn ang="0">
                      <a:pos x="236" y="83"/>
                    </a:cxn>
                    <a:cxn ang="0">
                      <a:pos x="215" y="79"/>
                    </a:cxn>
                    <a:cxn ang="0">
                      <a:pos x="192" y="74"/>
                    </a:cxn>
                    <a:cxn ang="0">
                      <a:pos x="182" y="64"/>
                    </a:cxn>
                    <a:cxn ang="0">
                      <a:pos x="192" y="49"/>
                    </a:cxn>
                    <a:cxn ang="0">
                      <a:pos x="203" y="40"/>
                    </a:cxn>
                    <a:cxn ang="0">
                      <a:pos x="220" y="34"/>
                    </a:cxn>
                    <a:cxn ang="0">
                      <a:pos x="241" y="26"/>
                    </a:cxn>
                    <a:cxn ang="0">
                      <a:pos x="262" y="24"/>
                    </a:cxn>
                    <a:cxn ang="0">
                      <a:pos x="283" y="22"/>
                    </a:cxn>
                    <a:cxn ang="0">
                      <a:pos x="302" y="24"/>
                    </a:cxn>
                    <a:cxn ang="0">
                      <a:pos x="319" y="28"/>
                    </a:cxn>
                    <a:cxn ang="0">
                      <a:pos x="338" y="40"/>
                    </a:cxn>
                    <a:cxn ang="0">
                      <a:pos x="352" y="59"/>
                    </a:cxn>
                    <a:cxn ang="0">
                      <a:pos x="359" y="70"/>
                    </a:cxn>
                    <a:cxn ang="0">
                      <a:pos x="369" y="83"/>
                    </a:cxn>
                    <a:cxn ang="0">
                      <a:pos x="374" y="87"/>
                    </a:cxn>
                    <a:cxn ang="0">
                      <a:pos x="376" y="79"/>
                    </a:cxn>
                  </a:cxnLst>
                  <a:rect l="0" t="0" r="r" b="b"/>
                  <a:pathLst>
                    <a:path w="376" h="178">
                      <a:moveTo>
                        <a:pt x="376" y="79"/>
                      </a:moveTo>
                      <a:lnTo>
                        <a:pt x="374" y="70"/>
                      </a:lnTo>
                      <a:lnTo>
                        <a:pt x="374" y="64"/>
                      </a:lnTo>
                      <a:lnTo>
                        <a:pt x="371" y="55"/>
                      </a:lnTo>
                      <a:lnTo>
                        <a:pt x="369" y="49"/>
                      </a:lnTo>
                      <a:lnTo>
                        <a:pt x="363" y="40"/>
                      </a:lnTo>
                      <a:lnTo>
                        <a:pt x="357" y="32"/>
                      </a:lnTo>
                      <a:lnTo>
                        <a:pt x="350" y="24"/>
                      </a:lnTo>
                      <a:lnTo>
                        <a:pt x="340" y="19"/>
                      </a:lnTo>
                      <a:lnTo>
                        <a:pt x="333" y="15"/>
                      </a:lnTo>
                      <a:lnTo>
                        <a:pt x="327" y="11"/>
                      </a:lnTo>
                      <a:lnTo>
                        <a:pt x="321" y="9"/>
                      </a:lnTo>
                      <a:lnTo>
                        <a:pt x="315" y="7"/>
                      </a:lnTo>
                      <a:lnTo>
                        <a:pt x="306" y="5"/>
                      </a:lnTo>
                      <a:lnTo>
                        <a:pt x="298" y="3"/>
                      </a:lnTo>
                      <a:lnTo>
                        <a:pt x="289" y="2"/>
                      </a:lnTo>
                      <a:lnTo>
                        <a:pt x="281" y="2"/>
                      </a:lnTo>
                      <a:lnTo>
                        <a:pt x="270" y="0"/>
                      </a:lnTo>
                      <a:lnTo>
                        <a:pt x="258" y="0"/>
                      </a:lnTo>
                      <a:lnTo>
                        <a:pt x="247" y="0"/>
                      </a:lnTo>
                      <a:lnTo>
                        <a:pt x="236" y="2"/>
                      </a:lnTo>
                      <a:lnTo>
                        <a:pt x="228" y="2"/>
                      </a:lnTo>
                      <a:lnTo>
                        <a:pt x="220" y="2"/>
                      </a:lnTo>
                      <a:lnTo>
                        <a:pt x="215" y="2"/>
                      </a:lnTo>
                      <a:lnTo>
                        <a:pt x="209" y="3"/>
                      </a:lnTo>
                      <a:lnTo>
                        <a:pt x="201" y="3"/>
                      </a:lnTo>
                      <a:lnTo>
                        <a:pt x="194" y="5"/>
                      </a:lnTo>
                      <a:lnTo>
                        <a:pt x="186" y="7"/>
                      </a:lnTo>
                      <a:lnTo>
                        <a:pt x="180" y="9"/>
                      </a:lnTo>
                      <a:lnTo>
                        <a:pt x="171" y="9"/>
                      </a:lnTo>
                      <a:lnTo>
                        <a:pt x="163" y="11"/>
                      </a:lnTo>
                      <a:lnTo>
                        <a:pt x="154" y="13"/>
                      </a:lnTo>
                      <a:lnTo>
                        <a:pt x="148" y="15"/>
                      </a:lnTo>
                      <a:lnTo>
                        <a:pt x="141" y="17"/>
                      </a:lnTo>
                      <a:lnTo>
                        <a:pt x="133" y="21"/>
                      </a:lnTo>
                      <a:lnTo>
                        <a:pt x="127" y="22"/>
                      </a:lnTo>
                      <a:lnTo>
                        <a:pt x="120" y="26"/>
                      </a:lnTo>
                      <a:lnTo>
                        <a:pt x="114" y="26"/>
                      </a:lnTo>
                      <a:lnTo>
                        <a:pt x="106" y="30"/>
                      </a:lnTo>
                      <a:lnTo>
                        <a:pt x="99" y="32"/>
                      </a:lnTo>
                      <a:lnTo>
                        <a:pt x="95" y="36"/>
                      </a:lnTo>
                      <a:lnTo>
                        <a:pt x="82" y="43"/>
                      </a:lnTo>
                      <a:lnTo>
                        <a:pt x="72" y="49"/>
                      </a:lnTo>
                      <a:lnTo>
                        <a:pt x="61" y="55"/>
                      </a:lnTo>
                      <a:lnTo>
                        <a:pt x="51" y="62"/>
                      </a:lnTo>
                      <a:lnTo>
                        <a:pt x="42" y="70"/>
                      </a:lnTo>
                      <a:lnTo>
                        <a:pt x="36" y="78"/>
                      </a:lnTo>
                      <a:lnTo>
                        <a:pt x="28" y="83"/>
                      </a:lnTo>
                      <a:lnTo>
                        <a:pt x="23" y="91"/>
                      </a:lnTo>
                      <a:lnTo>
                        <a:pt x="17" y="98"/>
                      </a:lnTo>
                      <a:lnTo>
                        <a:pt x="13" y="106"/>
                      </a:lnTo>
                      <a:lnTo>
                        <a:pt x="7" y="112"/>
                      </a:lnTo>
                      <a:lnTo>
                        <a:pt x="4" y="119"/>
                      </a:lnTo>
                      <a:lnTo>
                        <a:pt x="2" y="125"/>
                      </a:lnTo>
                      <a:lnTo>
                        <a:pt x="2" y="133"/>
                      </a:lnTo>
                      <a:lnTo>
                        <a:pt x="0" y="138"/>
                      </a:lnTo>
                      <a:lnTo>
                        <a:pt x="2" y="144"/>
                      </a:lnTo>
                      <a:lnTo>
                        <a:pt x="2" y="150"/>
                      </a:lnTo>
                      <a:lnTo>
                        <a:pt x="6" y="155"/>
                      </a:lnTo>
                      <a:lnTo>
                        <a:pt x="13" y="165"/>
                      </a:lnTo>
                      <a:lnTo>
                        <a:pt x="23" y="173"/>
                      </a:lnTo>
                      <a:lnTo>
                        <a:pt x="30" y="173"/>
                      </a:lnTo>
                      <a:lnTo>
                        <a:pt x="38" y="174"/>
                      </a:lnTo>
                      <a:lnTo>
                        <a:pt x="47" y="176"/>
                      </a:lnTo>
                      <a:lnTo>
                        <a:pt x="61" y="178"/>
                      </a:lnTo>
                      <a:lnTo>
                        <a:pt x="70" y="174"/>
                      </a:lnTo>
                      <a:lnTo>
                        <a:pt x="80" y="174"/>
                      </a:lnTo>
                      <a:lnTo>
                        <a:pt x="89" y="173"/>
                      </a:lnTo>
                      <a:lnTo>
                        <a:pt x="101" y="171"/>
                      </a:lnTo>
                      <a:lnTo>
                        <a:pt x="110" y="169"/>
                      </a:lnTo>
                      <a:lnTo>
                        <a:pt x="120" y="165"/>
                      </a:lnTo>
                      <a:lnTo>
                        <a:pt x="129" y="163"/>
                      </a:lnTo>
                      <a:lnTo>
                        <a:pt x="139" y="161"/>
                      </a:lnTo>
                      <a:lnTo>
                        <a:pt x="146" y="157"/>
                      </a:lnTo>
                      <a:lnTo>
                        <a:pt x="154" y="154"/>
                      </a:lnTo>
                      <a:lnTo>
                        <a:pt x="161" y="150"/>
                      </a:lnTo>
                      <a:lnTo>
                        <a:pt x="171" y="146"/>
                      </a:lnTo>
                      <a:lnTo>
                        <a:pt x="177" y="142"/>
                      </a:lnTo>
                      <a:lnTo>
                        <a:pt x="184" y="140"/>
                      </a:lnTo>
                      <a:lnTo>
                        <a:pt x="192" y="136"/>
                      </a:lnTo>
                      <a:lnTo>
                        <a:pt x="199" y="133"/>
                      </a:lnTo>
                      <a:lnTo>
                        <a:pt x="209" y="125"/>
                      </a:lnTo>
                      <a:lnTo>
                        <a:pt x="220" y="116"/>
                      </a:lnTo>
                      <a:lnTo>
                        <a:pt x="226" y="108"/>
                      </a:lnTo>
                      <a:lnTo>
                        <a:pt x="236" y="102"/>
                      </a:lnTo>
                      <a:lnTo>
                        <a:pt x="243" y="91"/>
                      </a:lnTo>
                      <a:lnTo>
                        <a:pt x="243" y="87"/>
                      </a:lnTo>
                      <a:lnTo>
                        <a:pt x="236" y="83"/>
                      </a:lnTo>
                      <a:lnTo>
                        <a:pt x="226" y="79"/>
                      </a:lnTo>
                      <a:lnTo>
                        <a:pt x="215" y="79"/>
                      </a:lnTo>
                      <a:lnTo>
                        <a:pt x="203" y="78"/>
                      </a:lnTo>
                      <a:lnTo>
                        <a:pt x="192" y="74"/>
                      </a:lnTo>
                      <a:lnTo>
                        <a:pt x="186" y="70"/>
                      </a:lnTo>
                      <a:lnTo>
                        <a:pt x="182" y="64"/>
                      </a:lnTo>
                      <a:lnTo>
                        <a:pt x="188" y="55"/>
                      </a:lnTo>
                      <a:lnTo>
                        <a:pt x="192" y="49"/>
                      </a:lnTo>
                      <a:lnTo>
                        <a:pt x="198" y="45"/>
                      </a:lnTo>
                      <a:lnTo>
                        <a:pt x="203" y="40"/>
                      </a:lnTo>
                      <a:lnTo>
                        <a:pt x="213" y="36"/>
                      </a:lnTo>
                      <a:lnTo>
                        <a:pt x="220" y="34"/>
                      </a:lnTo>
                      <a:lnTo>
                        <a:pt x="230" y="30"/>
                      </a:lnTo>
                      <a:lnTo>
                        <a:pt x="241" y="26"/>
                      </a:lnTo>
                      <a:lnTo>
                        <a:pt x="253" y="26"/>
                      </a:lnTo>
                      <a:lnTo>
                        <a:pt x="262" y="24"/>
                      </a:lnTo>
                      <a:lnTo>
                        <a:pt x="272" y="22"/>
                      </a:lnTo>
                      <a:lnTo>
                        <a:pt x="283" y="22"/>
                      </a:lnTo>
                      <a:lnTo>
                        <a:pt x="293" y="24"/>
                      </a:lnTo>
                      <a:lnTo>
                        <a:pt x="302" y="24"/>
                      </a:lnTo>
                      <a:lnTo>
                        <a:pt x="312" y="26"/>
                      </a:lnTo>
                      <a:lnTo>
                        <a:pt x="319" y="28"/>
                      </a:lnTo>
                      <a:lnTo>
                        <a:pt x="327" y="32"/>
                      </a:lnTo>
                      <a:lnTo>
                        <a:pt x="338" y="40"/>
                      </a:lnTo>
                      <a:lnTo>
                        <a:pt x="350" y="53"/>
                      </a:lnTo>
                      <a:lnTo>
                        <a:pt x="352" y="59"/>
                      </a:lnTo>
                      <a:lnTo>
                        <a:pt x="355" y="64"/>
                      </a:lnTo>
                      <a:lnTo>
                        <a:pt x="359" y="70"/>
                      </a:lnTo>
                      <a:lnTo>
                        <a:pt x="365" y="78"/>
                      </a:lnTo>
                      <a:lnTo>
                        <a:pt x="369" y="83"/>
                      </a:lnTo>
                      <a:lnTo>
                        <a:pt x="373" y="89"/>
                      </a:lnTo>
                      <a:lnTo>
                        <a:pt x="374" y="87"/>
                      </a:lnTo>
                      <a:lnTo>
                        <a:pt x="376" y="79"/>
                      </a:lnTo>
                      <a:lnTo>
                        <a:pt x="376" y="79"/>
                      </a:lnTo>
                      <a:close/>
                    </a:path>
                  </a:pathLst>
                </a:custGeom>
                <a:solidFill>
                  <a:srgbClr val="FAF2A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9" name="Freeform 101"/>
                <p:cNvSpPr>
                  <a:spLocks/>
                </p:cNvSpPr>
                <p:nvPr/>
              </p:nvSpPr>
              <p:spPr bwMode="auto">
                <a:xfrm>
                  <a:off x="3345250" y="2369728"/>
                  <a:ext cx="104081" cy="151390"/>
                </a:xfrm>
                <a:custGeom>
                  <a:avLst/>
                  <a:gdLst/>
                  <a:ahLst/>
                  <a:cxnLst>
                    <a:cxn ang="0">
                      <a:pos x="76" y="317"/>
                    </a:cxn>
                    <a:cxn ang="0">
                      <a:pos x="86" y="321"/>
                    </a:cxn>
                    <a:cxn ang="0">
                      <a:pos x="101" y="319"/>
                    </a:cxn>
                    <a:cxn ang="0">
                      <a:pos x="116" y="317"/>
                    </a:cxn>
                    <a:cxn ang="0">
                      <a:pos x="132" y="314"/>
                    </a:cxn>
                    <a:cxn ang="0">
                      <a:pos x="145" y="308"/>
                    </a:cxn>
                    <a:cxn ang="0">
                      <a:pos x="156" y="300"/>
                    </a:cxn>
                    <a:cxn ang="0">
                      <a:pos x="164" y="293"/>
                    </a:cxn>
                    <a:cxn ang="0">
                      <a:pos x="166" y="285"/>
                    </a:cxn>
                    <a:cxn ang="0">
                      <a:pos x="173" y="270"/>
                    </a:cxn>
                    <a:cxn ang="0">
                      <a:pos x="179" y="255"/>
                    </a:cxn>
                    <a:cxn ang="0">
                      <a:pos x="185" y="236"/>
                    </a:cxn>
                    <a:cxn ang="0">
                      <a:pos x="191" y="213"/>
                    </a:cxn>
                    <a:cxn ang="0">
                      <a:pos x="196" y="192"/>
                    </a:cxn>
                    <a:cxn ang="0">
                      <a:pos x="202" y="167"/>
                    </a:cxn>
                    <a:cxn ang="0">
                      <a:pos x="208" y="144"/>
                    </a:cxn>
                    <a:cxn ang="0">
                      <a:pos x="211" y="120"/>
                    </a:cxn>
                    <a:cxn ang="0">
                      <a:pos x="215" y="97"/>
                    </a:cxn>
                    <a:cxn ang="0">
                      <a:pos x="217" y="76"/>
                    </a:cxn>
                    <a:cxn ang="0">
                      <a:pos x="217" y="55"/>
                    </a:cxn>
                    <a:cxn ang="0">
                      <a:pos x="217" y="40"/>
                    </a:cxn>
                    <a:cxn ang="0">
                      <a:pos x="213" y="25"/>
                    </a:cxn>
                    <a:cxn ang="0">
                      <a:pos x="200" y="13"/>
                    </a:cxn>
                    <a:cxn ang="0">
                      <a:pos x="183" y="8"/>
                    </a:cxn>
                    <a:cxn ang="0">
                      <a:pos x="170" y="6"/>
                    </a:cxn>
                    <a:cxn ang="0">
                      <a:pos x="154" y="4"/>
                    </a:cxn>
                    <a:cxn ang="0">
                      <a:pos x="137" y="2"/>
                    </a:cxn>
                    <a:cxn ang="0">
                      <a:pos x="120" y="0"/>
                    </a:cxn>
                    <a:cxn ang="0">
                      <a:pos x="103" y="0"/>
                    </a:cxn>
                    <a:cxn ang="0">
                      <a:pos x="86" y="0"/>
                    </a:cxn>
                    <a:cxn ang="0">
                      <a:pos x="69" y="0"/>
                    </a:cxn>
                    <a:cxn ang="0">
                      <a:pos x="54" y="0"/>
                    </a:cxn>
                    <a:cxn ang="0">
                      <a:pos x="38" y="2"/>
                    </a:cxn>
                    <a:cxn ang="0">
                      <a:pos x="21" y="4"/>
                    </a:cxn>
                    <a:cxn ang="0">
                      <a:pos x="6" y="10"/>
                    </a:cxn>
                    <a:cxn ang="0">
                      <a:pos x="0" y="15"/>
                    </a:cxn>
                    <a:cxn ang="0">
                      <a:pos x="8" y="21"/>
                    </a:cxn>
                    <a:cxn ang="0">
                      <a:pos x="21" y="27"/>
                    </a:cxn>
                    <a:cxn ang="0">
                      <a:pos x="44" y="34"/>
                    </a:cxn>
                    <a:cxn ang="0">
                      <a:pos x="67" y="46"/>
                    </a:cxn>
                    <a:cxn ang="0">
                      <a:pos x="88" y="59"/>
                    </a:cxn>
                    <a:cxn ang="0">
                      <a:pos x="107" y="78"/>
                    </a:cxn>
                    <a:cxn ang="0">
                      <a:pos x="116" y="97"/>
                    </a:cxn>
                    <a:cxn ang="0">
                      <a:pos x="120" y="110"/>
                    </a:cxn>
                    <a:cxn ang="0">
                      <a:pos x="122" y="125"/>
                    </a:cxn>
                    <a:cxn ang="0">
                      <a:pos x="122" y="141"/>
                    </a:cxn>
                    <a:cxn ang="0">
                      <a:pos x="122" y="156"/>
                    </a:cxn>
                    <a:cxn ang="0">
                      <a:pos x="120" y="169"/>
                    </a:cxn>
                    <a:cxn ang="0">
                      <a:pos x="116" y="184"/>
                    </a:cxn>
                    <a:cxn ang="0">
                      <a:pos x="113" y="198"/>
                    </a:cxn>
                    <a:cxn ang="0">
                      <a:pos x="111" y="213"/>
                    </a:cxn>
                    <a:cxn ang="0">
                      <a:pos x="107" y="226"/>
                    </a:cxn>
                    <a:cxn ang="0">
                      <a:pos x="99" y="245"/>
                    </a:cxn>
                    <a:cxn ang="0">
                      <a:pos x="90" y="268"/>
                    </a:cxn>
                    <a:cxn ang="0">
                      <a:pos x="82" y="289"/>
                    </a:cxn>
                    <a:cxn ang="0">
                      <a:pos x="76" y="304"/>
                    </a:cxn>
                    <a:cxn ang="0">
                      <a:pos x="75" y="314"/>
                    </a:cxn>
                  </a:cxnLst>
                  <a:rect l="0" t="0" r="r" b="b"/>
                  <a:pathLst>
                    <a:path w="219" h="321">
                      <a:moveTo>
                        <a:pt x="75" y="314"/>
                      </a:moveTo>
                      <a:lnTo>
                        <a:pt x="76" y="317"/>
                      </a:lnTo>
                      <a:lnTo>
                        <a:pt x="82" y="321"/>
                      </a:lnTo>
                      <a:lnTo>
                        <a:pt x="86" y="321"/>
                      </a:lnTo>
                      <a:lnTo>
                        <a:pt x="94" y="321"/>
                      </a:lnTo>
                      <a:lnTo>
                        <a:pt x="101" y="319"/>
                      </a:lnTo>
                      <a:lnTo>
                        <a:pt x="109" y="319"/>
                      </a:lnTo>
                      <a:lnTo>
                        <a:pt x="116" y="317"/>
                      </a:lnTo>
                      <a:lnTo>
                        <a:pt x="124" y="315"/>
                      </a:lnTo>
                      <a:lnTo>
                        <a:pt x="132" y="314"/>
                      </a:lnTo>
                      <a:lnTo>
                        <a:pt x="139" y="312"/>
                      </a:lnTo>
                      <a:lnTo>
                        <a:pt x="145" y="308"/>
                      </a:lnTo>
                      <a:lnTo>
                        <a:pt x="153" y="304"/>
                      </a:lnTo>
                      <a:lnTo>
                        <a:pt x="156" y="300"/>
                      </a:lnTo>
                      <a:lnTo>
                        <a:pt x="162" y="298"/>
                      </a:lnTo>
                      <a:lnTo>
                        <a:pt x="164" y="293"/>
                      </a:lnTo>
                      <a:lnTo>
                        <a:pt x="166" y="289"/>
                      </a:lnTo>
                      <a:lnTo>
                        <a:pt x="166" y="285"/>
                      </a:lnTo>
                      <a:lnTo>
                        <a:pt x="170" y="279"/>
                      </a:lnTo>
                      <a:lnTo>
                        <a:pt x="173" y="270"/>
                      </a:lnTo>
                      <a:lnTo>
                        <a:pt x="175" y="264"/>
                      </a:lnTo>
                      <a:lnTo>
                        <a:pt x="179" y="255"/>
                      </a:lnTo>
                      <a:lnTo>
                        <a:pt x="183" y="247"/>
                      </a:lnTo>
                      <a:lnTo>
                        <a:pt x="185" y="236"/>
                      </a:lnTo>
                      <a:lnTo>
                        <a:pt x="187" y="226"/>
                      </a:lnTo>
                      <a:lnTo>
                        <a:pt x="191" y="213"/>
                      </a:lnTo>
                      <a:lnTo>
                        <a:pt x="194" y="203"/>
                      </a:lnTo>
                      <a:lnTo>
                        <a:pt x="196" y="192"/>
                      </a:lnTo>
                      <a:lnTo>
                        <a:pt x="200" y="179"/>
                      </a:lnTo>
                      <a:lnTo>
                        <a:pt x="202" y="167"/>
                      </a:lnTo>
                      <a:lnTo>
                        <a:pt x="206" y="156"/>
                      </a:lnTo>
                      <a:lnTo>
                        <a:pt x="208" y="144"/>
                      </a:lnTo>
                      <a:lnTo>
                        <a:pt x="210" y="131"/>
                      </a:lnTo>
                      <a:lnTo>
                        <a:pt x="211" y="120"/>
                      </a:lnTo>
                      <a:lnTo>
                        <a:pt x="213" y="110"/>
                      </a:lnTo>
                      <a:lnTo>
                        <a:pt x="215" y="97"/>
                      </a:lnTo>
                      <a:lnTo>
                        <a:pt x="217" y="87"/>
                      </a:lnTo>
                      <a:lnTo>
                        <a:pt x="217" y="76"/>
                      </a:lnTo>
                      <a:lnTo>
                        <a:pt x="219" y="67"/>
                      </a:lnTo>
                      <a:lnTo>
                        <a:pt x="217" y="55"/>
                      </a:lnTo>
                      <a:lnTo>
                        <a:pt x="217" y="49"/>
                      </a:lnTo>
                      <a:lnTo>
                        <a:pt x="217" y="40"/>
                      </a:lnTo>
                      <a:lnTo>
                        <a:pt x="217" y="34"/>
                      </a:lnTo>
                      <a:lnTo>
                        <a:pt x="213" y="25"/>
                      </a:lnTo>
                      <a:lnTo>
                        <a:pt x="210" y="17"/>
                      </a:lnTo>
                      <a:lnTo>
                        <a:pt x="200" y="13"/>
                      </a:lnTo>
                      <a:lnTo>
                        <a:pt x="189" y="10"/>
                      </a:lnTo>
                      <a:lnTo>
                        <a:pt x="183" y="8"/>
                      </a:lnTo>
                      <a:lnTo>
                        <a:pt x="175" y="8"/>
                      </a:lnTo>
                      <a:lnTo>
                        <a:pt x="170" y="6"/>
                      </a:lnTo>
                      <a:lnTo>
                        <a:pt x="164" y="6"/>
                      </a:lnTo>
                      <a:lnTo>
                        <a:pt x="154" y="4"/>
                      </a:lnTo>
                      <a:lnTo>
                        <a:pt x="145" y="2"/>
                      </a:lnTo>
                      <a:lnTo>
                        <a:pt x="137" y="2"/>
                      </a:lnTo>
                      <a:lnTo>
                        <a:pt x="130" y="2"/>
                      </a:lnTo>
                      <a:lnTo>
                        <a:pt x="120" y="0"/>
                      </a:lnTo>
                      <a:lnTo>
                        <a:pt x="113" y="0"/>
                      </a:lnTo>
                      <a:lnTo>
                        <a:pt x="103" y="0"/>
                      </a:lnTo>
                      <a:lnTo>
                        <a:pt x="95" y="0"/>
                      </a:lnTo>
                      <a:lnTo>
                        <a:pt x="86" y="0"/>
                      </a:lnTo>
                      <a:lnTo>
                        <a:pt x="78" y="0"/>
                      </a:lnTo>
                      <a:lnTo>
                        <a:pt x="69" y="0"/>
                      </a:lnTo>
                      <a:lnTo>
                        <a:pt x="61" y="0"/>
                      </a:lnTo>
                      <a:lnTo>
                        <a:pt x="54" y="0"/>
                      </a:lnTo>
                      <a:lnTo>
                        <a:pt x="46" y="0"/>
                      </a:lnTo>
                      <a:lnTo>
                        <a:pt x="38" y="2"/>
                      </a:lnTo>
                      <a:lnTo>
                        <a:pt x="33" y="2"/>
                      </a:lnTo>
                      <a:lnTo>
                        <a:pt x="21" y="4"/>
                      </a:lnTo>
                      <a:lnTo>
                        <a:pt x="12" y="6"/>
                      </a:lnTo>
                      <a:lnTo>
                        <a:pt x="6" y="10"/>
                      </a:lnTo>
                      <a:lnTo>
                        <a:pt x="2" y="11"/>
                      </a:lnTo>
                      <a:lnTo>
                        <a:pt x="0" y="15"/>
                      </a:lnTo>
                      <a:lnTo>
                        <a:pt x="2" y="17"/>
                      </a:lnTo>
                      <a:lnTo>
                        <a:pt x="8" y="21"/>
                      </a:lnTo>
                      <a:lnTo>
                        <a:pt x="16" y="25"/>
                      </a:lnTo>
                      <a:lnTo>
                        <a:pt x="21" y="27"/>
                      </a:lnTo>
                      <a:lnTo>
                        <a:pt x="33" y="30"/>
                      </a:lnTo>
                      <a:lnTo>
                        <a:pt x="44" y="34"/>
                      </a:lnTo>
                      <a:lnTo>
                        <a:pt x="56" y="40"/>
                      </a:lnTo>
                      <a:lnTo>
                        <a:pt x="67" y="46"/>
                      </a:lnTo>
                      <a:lnTo>
                        <a:pt x="78" y="53"/>
                      </a:lnTo>
                      <a:lnTo>
                        <a:pt x="88" y="59"/>
                      </a:lnTo>
                      <a:lnTo>
                        <a:pt x="99" y="68"/>
                      </a:lnTo>
                      <a:lnTo>
                        <a:pt x="107" y="78"/>
                      </a:lnTo>
                      <a:lnTo>
                        <a:pt x="115" y="89"/>
                      </a:lnTo>
                      <a:lnTo>
                        <a:pt x="116" y="97"/>
                      </a:lnTo>
                      <a:lnTo>
                        <a:pt x="120" y="103"/>
                      </a:lnTo>
                      <a:lnTo>
                        <a:pt x="120" y="110"/>
                      </a:lnTo>
                      <a:lnTo>
                        <a:pt x="122" y="120"/>
                      </a:lnTo>
                      <a:lnTo>
                        <a:pt x="122" y="125"/>
                      </a:lnTo>
                      <a:lnTo>
                        <a:pt x="122" y="133"/>
                      </a:lnTo>
                      <a:lnTo>
                        <a:pt x="122" y="141"/>
                      </a:lnTo>
                      <a:lnTo>
                        <a:pt x="122" y="148"/>
                      </a:lnTo>
                      <a:lnTo>
                        <a:pt x="122" y="156"/>
                      </a:lnTo>
                      <a:lnTo>
                        <a:pt x="120" y="163"/>
                      </a:lnTo>
                      <a:lnTo>
                        <a:pt x="120" y="169"/>
                      </a:lnTo>
                      <a:lnTo>
                        <a:pt x="120" y="179"/>
                      </a:lnTo>
                      <a:lnTo>
                        <a:pt x="116" y="184"/>
                      </a:lnTo>
                      <a:lnTo>
                        <a:pt x="116" y="192"/>
                      </a:lnTo>
                      <a:lnTo>
                        <a:pt x="113" y="198"/>
                      </a:lnTo>
                      <a:lnTo>
                        <a:pt x="113" y="205"/>
                      </a:lnTo>
                      <a:lnTo>
                        <a:pt x="111" y="213"/>
                      </a:lnTo>
                      <a:lnTo>
                        <a:pt x="109" y="219"/>
                      </a:lnTo>
                      <a:lnTo>
                        <a:pt x="107" y="226"/>
                      </a:lnTo>
                      <a:lnTo>
                        <a:pt x="105" y="234"/>
                      </a:lnTo>
                      <a:lnTo>
                        <a:pt x="99" y="245"/>
                      </a:lnTo>
                      <a:lnTo>
                        <a:pt x="95" y="257"/>
                      </a:lnTo>
                      <a:lnTo>
                        <a:pt x="90" y="268"/>
                      </a:lnTo>
                      <a:lnTo>
                        <a:pt x="86" y="279"/>
                      </a:lnTo>
                      <a:lnTo>
                        <a:pt x="82" y="289"/>
                      </a:lnTo>
                      <a:lnTo>
                        <a:pt x="78" y="298"/>
                      </a:lnTo>
                      <a:lnTo>
                        <a:pt x="76" y="304"/>
                      </a:lnTo>
                      <a:lnTo>
                        <a:pt x="75" y="314"/>
                      </a:lnTo>
                      <a:lnTo>
                        <a:pt x="75" y="314"/>
                      </a:lnTo>
                      <a:close/>
                    </a:path>
                  </a:pathLst>
                </a:custGeom>
                <a:solidFill>
                  <a:srgbClr val="FF997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b="0" kern="1200" cap="small" baseline="0">
          <a:ln>
            <a:noFill/>
          </a:ln>
          <a:solidFill>
            <a:schemeClr val="tx2"/>
          </a:solidFill>
          <a:effectLst/>
          <a:latin typeface="Papyrus" pitchFamily="66" charset="0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Tx/>
        <a:buBlip>
          <a:blip r:embed="rId14"/>
        </a:buBlip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Tx/>
        <a:buBlip>
          <a:blip r:embed="rId15"/>
        </a:buBlip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28596" y="2071678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B09B019-5F6C-4214-9912-E40FFE6A100F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8956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ct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  <p:sp>
        <p:nvSpPr>
          <p:cNvPr id="14" name="Freeform 382"/>
          <p:cNvSpPr>
            <a:spLocks/>
          </p:cNvSpPr>
          <p:nvPr/>
        </p:nvSpPr>
        <p:spPr bwMode="auto">
          <a:xfrm rot="4920233">
            <a:off x="876139" y="2664661"/>
            <a:ext cx="75350" cy="271548"/>
          </a:xfrm>
          <a:custGeom>
            <a:avLst/>
            <a:gdLst/>
            <a:ahLst/>
            <a:cxnLst>
              <a:cxn ang="0">
                <a:pos x="95" y="904"/>
              </a:cxn>
              <a:cxn ang="0">
                <a:pos x="165" y="928"/>
              </a:cxn>
              <a:cxn ang="0">
                <a:pos x="214" y="920"/>
              </a:cxn>
              <a:cxn ang="0">
                <a:pos x="244" y="875"/>
              </a:cxn>
              <a:cxn ang="0">
                <a:pos x="204" y="782"/>
              </a:cxn>
              <a:cxn ang="0">
                <a:pos x="107" y="730"/>
              </a:cxn>
              <a:cxn ang="0">
                <a:pos x="58" y="687"/>
              </a:cxn>
              <a:cxn ang="0">
                <a:pos x="48" y="632"/>
              </a:cxn>
              <a:cxn ang="0">
                <a:pos x="74" y="605"/>
              </a:cxn>
              <a:cxn ang="0">
                <a:pos x="106" y="593"/>
              </a:cxn>
              <a:cxn ang="0">
                <a:pos x="142" y="591"/>
              </a:cxn>
              <a:cxn ang="0">
                <a:pos x="211" y="594"/>
              </a:cxn>
              <a:cxn ang="0">
                <a:pos x="289" y="600"/>
              </a:cxn>
              <a:cxn ang="0">
                <a:pos x="390" y="571"/>
              </a:cxn>
              <a:cxn ang="0">
                <a:pos x="441" y="444"/>
              </a:cxn>
              <a:cxn ang="0">
                <a:pos x="380" y="226"/>
              </a:cxn>
              <a:cxn ang="0">
                <a:pos x="245" y="59"/>
              </a:cxn>
              <a:cxn ang="0">
                <a:pos x="100" y="0"/>
              </a:cxn>
              <a:cxn ang="0">
                <a:pos x="8" y="91"/>
              </a:cxn>
              <a:cxn ang="0">
                <a:pos x="6" y="215"/>
              </a:cxn>
              <a:cxn ang="0">
                <a:pos x="42" y="314"/>
              </a:cxn>
              <a:cxn ang="0">
                <a:pos x="98" y="398"/>
              </a:cxn>
              <a:cxn ang="0">
                <a:pos x="165" y="447"/>
              </a:cxn>
              <a:cxn ang="0">
                <a:pos x="207" y="417"/>
              </a:cxn>
              <a:cxn ang="0">
                <a:pos x="176" y="319"/>
              </a:cxn>
              <a:cxn ang="0">
                <a:pos x="154" y="297"/>
              </a:cxn>
              <a:cxn ang="0">
                <a:pos x="151" y="300"/>
              </a:cxn>
              <a:cxn ang="0">
                <a:pos x="192" y="361"/>
              </a:cxn>
              <a:cxn ang="0">
                <a:pos x="183" y="436"/>
              </a:cxn>
              <a:cxn ang="0">
                <a:pos x="141" y="425"/>
              </a:cxn>
              <a:cxn ang="0">
                <a:pos x="105" y="394"/>
              </a:cxn>
              <a:cxn ang="0">
                <a:pos x="30" y="266"/>
              </a:cxn>
              <a:cxn ang="0">
                <a:pos x="20" y="104"/>
              </a:cxn>
              <a:cxn ang="0">
                <a:pos x="66" y="43"/>
              </a:cxn>
              <a:cxn ang="0">
                <a:pos x="125" y="31"/>
              </a:cxn>
              <a:cxn ang="0">
                <a:pos x="192" y="51"/>
              </a:cxn>
              <a:cxn ang="0">
                <a:pos x="262" y="99"/>
              </a:cxn>
              <a:cxn ang="0">
                <a:pos x="370" y="247"/>
              </a:cxn>
              <a:cxn ang="0">
                <a:pos x="416" y="447"/>
              </a:cxn>
              <a:cxn ang="0">
                <a:pos x="381" y="523"/>
              </a:cxn>
              <a:cxn ang="0">
                <a:pos x="337" y="547"/>
              </a:cxn>
              <a:cxn ang="0">
                <a:pos x="284" y="552"/>
              </a:cxn>
              <a:cxn ang="0">
                <a:pos x="228" y="549"/>
              </a:cxn>
              <a:cxn ang="0">
                <a:pos x="150" y="542"/>
              </a:cxn>
              <a:cxn ang="0">
                <a:pos x="68" y="557"/>
              </a:cxn>
              <a:cxn ang="0">
                <a:pos x="24" y="610"/>
              </a:cxn>
              <a:cxn ang="0">
                <a:pos x="29" y="691"/>
              </a:cxn>
              <a:cxn ang="0">
                <a:pos x="106" y="762"/>
              </a:cxn>
              <a:cxn ang="0">
                <a:pos x="189" y="796"/>
              </a:cxn>
              <a:cxn ang="0">
                <a:pos x="236" y="847"/>
              </a:cxn>
              <a:cxn ang="0">
                <a:pos x="221" y="903"/>
              </a:cxn>
              <a:cxn ang="0">
                <a:pos x="195" y="921"/>
              </a:cxn>
              <a:cxn ang="0">
                <a:pos x="165" y="923"/>
              </a:cxn>
              <a:cxn ang="0">
                <a:pos x="114" y="908"/>
              </a:cxn>
              <a:cxn ang="0">
                <a:pos x="54" y="867"/>
              </a:cxn>
              <a:cxn ang="0">
                <a:pos x="40" y="854"/>
              </a:cxn>
            </a:cxnLst>
            <a:rect l="0" t="0" r="r" b="b"/>
            <a:pathLst>
              <a:path w="441" h="929">
                <a:moveTo>
                  <a:pt x="40" y="854"/>
                </a:moveTo>
                <a:lnTo>
                  <a:pt x="59" y="874"/>
                </a:lnTo>
                <a:lnTo>
                  <a:pt x="77" y="890"/>
                </a:lnTo>
                <a:lnTo>
                  <a:pt x="95" y="904"/>
                </a:lnTo>
                <a:lnTo>
                  <a:pt x="113" y="913"/>
                </a:lnTo>
                <a:lnTo>
                  <a:pt x="130" y="921"/>
                </a:lnTo>
                <a:lnTo>
                  <a:pt x="148" y="926"/>
                </a:lnTo>
                <a:lnTo>
                  <a:pt x="165" y="928"/>
                </a:lnTo>
                <a:lnTo>
                  <a:pt x="182" y="929"/>
                </a:lnTo>
                <a:lnTo>
                  <a:pt x="192" y="928"/>
                </a:lnTo>
                <a:lnTo>
                  <a:pt x="204" y="926"/>
                </a:lnTo>
                <a:lnTo>
                  <a:pt x="214" y="920"/>
                </a:lnTo>
                <a:lnTo>
                  <a:pt x="225" y="912"/>
                </a:lnTo>
                <a:lnTo>
                  <a:pt x="234" y="903"/>
                </a:lnTo>
                <a:lnTo>
                  <a:pt x="241" y="890"/>
                </a:lnTo>
                <a:lnTo>
                  <a:pt x="244" y="875"/>
                </a:lnTo>
                <a:lnTo>
                  <a:pt x="245" y="859"/>
                </a:lnTo>
                <a:lnTo>
                  <a:pt x="239" y="828"/>
                </a:lnTo>
                <a:lnTo>
                  <a:pt x="225" y="802"/>
                </a:lnTo>
                <a:lnTo>
                  <a:pt x="204" y="782"/>
                </a:lnTo>
                <a:lnTo>
                  <a:pt x="181" y="764"/>
                </a:lnTo>
                <a:lnTo>
                  <a:pt x="156" y="751"/>
                </a:lnTo>
                <a:lnTo>
                  <a:pt x="130" y="739"/>
                </a:lnTo>
                <a:lnTo>
                  <a:pt x="107" y="730"/>
                </a:lnTo>
                <a:lnTo>
                  <a:pt x="90" y="722"/>
                </a:lnTo>
                <a:lnTo>
                  <a:pt x="78" y="713"/>
                </a:lnTo>
                <a:lnTo>
                  <a:pt x="67" y="701"/>
                </a:lnTo>
                <a:lnTo>
                  <a:pt x="58" y="687"/>
                </a:lnTo>
                <a:lnTo>
                  <a:pt x="51" y="673"/>
                </a:lnTo>
                <a:lnTo>
                  <a:pt x="47" y="658"/>
                </a:lnTo>
                <a:lnTo>
                  <a:pt x="46" y="643"/>
                </a:lnTo>
                <a:lnTo>
                  <a:pt x="48" y="632"/>
                </a:lnTo>
                <a:lnTo>
                  <a:pt x="55" y="622"/>
                </a:lnTo>
                <a:lnTo>
                  <a:pt x="61" y="616"/>
                </a:lnTo>
                <a:lnTo>
                  <a:pt x="68" y="611"/>
                </a:lnTo>
                <a:lnTo>
                  <a:pt x="74" y="605"/>
                </a:lnTo>
                <a:lnTo>
                  <a:pt x="81" y="602"/>
                </a:lnTo>
                <a:lnTo>
                  <a:pt x="89" y="599"/>
                </a:lnTo>
                <a:lnTo>
                  <a:pt x="97" y="595"/>
                </a:lnTo>
                <a:lnTo>
                  <a:pt x="106" y="593"/>
                </a:lnTo>
                <a:lnTo>
                  <a:pt x="114" y="592"/>
                </a:lnTo>
                <a:lnTo>
                  <a:pt x="123" y="592"/>
                </a:lnTo>
                <a:lnTo>
                  <a:pt x="133" y="591"/>
                </a:lnTo>
                <a:lnTo>
                  <a:pt x="142" y="591"/>
                </a:lnTo>
                <a:lnTo>
                  <a:pt x="151" y="591"/>
                </a:lnTo>
                <a:lnTo>
                  <a:pt x="171" y="591"/>
                </a:lnTo>
                <a:lnTo>
                  <a:pt x="190" y="593"/>
                </a:lnTo>
                <a:lnTo>
                  <a:pt x="211" y="594"/>
                </a:lnTo>
                <a:lnTo>
                  <a:pt x="231" y="596"/>
                </a:lnTo>
                <a:lnTo>
                  <a:pt x="250" y="597"/>
                </a:lnTo>
                <a:lnTo>
                  <a:pt x="270" y="600"/>
                </a:lnTo>
                <a:lnTo>
                  <a:pt x="289" y="600"/>
                </a:lnTo>
                <a:lnTo>
                  <a:pt x="309" y="600"/>
                </a:lnTo>
                <a:lnTo>
                  <a:pt x="338" y="596"/>
                </a:lnTo>
                <a:lnTo>
                  <a:pt x="365" y="587"/>
                </a:lnTo>
                <a:lnTo>
                  <a:pt x="390" y="571"/>
                </a:lnTo>
                <a:lnTo>
                  <a:pt x="411" y="549"/>
                </a:lnTo>
                <a:lnTo>
                  <a:pt x="428" y="521"/>
                </a:lnTo>
                <a:lnTo>
                  <a:pt x="438" y="486"/>
                </a:lnTo>
                <a:lnTo>
                  <a:pt x="441" y="444"/>
                </a:lnTo>
                <a:lnTo>
                  <a:pt x="438" y="396"/>
                </a:lnTo>
                <a:lnTo>
                  <a:pt x="425" y="336"/>
                </a:lnTo>
                <a:lnTo>
                  <a:pt x="404" y="279"/>
                </a:lnTo>
                <a:lnTo>
                  <a:pt x="380" y="226"/>
                </a:lnTo>
                <a:lnTo>
                  <a:pt x="350" y="177"/>
                </a:lnTo>
                <a:lnTo>
                  <a:pt x="318" y="132"/>
                </a:lnTo>
                <a:lnTo>
                  <a:pt x="282" y="93"/>
                </a:lnTo>
                <a:lnTo>
                  <a:pt x="245" y="59"/>
                </a:lnTo>
                <a:lnTo>
                  <a:pt x="207" y="33"/>
                </a:lnTo>
                <a:lnTo>
                  <a:pt x="171" y="13"/>
                </a:lnTo>
                <a:lnTo>
                  <a:pt x="134" y="3"/>
                </a:lnTo>
                <a:lnTo>
                  <a:pt x="100" y="0"/>
                </a:lnTo>
                <a:lnTo>
                  <a:pt x="70" y="6"/>
                </a:lnTo>
                <a:lnTo>
                  <a:pt x="44" y="24"/>
                </a:lnTo>
                <a:lnTo>
                  <a:pt x="23" y="51"/>
                </a:lnTo>
                <a:lnTo>
                  <a:pt x="8" y="91"/>
                </a:lnTo>
                <a:lnTo>
                  <a:pt x="0" y="141"/>
                </a:lnTo>
                <a:lnTo>
                  <a:pt x="0" y="165"/>
                </a:lnTo>
                <a:lnTo>
                  <a:pt x="2" y="190"/>
                </a:lnTo>
                <a:lnTo>
                  <a:pt x="6" y="215"/>
                </a:lnTo>
                <a:lnTo>
                  <a:pt x="13" y="240"/>
                </a:lnTo>
                <a:lnTo>
                  <a:pt x="21" y="266"/>
                </a:lnTo>
                <a:lnTo>
                  <a:pt x="30" y="291"/>
                </a:lnTo>
                <a:lnTo>
                  <a:pt x="42" y="314"/>
                </a:lnTo>
                <a:lnTo>
                  <a:pt x="54" y="337"/>
                </a:lnTo>
                <a:lnTo>
                  <a:pt x="68" y="359"/>
                </a:lnTo>
                <a:lnTo>
                  <a:pt x="83" y="380"/>
                </a:lnTo>
                <a:lnTo>
                  <a:pt x="98" y="398"/>
                </a:lnTo>
                <a:lnTo>
                  <a:pt x="114" y="414"/>
                </a:lnTo>
                <a:lnTo>
                  <a:pt x="131" y="428"/>
                </a:lnTo>
                <a:lnTo>
                  <a:pt x="149" y="438"/>
                </a:lnTo>
                <a:lnTo>
                  <a:pt x="165" y="447"/>
                </a:lnTo>
                <a:lnTo>
                  <a:pt x="182" y="451"/>
                </a:lnTo>
                <a:lnTo>
                  <a:pt x="197" y="449"/>
                </a:lnTo>
                <a:lnTo>
                  <a:pt x="205" y="436"/>
                </a:lnTo>
                <a:lnTo>
                  <a:pt x="207" y="417"/>
                </a:lnTo>
                <a:lnTo>
                  <a:pt x="205" y="392"/>
                </a:lnTo>
                <a:lnTo>
                  <a:pt x="198" y="367"/>
                </a:lnTo>
                <a:lnTo>
                  <a:pt x="188" y="342"/>
                </a:lnTo>
                <a:lnTo>
                  <a:pt x="176" y="319"/>
                </a:lnTo>
                <a:lnTo>
                  <a:pt x="163" y="303"/>
                </a:lnTo>
                <a:lnTo>
                  <a:pt x="160" y="300"/>
                </a:lnTo>
                <a:lnTo>
                  <a:pt x="158" y="299"/>
                </a:lnTo>
                <a:lnTo>
                  <a:pt x="154" y="297"/>
                </a:lnTo>
                <a:lnTo>
                  <a:pt x="152" y="296"/>
                </a:lnTo>
                <a:lnTo>
                  <a:pt x="151" y="296"/>
                </a:lnTo>
                <a:lnTo>
                  <a:pt x="151" y="298"/>
                </a:lnTo>
                <a:lnTo>
                  <a:pt x="151" y="300"/>
                </a:lnTo>
                <a:lnTo>
                  <a:pt x="152" y="303"/>
                </a:lnTo>
                <a:lnTo>
                  <a:pt x="169" y="317"/>
                </a:lnTo>
                <a:lnTo>
                  <a:pt x="182" y="338"/>
                </a:lnTo>
                <a:lnTo>
                  <a:pt x="192" y="361"/>
                </a:lnTo>
                <a:lnTo>
                  <a:pt x="197" y="385"/>
                </a:lnTo>
                <a:lnTo>
                  <a:pt x="198" y="407"/>
                </a:lnTo>
                <a:lnTo>
                  <a:pt x="194" y="425"/>
                </a:lnTo>
                <a:lnTo>
                  <a:pt x="183" y="436"/>
                </a:lnTo>
                <a:lnTo>
                  <a:pt x="167" y="437"/>
                </a:lnTo>
                <a:lnTo>
                  <a:pt x="158" y="435"/>
                </a:lnTo>
                <a:lnTo>
                  <a:pt x="150" y="430"/>
                </a:lnTo>
                <a:lnTo>
                  <a:pt x="141" y="425"/>
                </a:lnTo>
                <a:lnTo>
                  <a:pt x="131" y="418"/>
                </a:lnTo>
                <a:lnTo>
                  <a:pt x="122" y="411"/>
                </a:lnTo>
                <a:lnTo>
                  <a:pt x="114" y="402"/>
                </a:lnTo>
                <a:lnTo>
                  <a:pt x="105" y="394"/>
                </a:lnTo>
                <a:lnTo>
                  <a:pt x="97" y="384"/>
                </a:lnTo>
                <a:lnTo>
                  <a:pt x="69" y="349"/>
                </a:lnTo>
                <a:lnTo>
                  <a:pt x="47" y="308"/>
                </a:lnTo>
                <a:lnTo>
                  <a:pt x="30" y="266"/>
                </a:lnTo>
                <a:lnTo>
                  <a:pt x="19" y="223"/>
                </a:lnTo>
                <a:lnTo>
                  <a:pt x="13" y="180"/>
                </a:lnTo>
                <a:lnTo>
                  <a:pt x="13" y="140"/>
                </a:lnTo>
                <a:lnTo>
                  <a:pt x="20" y="104"/>
                </a:lnTo>
                <a:lnTo>
                  <a:pt x="32" y="76"/>
                </a:lnTo>
                <a:lnTo>
                  <a:pt x="42" y="63"/>
                </a:lnTo>
                <a:lnTo>
                  <a:pt x="53" y="51"/>
                </a:lnTo>
                <a:lnTo>
                  <a:pt x="66" y="43"/>
                </a:lnTo>
                <a:lnTo>
                  <a:pt x="78" y="36"/>
                </a:lnTo>
                <a:lnTo>
                  <a:pt x="93" y="33"/>
                </a:lnTo>
                <a:lnTo>
                  <a:pt x="108" y="31"/>
                </a:lnTo>
                <a:lnTo>
                  <a:pt x="125" y="31"/>
                </a:lnTo>
                <a:lnTo>
                  <a:pt x="141" y="33"/>
                </a:lnTo>
                <a:lnTo>
                  <a:pt x="158" y="38"/>
                </a:lnTo>
                <a:lnTo>
                  <a:pt x="175" y="43"/>
                </a:lnTo>
                <a:lnTo>
                  <a:pt x="192" y="51"/>
                </a:lnTo>
                <a:lnTo>
                  <a:pt x="210" y="61"/>
                </a:lnTo>
                <a:lnTo>
                  <a:pt x="227" y="72"/>
                </a:lnTo>
                <a:lnTo>
                  <a:pt x="244" y="85"/>
                </a:lnTo>
                <a:lnTo>
                  <a:pt x="262" y="99"/>
                </a:lnTo>
                <a:lnTo>
                  <a:pt x="278" y="115"/>
                </a:lnTo>
                <a:lnTo>
                  <a:pt x="311" y="154"/>
                </a:lnTo>
                <a:lnTo>
                  <a:pt x="342" y="198"/>
                </a:lnTo>
                <a:lnTo>
                  <a:pt x="370" y="247"/>
                </a:lnTo>
                <a:lnTo>
                  <a:pt x="392" y="298"/>
                </a:lnTo>
                <a:lnTo>
                  <a:pt x="408" y="350"/>
                </a:lnTo>
                <a:lnTo>
                  <a:pt x="417" y="399"/>
                </a:lnTo>
                <a:lnTo>
                  <a:pt x="416" y="447"/>
                </a:lnTo>
                <a:lnTo>
                  <a:pt x="406" y="488"/>
                </a:lnTo>
                <a:lnTo>
                  <a:pt x="399" y="502"/>
                </a:lnTo>
                <a:lnTo>
                  <a:pt x="391" y="513"/>
                </a:lnTo>
                <a:lnTo>
                  <a:pt x="381" y="523"/>
                </a:lnTo>
                <a:lnTo>
                  <a:pt x="371" y="531"/>
                </a:lnTo>
                <a:lnTo>
                  <a:pt x="361" y="538"/>
                </a:lnTo>
                <a:lnTo>
                  <a:pt x="349" y="542"/>
                </a:lnTo>
                <a:lnTo>
                  <a:pt x="337" y="547"/>
                </a:lnTo>
                <a:lnTo>
                  <a:pt x="324" y="549"/>
                </a:lnTo>
                <a:lnTo>
                  <a:pt x="311" y="551"/>
                </a:lnTo>
                <a:lnTo>
                  <a:pt x="297" y="551"/>
                </a:lnTo>
                <a:lnTo>
                  <a:pt x="284" y="552"/>
                </a:lnTo>
                <a:lnTo>
                  <a:pt x="270" y="551"/>
                </a:lnTo>
                <a:lnTo>
                  <a:pt x="256" y="551"/>
                </a:lnTo>
                <a:lnTo>
                  <a:pt x="242" y="550"/>
                </a:lnTo>
                <a:lnTo>
                  <a:pt x="228" y="549"/>
                </a:lnTo>
                <a:lnTo>
                  <a:pt x="216" y="548"/>
                </a:lnTo>
                <a:lnTo>
                  <a:pt x="194" y="546"/>
                </a:lnTo>
                <a:lnTo>
                  <a:pt x="172" y="543"/>
                </a:lnTo>
                <a:lnTo>
                  <a:pt x="150" y="542"/>
                </a:lnTo>
                <a:lnTo>
                  <a:pt x="127" y="542"/>
                </a:lnTo>
                <a:lnTo>
                  <a:pt x="106" y="543"/>
                </a:lnTo>
                <a:lnTo>
                  <a:pt x="85" y="549"/>
                </a:lnTo>
                <a:lnTo>
                  <a:pt x="68" y="557"/>
                </a:lnTo>
                <a:lnTo>
                  <a:pt x="52" y="571"/>
                </a:lnTo>
                <a:lnTo>
                  <a:pt x="43" y="582"/>
                </a:lnTo>
                <a:lnTo>
                  <a:pt x="32" y="595"/>
                </a:lnTo>
                <a:lnTo>
                  <a:pt x="24" y="610"/>
                </a:lnTo>
                <a:lnTo>
                  <a:pt x="19" y="627"/>
                </a:lnTo>
                <a:lnTo>
                  <a:pt x="16" y="646"/>
                </a:lnTo>
                <a:lnTo>
                  <a:pt x="20" y="668"/>
                </a:lnTo>
                <a:lnTo>
                  <a:pt x="29" y="691"/>
                </a:lnTo>
                <a:lnTo>
                  <a:pt x="47" y="716"/>
                </a:lnTo>
                <a:lnTo>
                  <a:pt x="66" y="736"/>
                </a:lnTo>
                <a:lnTo>
                  <a:pt x="86" y="751"/>
                </a:lnTo>
                <a:lnTo>
                  <a:pt x="106" y="762"/>
                </a:lnTo>
                <a:lnTo>
                  <a:pt x="127" y="771"/>
                </a:lnTo>
                <a:lnTo>
                  <a:pt x="148" y="779"/>
                </a:lnTo>
                <a:lnTo>
                  <a:pt x="168" y="787"/>
                </a:lnTo>
                <a:lnTo>
                  <a:pt x="189" y="796"/>
                </a:lnTo>
                <a:lnTo>
                  <a:pt x="209" y="807"/>
                </a:lnTo>
                <a:lnTo>
                  <a:pt x="222" y="819"/>
                </a:lnTo>
                <a:lnTo>
                  <a:pt x="232" y="832"/>
                </a:lnTo>
                <a:lnTo>
                  <a:pt x="236" y="847"/>
                </a:lnTo>
                <a:lnTo>
                  <a:pt x="236" y="862"/>
                </a:lnTo>
                <a:lnTo>
                  <a:pt x="233" y="877"/>
                </a:lnTo>
                <a:lnTo>
                  <a:pt x="228" y="891"/>
                </a:lnTo>
                <a:lnTo>
                  <a:pt x="221" y="903"/>
                </a:lnTo>
                <a:lnTo>
                  <a:pt x="214" y="911"/>
                </a:lnTo>
                <a:lnTo>
                  <a:pt x="209" y="915"/>
                </a:lnTo>
                <a:lnTo>
                  <a:pt x="202" y="919"/>
                </a:lnTo>
                <a:lnTo>
                  <a:pt x="195" y="921"/>
                </a:lnTo>
                <a:lnTo>
                  <a:pt x="188" y="922"/>
                </a:lnTo>
                <a:lnTo>
                  <a:pt x="181" y="923"/>
                </a:lnTo>
                <a:lnTo>
                  <a:pt x="173" y="923"/>
                </a:lnTo>
                <a:lnTo>
                  <a:pt x="165" y="923"/>
                </a:lnTo>
                <a:lnTo>
                  <a:pt x="158" y="922"/>
                </a:lnTo>
                <a:lnTo>
                  <a:pt x="144" y="920"/>
                </a:lnTo>
                <a:lnTo>
                  <a:pt x="129" y="915"/>
                </a:lnTo>
                <a:lnTo>
                  <a:pt x="114" y="908"/>
                </a:lnTo>
                <a:lnTo>
                  <a:pt x="99" y="900"/>
                </a:lnTo>
                <a:lnTo>
                  <a:pt x="84" y="890"/>
                </a:lnTo>
                <a:lnTo>
                  <a:pt x="69" y="878"/>
                </a:lnTo>
                <a:lnTo>
                  <a:pt x="54" y="867"/>
                </a:lnTo>
                <a:lnTo>
                  <a:pt x="40" y="853"/>
                </a:lnTo>
                <a:lnTo>
                  <a:pt x="40" y="853"/>
                </a:lnTo>
                <a:lnTo>
                  <a:pt x="40" y="853"/>
                </a:lnTo>
                <a:lnTo>
                  <a:pt x="40" y="854"/>
                </a:lnTo>
                <a:lnTo>
                  <a:pt x="40" y="854"/>
                </a:lnTo>
                <a:lnTo>
                  <a:pt x="40" y="854"/>
                </a:lnTo>
                <a:close/>
              </a:path>
            </a:pathLst>
          </a:cu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54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" name="Forme libre 63"/>
          <p:cNvSpPr>
            <a:spLocks/>
          </p:cNvSpPr>
          <p:nvPr/>
        </p:nvSpPr>
        <p:spPr bwMode="auto">
          <a:xfrm>
            <a:off x="4381500" y="0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5" name="Freeform 382"/>
          <p:cNvSpPr>
            <a:spLocks/>
          </p:cNvSpPr>
          <p:nvPr userDrawn="1"/>
        </p:nvSpPr>
        <p:spPr bwMode="auto">
          <a:xfrm rot="4920233">
            <a:off x="876139" y="2664661"/>
            <a:ext cx="75350" cy="271548"/>
          </a:xfrm>
          <a:custGeom>
            <a:avLst/>
            <a:gdLst/>
            <a:ahLst/>
            <a:cxnLst>
              <a:cxn ang="0">
                <a:pos x="95" y="904"/>
              </a:cxn>
              <a:cxn ang="0">
                <a:pos x="165" y="928"/>
              </a:cxn>
              <a:cxn ang="0">
                <a:pos x="214" y="920"/>
              </a:cxn>
              <a:cxn ang="0">
                <a:pos x="244" y="875"/>
              </a:cxn>
              <a:cxn ang="0">
                <a:pos x="204" y="782"/>
              </a:cxn>
              <a:cxn ang="0">
                <a:pos x="107" y="730"/>
              </a:cxn>
              <a:cxn ang="0">
                <a:pos x="58" y="687"/>
              </a:cxn>
              <a:cxn ang="0">
                <a:pos x="48" y="632"/>
              </a:cxn>
              <a:cxn ang="0">
                <a:pos x="74" y="605"/>
              </a:cxn>
              <a:cxn ang="0">
                <a:pos x="106" y="593"/>
              </a:cxn>
              <a:cxn ang="0">
                <a:pos x="142" y="591"/>
              </a:cxn>
              <a:cxn ang="0">
                <a:pos x="211" y="594"/>
              </a:cxn>
              <a:cxn ang="0">
                <a:pos x="289" y="600"/>
              </a:cxn>
              <a:cxn ang="0">
                <a:pos x="390" y="571"/>
              </a:cxn>
              <a:cxn ang="0">
                <a:pos x="441" y="444"/>
              </a:cxn>
              <a:cxn ang="0">
                <a:pos x="380" y="226"/>
              </a:cxn>
              <a:cxn ang="0">
                <a:pos x="245" y="59"/>
              </a:cxn>
              <a:cxn ang="0">
                <a:pos x="100" y="0"/>
              </a:cxn>
              <a:cxn ang="0">
                <a:pos x="8" y="91"/>
              </a:cxn>
              <a:cxn ang="0">
                <a:pos x="6" y="215"/>
              </a:cxn>
              <a:cxn ang="0">
                <a:pos x="42" y="314"/>
              </a:cxn>
              <a:cxn ang="0">
                <a:pos x="98" y="398"/>
              </a:cxn>
              <a:cxn ang="0">
                <a:pos x="165" y="447"/>
              </a:cxn>
              <a:cxn ang="0">
                <a:pos x="207" y="417"/>
              </a:cxn>
              <a:cxn ang="0">
                <a:pos x="176" y="319"/>
              </a:cxn>
              <a:cxn ang="0">
                <a:pos x="154" y="297"/>
              </a:cxn>
              <a:cxn ang="0">
                <a:pos x="151" y="300"/>
              </a:cxn>
              <a:cxn ang="0">
                <a:pos x="192" y="361"/>
              </a:cxn>
              <a:cxn ang="0">
                <a:pos x="183" y="436"/>
              </a:cxn>
              <a:cxn ang="0">
                <a:pos x="141" y="425"/>
              </a:cxn>
              <a:cxn ang="0">
                <a:pos x="105" y="394"/>
              </a:cxn>
              <a:cxn ang="0">
                <a:pos x="30" y="266"/>
              </a:cxn>
              <a:cxn ang="0">
                <a:pos x="20" y="104"/>
              </a:cxn>
              <a:cxn ang="0">
                <a:pos x="66" y="43"/>
              </a:cxn>
              <a:cxn ang="0">
                <a:pos x="125" y="31"/>
              </a:cxn>
              <a:cxn ang="0">
                <a:pos x="192" y="51"/>
              </a:cxn>
              <a:cxn ang="0">
                <a:pos x="262" y="99"/>
              </a:cxn>
              <a:cxn ang="0">
                <a:pos x="370" y="247"/>
              </a:cxn>
              <a:cxn ang="0">
                <a:pos x="416" y="447"/>
              </a:cxn>
              <a:cxn ang="0">
                <a:pos x="381" y="523"/>
              </a:cxn>
              <a:cxn ang="0">
                <a:pos x="337" y="547"/>
              </a:cxn>
              <a:cxn ang="0">
                <a:pos x="284" y="552"/>
              </a:cxn>
              <a:cxn ang="0">
                <a:pos x="228" y="549"/>
              </a:cxn>
              <a:cxn ang="0">
                <a:pos x="150" y="542"/>
              </a:cxn>
              <a:cxn ang="0">
                <a:pos x="68" y="557"/>
              </a:cxn>
              <a:cxn ang="0">
                <a:pos x="24" y="610"/>
              </a:cxn>
              <a:cxn ang="0">
                <a:pos x="29" y="691"/>
              </a:cxn>
              <a:cxn ang="0">
                <a:pos x="106" y="762"/>
              </a:cxn>
              <a:cxn ang="0">
                <a:pos x="189" y="796"/>
              </a:cxn>
              <a:cxn ang="0">
                <a:pos x="236" y="847"/>
              </a:cxn>
              <a:cxn ang="0">
                <a:pos x="221" y="903"/>
              </a:cxn>
              <a:cxn ang="0">
                <a:pos x="195" y="921"/>
              </a:cxn>
              <a:cxn ang="0">
                <a:pos x="165" y="923"/>
              </a:cxn>
              <a:cxn ang="0">
                <a:pos x="114" y="908"/>
              </a:cxn>
              <a:cxn ang="0">
                <a:pos x="54" y="867"/>
              </a:cxn>
              <a:cxn ang="0">
                <a:pos x="40" y="854"/>
              </a:cxn>
            </a:cxnLst>
            <a:rect l="0" t="0" r="r" b="b"/>
            <a:pathLst>
              <a:path w="441" h="929">
                <a:moveTo>
                  <a:pt x="40" y="854"/>
                </a:moveTo>
                <a:lnTo>
                  <a:pt x="59" y="874"/>
                </a:lnTo>
                <a:lnTo>
                  <a:pt x="77" y="890"/>
                </a:lnTo>
                <a:lnTo>
                  <a:pt x="95" y="904"/>
                </a:lnTo>
                <a:lnTo>
                  <a:pt x="113" y="913"/>
                </a:lnTo>
                <a:lnTo>
                  <a:pt x="130" y="921"/>
                </a:lnTo>
                <a:lnTo>
                  <a:pt x="148" y="926"/>
                </a:lnTo>
                <a:lnTo>
                  <a:pt x="165" y="928"/>
                </a:lnTo>
                <a:lnTo>
                  <a:pt x="182" y="929"/>
                </a:lnTo>
                <a:lnTo>
                  <a:pt x="192" y="928"/>
                </a:lnTo>
                <a:lnTo>
                  <a:pt x="204" y="926"/>
                </a:lnTo>
                <a:lnTo>
                  <a:pt x="214" y="920"/>
                </a:lnTo>
                <a:lnTo>
                  <a:pt x="225" y="912"/>
                </a:lnTo>
                <a:lnTo>
                  <a:pt x="234" y="903"/>
                </a:lnTo>
                <a:lnTo>
                  <a:pt x="241" y="890"/>
                </a:lnTo>
                <a:lnTo>
                  <a:pt x="244" y="875"/>
                </a:lnTo>
                <a:lnTo>
                  <a:pt x="245" y="859"/>
                </a:lnTo>
                <a:lnTo>
                  <a:pt x="239" y="828"/>
                </a:lnTo>
                <a:lnTo>
                  <a:pt x="225" y="802"/>
                </a:lnTo>
                <a:lnTo>
                  <a:pt x="204" y="782"/>
                </a:lnTo>
                <a:lnTo>
                  <a:pt x="181" y="764"/>
                </a:lnTo>
                <a:lnTo>
                  <a:pt x="156" y="751"/>
                </a:lnTo>
                <a:lnTo>
                  <a:pt x="130" y="739"/>
                </a:lnTo>
                <a:lnTo>
                  <a:pt x="107" y="730"/>
                </a:lnTo>
                <a:lnTo>
                  <a:pt x="90" y="722"/>
                </a:lnTo>
                <a:lnTo>
                  <a:pt x="78" y="713"/>
                </a:lnTo>
                <a:lnTo>
                  <a:pt x="67" y="701"/>
                </a:lnTo>
                <a:lnTo>
                  <a:pt x="58" y="687"/>
                </a:lnTo>
                <a:lnTo>
                  <a:pt x="51" y="673"/>
                </a:lnTo>
                <a:lnTo>
                  <a:pt x="47" y="658"/>
                </a:lnTo>
                <a:lnTo>
                  <a:pt x="46" y="643"/>
                </a:lnTo>
                <a:lnTo>
                  <a:pt x="48" y="632"/>
                </a:lnTo>
                <a:lnTo>
                  <a:pt x="55" y="622"/>
                </a:lnTo>
                <a:lnTo>
                  <a:pt x="61" y="616"/>
                </a:lnTo>
                <a:lnTo>
                  <a:pt x="68" y="611"/>
                </a:lnTo>
                <a:lnTo>
                  <a:pt x="74" y="605"/>
                </a:lnTo>
                <a:lnTo>
                  <a:pt x="81" y="602"/>
                </a:lnTo>
                <a:lnTo>
                  <a:pt x="89" y="599"/>
                </a:lnTo>
                <a:lnTo>
                  <a:pt x="97" y="595"/>
                </a:lnTo>
                <a:lnTo>
                  <a:pt x="106" y="593"/>
                </a:lnTo>
                <a:lnTo>
                  <a:pt x="114" y="592"/>
                </a:lnTo>
                <a:lnTo>
                  <a:pt x="123" y="592"/>
                </a:lnTo>
                <a:lnTo>
                  <a:pt x="133" y="591"/>
                </a:lnTo>
                <a:lnTo>
                  <a:pt x="142" y="591"/>
                </a:lnTo>
                <a:lnTo>
                  <a:pt x="151" y="591"/>
                </a:lnTo>
                <a:lnTo>
                  <a:pt x="171" y="591"/>
                </a:lnTo>
                <a:lnTo>
                  <a:pt x="190" y="593"/>
                </a:lnTo>
                <a:lnTo>
                  <a:pt x="211" y="594"/>
                </a:lnTo>
                <a:lnTo>
                  <a:pt x="231" y="596"/>
                </a:lnTo>
                <a:lnTo>
                  <a:pt x="250" y="597"/>
                </a:lnTo>
                <a:lnTo>
                  <a:pt x="270" y="600"/>
                </a:lnTo>
                <a:lnTo>
                  <a:pt x="289" y="600"/>
                </a:lnTo>
                <a:lnTo>
                  <a:pt x="309" y="600"/>
                </a:lnTo>
                <a:lnTo>
                  <a:pt x="338" y="596"/>
                </a:lnTo>
                <a:lnTo>
                  <a:pt x="365" y="587"/>
                </a:lnTo>
                <a:lnTo>
                  <a:pt x="390" y="571"/>
                </a:lnTo>
                <a:lnTo>
                  <a:pt x="411" y="549"/>
                </a:lnTo>
                <a:lnTo>
                  <a:pt x="428" y="521"/>
                </a:lnTo>
                <a:lnTo>
                  <a:pt x="438" y="486"/>
                </a:lnTo>
                <a:lnTo>
                  <a:pt x="441" y="444"/>
                </a:lnTo>
                <a:lnTo>
                  <a:pt x="438" y="396"/>
                </a:lnTo>
                <a:lnTo>
                  <a:pt x="425" y="336"/>
                </a:lnTo>
                <a:lnTo>
                  <a:pt x="404" y="279"/>
                </a:lnTo>
                <a:lnTo>
                  <a:pt x="380" y="226"/>
                </a:lnTo>
                <a:lnTo>
                  <a:pt x="350" y="177"/>
                </a:lnTo>
                <a:lnTo>
                  <a:pt x="318" y="132"/>
                </a:lnTo>
                <a:lnTo>
                  <a:pt x="282" y="93"/>
                </a:lnTo>
                <a:lnTo>
                  <a:pt x="245" y="59"/>
                </a:lnTo>
                <a:lnTo>
                  <a:pt x="207" y="33"/>
                </a:lnTo>
                <a:lnTo>
                  <a:pt x="171" y="13"/>
                </a:lnTo>
                <a:lnTo>
                  <a:pt x="134" y="3"/>
                </a:lnTo>
                <a:lnTo>
                  <a:pt x="100" y="0"/>
                </a:lnTo>
                <a:lnTo>
                  <a:pt x="70" y="6"/>
                </a:lnTo>
                <a:lnTo>
                  <a:pt x="44" y="24"/>
                </a:lnTo>
                <a:lnTo>
                  <a:pt x="23" y="51"/>
                </a:lnTo>
                <a:lnTo>
                  <a:pt x="8" y="91"/>
                </a:lnTo>
                <a:lnTo>
                  <a:pt x="0" y="141"/>
                </a:lnTo>
                <a:lnTo>
                  <a:pt x="0" y="165"/>
                </a:lnTo>
                <a:lnTo>
                  <a:pt x="2" y="190"/>
                </a:lnTo>
                <a:lnTo>
                  <a:pt x="6" y="215"/>
                </a:lnTo>
                <a:lnTo>
                  <a:pt x="13" y="240"/>
                </a:lnTo>
                <a:lnTo>
                  <a:pt x="21" y="266"/>
                </a:lnTo>
                <a:lnTo>
                  <a:pt x="30" y="291"/>
                </a:lnTo>
                <a:lnTo>
                  <a:pt x="42" y="314"/>
                </a:lnTo>
                <a:lnTo>
                  <a:pt x="54" y="337"/>
                </a:lnTo>
                <a:lnTo>
                  <a:pt x="68" y="359"/>
                </a:lnTo>
                <a:lnTo>
                  <a:pt x="83" y="380"/>
                </a:lnTo>
                <a:lnTo>
                  <a:pt x="98" y="398"/>
                </a:lnTo>
                <a:lnTo>
                  <a:pt x="114" y="414"/>
                </a:lnTo>
                <a:lnTo>
                  <a:pt x="131" y="428"/>
                </a:lnTo>
                <a:lnTo>
                  <a:pt x="149" y="438"/>
                </a:lnTo>
                <a:lnTo>
                  <a:pt x="165" y="447"/>
                </a:lnTo>
                <a:lnTo>
                  <a:pt x="182" y="451"/>
                </a:lnTo>
                <a:lnTo>
                  <a:pt x="197" y="449"/>
                </a:lnTo>
                <a:lnTo>
                  <a:pt x="205" y="436"/>
                </a:lnTo>
                <a:lnTo>
                  <a:pt x="207" y="417"/>
                </a:lnTo>
                <a:lnTo>
                  <a:pt x="205" y="392"/>
                </a:lnTo>
                <a:lnTo>
                  <a:pt x="198" y="367"/>
                </a:lnTo>
                <a:lnTo>
                  <a:pt x="188" y="342"/>
                </a:lnTo>
                <a:lnTo>
                  <a:pt x="176" y="319"/>
                </a:lnTo>
                <a:lnTo>
                  <a:pt x="163" y="303"/>
                </a:lnTo>
                <a:lnTo>
                  <a:pt x="160" y="300"/>
                </a:lnTo>
                <a:lnTo>
                  <a:pt x="158" y="299"/>
                </a:lnTo>
                <a:lnTo>
                  <a:pt x="154" y="297"/>
                </a:lnTo>
                <a:lnTo>
                  <a:pt x="152" y="296"/>
                </a:lnTo>
                <a:lnTo>
                  <a:pt x="151" y="296"/>
                </a:lnTo>
                <a:lnTo>
                  <a:pt x="151" y="298"/>
                </a:lnTo>
                <a:lnTo>
                  <a:pt x="151" y="300"/>
                </a:lnTo>
                <a:lnTo>
                  <a:pt x="152" y="303"/>
                </a:lnTo>
                <a:lnTo>
                  <a:pt x="169" y="317"/>
                </a:lnTo>
                <a:lnTo>
                  <a:pt x="182" y="338"/>
                </a:lnTo>
                <a:lnTo>
                  <a:pt x="192" y="361"/>
                </a:lnTo>
                <a:lnTo>
                  <a:pt x="197" y="385"/>
                </a:lnTo>
                <a:lnTo>
                  <a:pt x="198" y="407"/>
                </a:lnTo>
                <a:lnTo>
                  <a:pt x="194" y="425"/>
                </a:lnTo>
                <a:lnTo>
                  <a:pt x="183" y="436"/>
                </a:lnTo>
                <a:lnTo>
                  <a:pt x="167" y="437"/>
                </a:lnTo>
                <a:lnTo>
                  <a:pt x="158" y="435"/>
                </a:lnTo>
                <a:lnTo>
                  <a:pt x="150" y="430"/>
                </a:lnTo>
                <a:lnTo>
                  <a:pt x="141" y="425"/>
                </a:lnTo>
                <a:lnTo>
                  <a:pt x="131" y="418"/>
                </a:lnTo>
                <a:lnTo>
                  <a:pt x="122" y="411"/>
                </a:lnTo>
                <a:lnTo>
                  <a:pt x="114" y="402"/>
                </a:lnTo>
                <a:lnTo>
                  <a:pt x="105" y="394"/>
                </a:lnTo>
                <a:lnTo>
                  <a:pt x="97" y="384"/>
                </a:lnTo>
                <a:lnTo>
                  <a:pt x="69" y="349"/>
                </a:lnTo>
                <a:lnTo>
                  <a:pt x="47" y="308"/>
                </a:lnTo>
                <a:lnTo>
                  <a:pt x="30" y="266"/>
                </a:lnTo>
                <a:lnTo>
                  <a:pt x="19" y="223"/>
                </a:lnTo>
                <a:lnTo>
                  <a:pt x="13" y="180"/>
                </a:lnTo>
                <a:lnTo>
                  <a:pt x="13" y="140"/>
                </a:lnTo>
                <a:lnTo>
                  <a:pt x="20" y="104"/>
                </a:lnTo>
                <a:lnTo>
                  <a:pt x="32" y="76"/>
                </a:lnTo>
                <a:lnTo>
                  <a:pt x="42" y="63"/>
                </a:lnTo>
                <a:lnTo>
                  <a:pt x="53" y="51"/>
                </a:lnTo>
                <a:lnTo>
                  <a:pt x="66" y="43"/>
                </a:lnTo>
                <a:lnTo>
                  <a:pt x="78" y="36"/>
                </a:lnTo>
                <a:lnTo>
                  <a:pt x="93" y="33"/>
                </a:lnTo>
                <a:lnTo>
                  <a:pt x="108" y="31"/>
                </a:lnTo>
                <a:lnTo>
                  <a:pt x="125" y="31"/>
                </a:lnTo>
                <a:lnTo>
                  <a:pt x="141" y="33"/>
                </a:lnTo>
                <a:lnTo>
                  <a:pt x="158" y="38"/>
                </a:lnTo>
                <a:lnTo>
                  <a:pt x="175" y="43"/>
                </a:lnTo>
                <a:lnTo>
                  <a:pt x="192" y="51"/>
                </a:lnTo>
                <a:lnTo>
                  <a:pt x="210" y="61"/>
                </a:lnTo>
                <a:lnTo>
                  <a:pt x="227" y="72"/>
                </a:lnTo>
                <a:lnTo>
                  <a:pt x="244" y="85"/>
                </a:lnTo>
                <a:lnTo>
                  <a:pt x="262" y="99"/>
                </a:lnTo>
                <a:lnTo>
                  <a:pt x="278" y="115"/>
                </a:lnTo>
                <a:lnTo>
                  <a:pt x="311" y="154"/>
                </a:lnTo>
                <a:lnTo>
                  <a:pt x="342" y="198"/>
                </a:lnTo>
                <a:lnTo>
                  <a:pt x="370" y="247"/>
                </a:lnTo>
                <a:lnTo>
                  <a:pt x="392" y="298"/>
                </a:lnTo>
                <a:lnTo>
                  <a:pt x="408" y="350"/>
                </a:lnTo>
                <a:lnTo>
                  <a:pt x="417" y="399"/>
                </a:lnTo>
                <a:lnTo>
                  <a:pt x="416" y="447"/>
                </a:lnTo>
                <a:lnTo>
                  <a:pt x="406" y="488"/>
                </a:lnTo>
                <a:lnTo>
                  <a:pt x="399" y="502"/>
                </a:lnTo>
                <a:lnTo>
                  <a:pt x="391" y="513"/>
                </a:lnTo>
                <a:lnTo>
                  <a:pt x="381" y="523"/>
                </a:lnTo>
                <a:lnTo>
                  <a:pt x="371" y="531"/>
                </a:lnTo>
                <a:lnTo>
                  <a:pt x="361" y="538"/>
                </a:lnTo>
                <a:lnTo>
                  <a:pt x="349" y="542"/>
                </a:lnTo>
                <a:lnTo>
                  <a:pt x="337" y="547"/>
                </a:lnTo>
                <a:lnTo>
                  <a:pt x="324" y="549"/>
                </a:lnTo>
                <a:lnTo>
                  <a:pt x="311" y="551"/>
                </a:lnTo>
                <a:lnTo>
                  <a:pt x="297" y="551"/>
                </a:lnTo>
                <a:lnTo>
                  <a:pt x="284" y="552"/>
                </a:lnTo>
                <a:lnTo>
                  <a:pt x="270" y="551"/>
                </a:lnTo>
                <a:lnTo>
                  <a:pt x="256" y="551"/>
                </a:lnTo>
                <a:lnTo>
                  <a:pt x="242" y="550"/>
                </a:lnTo>
                <a:lnTo>
                  <a:pt x="228" y="549"/>
                </a:lnTo>
                <a:lnTo>
                  <a:pt x="216" y="548"/>
                </a:lnTo>
                <a:lnTo>
                  <a:pt x="194" y="546"/>
                </a:lnTo>
                <a:lnTo>
                  <a:pt x="172" y="543"/>
                </a:lnTo>
                <a:lnTo>
                  <a:pt x="150" y="542"/>
                </a:lnTo>
                <a:lnTo>
                  <a:pt x="127" y="542"/>
                </a:lnTo>
                <a:lnTo>
                  <a:pt x="106" y="543"/>
                </a:lnTo>
                <a:lnTo>
                  <a:pt x="85" y="549"/>
                </a:lnTo>
                <a:lnTo>
                  <a:pt x="68" y="557"/>
                </a:lnTo>
                <a:lnTo>
                  <a:pt x="52" y="571"/>
                </a:lnTo>
                <a:lnTo>
                  <a:pt x="43" y="582"/>
                </a:lnTo>
                <a:lnTo>
                  <a:pt x="32" y="595"/>
                </a:lnTo>
                <a:lnTo>
                  <a:pt x="24" y="610"/>
                </a:lnTo>
                <a:lnTo>
                  <a:pt x="19" y="627"/>
                </a:lnTo>
                <a:lnTo>
                  <a:pt x="16" y="646"/>
                </a:lnTo>
                <a:lnTo>
                  <a:pt x="20" y="668"/>
                </a:lnTo>
                <a:lnTo>
                  <a:pt x="29" y="691"/>
                </a:lnTo>
                <a:lnTo>
                  <a:pt x="47" y="716"/>
                </a:lnTo>
                <a:lnTo>
                  <a:pt x="66" y="736"/>
                </a:lnTo>
                <a:lnTo>
                  <a:pt x="86" y="751"/>
                </a:lnTo>
                <a:lnTo>
                  <a:pt x="106" y="762"/>
                </a:lnTo>
                <a:lnTo>
                  <a:pt x="127" y="771"/>
                </a:lnTo>
                <a:lnTo>
                  <a:pt x="148" y="779"/>
                </a:lnTo>
                <a:lnTo>
                  <a:pt x="168" y="787"/>
                </a:lnTo>
                <a:lnTo>
                  <a:pt x="189" y="796"/>
                </a:lnTo>
                <a:lnTo>
                  <a:pt x="209" y="807"/>
                </a:lnTo>
                <a:lnTo>
                  <a:pt x="222" y="819"/>
                </a:lnTo>
                <a:lnTo>
                  <a:pt x="232" y="832"/>
                </a:lnTo>
                <a:lnTo>
                  <a:pt x="236" y="847"/>
                </a:lnTo>
                <a:lnTo>
                  <a:pt x="236" y="862"/>
                </a:lnTo>
                <a:lnTo>
                  <a:pt x="233" y="877"/>
                </a:lnTo>
                <a:lnTo>
                  <a:pt x="228" y="891"/>
                </a:lnTo>
                <a:lnTo>
                  <a:pt x="221" y="903"/>
                </a:lnTo>
                <a:lnTo>
                  <a:pt x="214" y="911"/>
                </a:lnTo>
                <a:lnTo>
                  <a:pt x="209" y="915"/>
                </a:lnTo>
                <a:lnTo>
                  <a:pt x="202" y="919"/>
                </a:lnTo>
                <a:lnTo>
                  <a:pt x="195" y="921"/>
                </a:lnTo>
                <a:lnTo>
                  <a:pt x="188" y="922"/>
                </a:lnTo>
                <a:lnTo>
                  <a:pt x="181" y="923"/>
                </a:lnTo>
                <a:lnTo>
                  <a:pt x="173" y="923"/>
                </a:lnTo>
                <a:lnTo>
                  <a:pt x="165" y="923"/>
                </a:lnTo>
                <a:lnTo>
                  <a:pt x="158" y="922"/>
                </a:lnTo>
                <a:lnTo>
                  <a:pt x="144" y="920"/>
                </a:lnTo>
                <a:lnTo>
                  <a:pt x="129" y="915"/>
                </a:lnTo>
                <a:lnTo>
                  <a:pt x="114" y="908"/>
                </a:lnTo>
                <a:lnTo>
                  <a:pt x="99" y="900"/>
                </a:lnTo>
                <a:lnTo>
                  <a:pt x="84" y="890"/>
                </a:lnTo>
                <a:lnTo>
                  <a:pt x="69" y="878"/>
                </a:lnTo>
                <a:lnTo>
                  <a:pt x="54" y="867"/>
                </a:lnTo>
                <a:lnTo>
                  <a:pt x="40" y="853"/>
                </a:lnTo>
                <a:lnTo>
                  <a:pt x="40" y="853"/>
                </a:lnTo>
                <a:lnTo>
                  <a:pt x="40" y="853"/>
                </a:lnTo>
                <a:lnTo>
                  <a:pt x="40" y="854"/>
                </a:lnTo>
                <a:lnTo>
                  <a:pt x="40" y="854"/>
                </a:lnTo>
                <a:lnTo>
                  <a:pt x="40" y="854"/>
                </a:lnTo>
                <a:close/>
              </a:path>
            </a:pathLst>
          </a:cu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54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7" name="Forme libre 66"/>
          <p:cNvSpPr>
            <a:spLocks/>
          </p:cNvSpPr>
          <p:nvPr userDrawn="1"/>
        </p:nvSpPr>
        <p:spPr bwMode="auto">
          <a:xfrm>
            <a:off x="4381500" y="0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186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r>
              <a:rPr kumimoji="0"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3" name="Groupe 15"/>
          <p:cNvGrpSpPr>
            <a:grpSpLocks noChangeAspect="1"/>
          </p:cNvGrpSpPr>
          <p:nvPr/>
        </p:nvGrpSpPr>
        <p:grpSpPr>
          <a:xfrm>
            <a:off x="7704000" y="285728"/>
            <a:ext cx="1440000" cy="720000"/>
            <a:chOff x="214282" y="1000108"/>
            <a:chExt cx="4320000" cy="2160000"/>
          </a:xfrm>
        </p:grpSpPr>
        <p:sp>
          <p:nvSpPr>
            <p:cNvPr id="17" name="Étoile à 4 branches 16"/>
            <p:cNvSpPr/>
            <p:nvPr/>
          </p:nvSpPr>
          <p:spPr>
            <a:xfrm rot="20668420">
              <a:off x="214282" y="1000108"/>
              <a:ext cx="4320000" cy="2160000"/>
            </a:xfrm>
            <a:prstGeom prst="star4">
              <a:avLst/>
            </a:prstGeom>
            <a:gradFill flip="none" rotWithShape="1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4" name="Groupe 467"/>
            <p:cNvGrpSpPr/>
            <p:nvPr/>
          </p:nvGrpSpPr>
          <p:grpSpPr>
            <a:xfrm>
              <a:off x="1357290" y="1071546"/>
              <a:ext cx="1535667" cy="1911785"/>
              <a:chOff x="1357290" y="1071546"/>
              <a:chExt cx="1535667" cy="1911785"/>
            </a:xfrm>
          </p:grpSpPr>
          <p:grpSp>
            <p:nvGrpSpPr>
              <p:cNvPr id="5" name="Groupe 417"/>
              <p:cNvGrpSpPr/>
              <p:nvPr/>
            </p:nvGrpSpPr>
            <p:grpSpPr>
              <a:xfrm>
                <a:off x="1785918" y="1071546"/>
                <a:ext cx="1033026" cy="1288354"/>
                <a:chOff x="1981105" y="997231"/>
                <a:chExt cx="1033026" cy="1288354"/>
              </a:xfrm>
            </p:grpSpPr>
            <p:sp>
              <p:nvSpPr>
                <p:cNvPr id="60" name="Freeform 382"/>
                <p:cNvSpPr>
                  <a:spLocks/>
                </p:cNvSpPr>
                <p:nvPr/>
              </p:nvSpPr>
              <p:spPr bwMode="auto">
                <a:xfrm rot="3629307">
                  <a:off x="2394850" y="1341671"/>
                  <a:ext cx="205536" cy="1033026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1" name="Freeform 382"/>
                <p:cNvSpPr>
                  <a:spLocks/>
                </p:cNvSpPr>
                <p:nvPr/>
              </p:nvSpPr>
              <p:spPr bwMode="auto">
                <a:xfrm rot="4920233">
                  <a:off x="2364519" y="1622299"/>
                  <a:ext cx="222575" cy="802122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2" name="Freeform 382"/>
                <p:cNvSpPr>
                  <a:spLocks/>
                </p:cNvSpPr>
                <p:nvPr/>
              </p:nvSpPr>
              <p:spPr bwMode="auto">
                <a:xfrm rot="2286117">
                  <a:off x="2319749" y="997231"/>
                  <a:ext cx="258832" cy="1288354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grpSp>
            <p:nvGrpSpPr>
              <p:cNvPr id="6" name="Groupe 420"/>
              <p:cNvGrpSpPr/>
              <p:nvPr/>
            </p:nvGrpSpPr>
            <p:grpSpPr>
              <a:xfrm>
                <a:off x="1357290" y="2000240"/>
                <a:ext cx="1535667" cy="983091"/>
                <a:chOff x="2946903" y="2189006"/>
                <a:chExt cx="1535667" cy="983091"/>
              </a:xfrm>
            </p:grpSpPr>
            <p:sp>
              <p:nvSpPr>
                <p:cNvPr id="23" name="Freeform 62"/>
                <p:cNvSpPr>
                  <a:spLocks/>
                </p:cNvSpPr>
                <p:nvPr/>
              </p:nvSpPr>
              <p:spPr bwMode="auto">
                <a:xfrm>
                  <a:off x="2946903" y="2195629"/>
                  <a:ext cx="1535667" cy="972684"/>
                </a:xfrm>
                <a:custGeom>
                  <a:avLst/>
                  <a:gdLst/>
                  <a:ahLst/>
                  <a:cxnLst>
                    <a:cxn ang="0">
                      <a:pos x="937" y="2053"/>
                    </a:cxn>
                    <a:cxn ang="0">
                      <a:pos x="827" y="2028"/>
                    </a:cxn>
                    <a:cxn ang="0">
                      <a:pos x="751" y="1925"/>
                    </a:cxn>
                    <a:cxn ang="0">
                      <a:pos x="565" y="1758"/>
                    </a:cxn>
                    <a:cxn ang="0">
                      <a:pos x="323" y="1555"/>
                    </a:cxn>
                    <a:cxn ang="0">
                      <a:pos x="110" y="1363"/>
                    </a:cxn>
                    <a:cxn ang="0">
                      <a:pos x="11" y="1234"/>
                    </a:cxn>
                    <a:cxn ang="0">
                      <a:pos x="17" y="1080"/>
                    </a:cxn>
                    <a:cxn ang="0">
                      <a:pos x="122" y="937"/>
                    </a:cxn>
                    <a:cxn ang="0">
                      <a:pos x="255" y="833"/>
                    </a:cxn>
                    <a:cxn ang="0">
                      <a:pos x="348" y="709"/>
                    </a:cxn>
                    <a:cxn ang="0">
                      <a:pos x="409" y="601"/>
                    </a:cxn>
                    <a:cxn ang="0">
                      <a:pos x="532" y="502"/>
                    </a:cxn>
                    <a:cxn ang="0">
                      <a:pos x="698" y="443"/>
                    </a:cxn>
                    <a:cxn ang="0">
                      <a:pos x="789" y="369"/>
                    </a:cxn>
                    <a:cxn ang="0">
                      <a:pos x="761" y="257"/>
                    </a:cxn>
                    <a:cxn ang="0">
                      <a:pos x="802" y="148"/>
                    </a:cxn>
                    <a:cxn ang="0">
                      <a:pos x="913" y="80"/>
                    </a:cxn>
                    <a:cxn ang="0">
                      <a:pos x="1057" y="38"/>
                    </a:cxn>
                    <a:cxn ang="0">
                      <a:pos x="1219" y="8"/>
                    </a:cxn>
                    <a:cxn ang="0">
                      <a:pos x="1354" y="0"/>
                    </a:cxn>
                    <a:cxn ang="0">
                      <a:pos x="1451" y="67"/>
                    </a:cxn>
                    <a:cxn ang="0">
                      <a:pos x="1436" y="177"/>
                    </a:cxn>
                    <a:cxn ang="0">
                      <a:pos x="1354" y="268"/>
                    </a:cxn>
                    <a:cxn ang="0">
                      <a:pos x="1297" y="380"/>
                    </a:cxn>
                    <a:cxn ang="0">
                      <a:pos x="1358" y="456"/>
                    </a:cxn>
                    <a:cxn ang="0">
                      <a:pos x="1489" y="489"/>
                    </a:cxn>
                    <a:cxn ang="0">
                      <a:pos x="1668" y="538"/>
                    </a:cxn>
                    <a:cxn ang="0">
                      <a:pos x="1837" y="606"/>
                    </a:cxn>
                    <a:cxn ang="0">
                      <a:pos x="1951" y="694"/>
                    </a:cxn>
                    <a:cxn ang="0">
                      <a:pos x="2000" y="815"/>
                    </a:cxn>
                    <a:cxn ang="0">
                      <a:pos x="1991" y="960"/>
                    </a:cxn>
                    <a:cxn ang="0">
                      <a:pos x="1972" y="1061"/>
                    </a:cxn>
                    <a:cxn ang="0">
                      <a:pos x="1957" y="1184"/>
                    </a:cxn>
                    <a:cxn ang="0">
                      <a:pos x="1922" y="1325"/>
                    </a:cxn>
                    <a:cxn ang="0">
                      <a:pos x="1879" y="1462"/>
                    </a:cxn>
                    <a:cxn ang="0">
                      <a:pos x="1843" y="1574"/>
                    </a:cxn>
                    <a:cxn ang="0">
                      <a:pos x="1869" y="1678"/>
                    </a:cxn>
                    <a:cxn ang="0">
                      <a:pos x="2010" y="1627"/>
                    </a:cxn>
                    <a:cxn ang="0">
                      <a:pos x="2122" y="1501"/>
                    </a:cxn>
                    <a:cxn ang="0">
                      <a:pos x="2248" y="1435"/>
                    </a:cxn>
                    <a:cxn ang="0">
                      <a:pos x="2459" y="1391"/>
                    </a:cxn>
                    <a:cxn ang="0">
                      <a:pos x="2748" y="1399"/>
                    </a:cxn>
                    <a:cxn ang="0">
                      <a:pos x="3008" y="1462"/>
                    </a:cxn>
                    <a:cxn ang="0">
                      <a:pos x="3189" y="1566"/>
                    </a:cxn>
                    <a:cxn ang="0">
                      <a:pos x="3242" y="1688"/>
                    </a:cxn>
                    <a:cxn ang="0">
                      <a:pos x="3130" y="1806"/>
                    </a:cxn>
                    <a:cxn ang="0">
                      <a:pos x="2902" y="1885"/>
                    </a:cxn>
                    <a:cxn ang="0">
                      <a:pos x="2653" y="1923"/>
                    </a:cxn>
                    <a:cxn ang="0">
                      <a:pos x="2417" y="1929"/>
                    </a:cxn>
                    <a:cxn ang="0">
                      <a:pos x="2232" y="1918"/>
                    </a:cxn>
                    <a:cxn ang="0">
                      <a:pos x="2122" y="1899"/>
                    </a:cxn>
                    <a:cxn ang="0">
                      <a:pos x="2010" y="1853"/>
                    </a:cxn>
                    <a:cxn ang="0">
                      <a:pos x="1881" y="1785"/>
                    </a:cxn>
                    <a:cxn ang="0">
                      <a:pos x="1763" y="1798"/>
                    </a:cxn>
                    <a:cxn ang="0">
                      <a:pos x="1649" y="1893"/>
                    </a:cxn>
                    <a:cxn ang="0">
                      <a:pos x="1536" y="1929"/>
                    </a:cxn>
                    <a:cxn ang="0">
                      <a:pos x="1384" y="1967"/>
                    </a:cxn>
                    <a:cxn ang="0">
                      <a:pos x="1219" y="2007"/>
                    </a:cxn>
                    <a:cxn ang="0">
                      <a:pos x="1092" y="2037"/>
                    </a:cxn>
                  </a:cxnLst>
                  <a:rect l="0" t="0" r="r" b="b"/>
                  <a:pathLst>
                    <a:path w="3246" h="2056">
                      <a:moveTo>
                        <a:pt x="1055" y="2049"/>
                      </a:moveTo>
                      <a:lnTo>
                        <a:pt x="1046" y="2047"/>
                      </a:lnTo>
                      <a:lnTo>
                        <a:pt x="1038" y="2047"/>
                      </a:lnTo>
                      <a:lnTo>
                        <a:pt x="1031" y="2047"/>
                      </a:lnTo>
                      <a:lnTo>
                        <a:pt x="1021" y="2047"/>
                      </a:lnTo>
                      <a:lnTo>
                        <a:pt x="1012" y="2047"/>
                      </a:lnTo>
                      <a:lnTo>
                        <a:pt x="1002" y="2047"/>
                      </a:lnTo>
                      <a:lnTo>
                        <a:pt x="993" y="2049"/>
                      </a:lnTo>
                      <a:lnTo>
                        <a:pt x="985" y="2049"/>
                      </a:lnTo>
                      <a:lnTo>
                        <a:pt x="976" y="2049"/>
                      </a:lnTo>
                      <a:lnTo>
                        <a:pt x="966" y="2051"/>
                      </a:lnTo>
                      <a:lnTo>
                        <a:pt x="957" y="2053"/>
                      </a:lnTo>
                      <a:lnTo>
                        <a:pt x="949" y="2053"/>
                      </a:lnTo>
                      <a:lnTo>
                        <a:pt x="937" y="2053"/>
                      </a:lnTo>
                      <a:lnTo>
                        <a:pt x="930" y="2054"/>
                      </a:lnTo>
                      <a:lnTo>
                        <a:pt x="920" y="2054"/>
                      </a:lnTo>
                      <a:lnTo>
                        <a:pt x="911" y="2056"/>
                      </a:lnTo>
                      <a:lnTo>
                        <a:pt x="901" y="2054"/>
                      </a:lnTo>
                      <a:lnTo>
                        <a:pt x="894" y="2054"/>
                      </a:lnTo>
                      <a:lnTo>
                        <a:pt x="884" y="2053"/>
                      </a:lnTo>
                      <a:lnTo>
                        <a:pt x="877" y="2053"/>
                      </a:lnTo>
                      <a:lnTo>
                        <a:pt x="867" y="2049"/>
                      </a:lnTo>
                      <a:lnTo>
                        <a:pt x="861" y="2047"/>
                      </a:lnTo>
                      <a:lnTo>
                        <a:pt x="854" y="2045"/>
                      </a:lnTo>
                      <a:lnTo>
                        <a:pt x="846" y="2043"/>
                      </a:lnTo>
                      <a:lnTo>
                        <a:pt x="839" y="2037"/>
                      </a:lnTo>
                      <a:lnTo>
                        <a:pt x="833" y="2034"/>
                      </a:lnTo>
                      <a:lnTo>
                        <a:pt x="827" y="2028"/>
                      </a:lnTo>
                      <a:lnTo>
                        <a:pt x="821" y="2022"/>
                      </a:lnTo>
                      <a:lnTo>
                        <a:pt x="816" y="2015"/>
                      </a:lnTo>
                      <a:lnTo>
                        <a:pt x="810" y="2009"/>
                      </a:lnTo>
                      <a:lnTo>
                        <a:pt x="808" y="2001"/>
                      </a:lnTo>
                      <a:lnTo>
                        <a:pt x="804" y="1994"/>
                      </a:lnTo>
                      <a:lnTo>
                        <a:pt x="801" y="1986"/>
                      </a:lnTo>
                      <a:lnTo>
                        <a:pt x="799" y="1980"/>
                      </a:lnTo>
                      <a:lnTo>
                        <a:pt x="793" y="1973"/>
                      </a:lnTo>
                      <a:lnTo>
                        <a:pt x="789" y="1967"/>
                      </a:lnTo>
                      <a:lnTo>
                        <a:pt x="782" y="1959"/>
                      </a:lnTo>
                      <a:lnTo>
                        <a:pt x="776" y="1952"/>
                      </a:lnTo>
                      <a:lnTo>
                        <a:pt x="766" y="1944"/>
                      </a:lnTo>
                      <a:lnTo>
                        <a:pt x="761" y="1937"/>
                      </a:lnTo>
                      <a:lnTo>
                        <a:pt x="751" y="1925"/>
                      </a:lnTo>
                      <a:lnTo>
                        <a:pt x="742" y="1916"/>
                      </a:lnTo>
                      <a:lnTo>
                        <a:pt x="730" y="1904"/>
                      </a:lnTo>
                      <a:lnTo>
                        <a:pt x="721" y="1895"/>
                      </a:lnTo>
                      <a:lnTo>
                        <a:pt x="707" y="1883"/>
                      </a:lnTo>
                      <a:lnTo>
                        <a:pt x="696" y="1874"/>
                      </a:lnTo>
                      <a:lnTo>
                        <a:pt x="683" y="1861"/>
                      </a:lnTo>
                      <a:lnTo>
                        <a:pt x="671" y="1851"/>
                      </a:lnTo>
                      <a:lnTo>
                        <a:pt x="656" y="1838"/>
                      </a:lnTo>
                      <a:lnTo>
                        <a:pt x="641" y="1825"/>
                      </a:lnTo>
                      <a:lnTo>
                        <a:pt x="626" y="1811"/>
                      </a:lnTo>
                      <a:lnTo>
                        <a:pt x="612" y="1800"/>
                      </a:lnTo>
                      <a:lnTo>
                        <a:pt x="595" y="1785"/>
                      </a:lnTo>
                      <a:lnTo>
                        <a:pt x="580" y="1773"/>
                      </a:lnTo>
                      <a:lnTo>
                        <a:pt x="565" y="1758"/>
                      </a:lnTo>
                      <a:lnTo>
                        <a:pt x="550" y="1745"/>
                      </a:lnTo>
                      <a:lnTo>
                        <a:pt x="532" y="1731"/>
                      </a:lnTo>
                      <a:lnTo>
                        <a:pt x="515" y="1716"/>
                      </a:lnTo>
                      <a:lnTo>
                        <a:pt x="498" y="1703"/>
                      </a:lnTo>
                      <a:lnTo>
                        <a:pt x="481" y="1688"/>
                      </a:lnTo>
                      <a:lnTo>
                        <a:pt x="464" y="1673"/>
                      </a:lnTo>
                      <a:lnTo>
                        <a:pt x="447" y="1659"/>
                      </a:lnTo>
                      <a:lnTo>
                        <a:pt x="430" y="1644"/>
                      </a:lnTo>
                      <a:lnTo>
                        <a:pt x="413" y="1631"/>
                      </a:lnTo>
                      <a:lnTo>
                        <a:pt x="396" y="1616"/>
                      </a:lnTo>
                      <a:lnTo>
                        <a:pt x="378" y="1600"/>
                      </a:lnTo>
                      <a:lnTo>
                        <a:pt x="359" y="1583"/>
                      </a:lnTo>
                      <a:lnTo>
                        <a:pt x="342" y="1570"/>
                      </a:lnTo>
                      <a:lnTo>
                        <a:pt x="323" y="1555"/>
                      </a:lnTo>
                      <a:lnTo>
                        <a:pt x="306" y="1540"/>
                      </a:lnTo>
                      <a:lnTo>
                        <a:pt x="291" y="1526"/>
                      </a:lnTo>
                      <a:lnTo>
                        <a:pt x="274" y="1511"/>
                      </a:lnTo>
                      <a:lnTo>
                        <a:pt x="257" y="1498"/>
                      </a:lnTo>
                      <a:lnTo>
                        <a:pt x="240" y="1482"/>
                      </a:lnTo>
                      <a:lnTo>
                        <a:pt x="224" y="1469"/>
                      </a:lnTo>
                      <a:lnTo>
                        <a:pt x="209" y="1454"/>
                      </a:lnTo>
                      <a:lnTo>
                        <a:pt x="194" y="1441"/>
                      </a:lnTo>
                      <a:lnTo>
                        <a:pt x="179" y="1427"/>
                      </a:lnTo>
                      <a:lnTo>
                        <a:pt x="164" y="1414"/>
                      </a:lnTo>
                      <a:lnTo>
                        <a:pt x="152" y="1401"/>
                      </a:lnTo>
                      <a:lnTo>
                        <a:pt x="137" y="1387"/>
                      </a:lnTo>
                      <a:lnTo>
                        <a:pt x="124" y="1376"/>
                      </a:lnTo>
                      <a:lnTo>
                        <a:pt x="110" y="1363"/>
                      </a:lnTo>
                      <a:lnTo>
                        <a:pt x="99" y="1351"/>
                      </a:lnTo>
                      <a:lnTo>
                        <a:pt x="88" y="1340"/>
                      </a:lnTo>
                      <a:lnTo>
                        <a:pt x="76" y="1329"/>
                      </a:lnTo>
                      <a:lnTo>
                        <a:pt x="67" y="1317"/>
                      </a:lnTo>
                      <a:lnTo>
                        <a:pt x="59" y="1308"/>
                      </a:lnTo>
                      <a:lnTo>
                        <a:pt x="49" y="1298"/>
                      </a:lnTo>
                      <a:lnTo>
                        <a:pt x="42" y="1287"/>
                      </a:lnTo>
                      <a:lnTo>
                        <a:pt x="34" y="1277"/>
                      </a:lnTo>
                      <a:lnTo>
                        <a:pt x="30" y="1270"/>
                      </a:lnTo>
                      <a:lnTo>
                        <a:pt x="23" y="1260"/>
                      </a:lnTo>
                      <a:lnTo>
                        <a:pt x="21" y="1253"/>
                      </a:lnTo>
                      <a:lnTo>
                        <a:pt x="15" y="1247"/>
                      </a:lnTo>
                      <a:lnTo>
                        <a:pt x="13" y="1241"/>
                      </a:lnTo>
                      <a:lnTo>
                        <a:pt x="11" y="1234"/>
                      </a:lnTo>
                      <a:lnTo>
                        <a:pt x="10" y="1226"/>
                      </a:lnTo>
                      <a:lnTo>
                        <a:pt x="8" y="1218"/>
                      </a:lnTo>
                      <a:lnTo>
                        <a:pt x="6" y="1213"/>
                      </a:lnTo>
                      <a:lnTo>
                        <a:pt x="2" y="1199"/>
                      </a:lnTo>
                      <a:lnTo>
                        <a:pt x="2" y="1188"/>
                      </a:lnTo>
                      <a:lnTo>
                        <a:pt x="0" y="1175"/>
                      </a:lnTo>
                      <a:lnTo>
                        <a:pt x="0" y="1163"/>
                      </a:lnTo>
                      <a:lnTo>
                        <a:pt x="0" y="1150"/>
                      </a:lnTo>
                      <a:lnTo>
                        <a:pt x="2" y="1139"/>
                      </a:lnTo>
                      <a:lnTo>
                        <a:pt x="4" y="1125"/>
                      </a:lnTo>
                      <a:lnTo>
                        <a:pt x="6" y="1114"/>
                      </a:lnTo>
                      <a:lnTo>
                        <a:pt x="10" y="1102"/>
                      </a:lnTo>
                      <a:lnTo>
                        <a:pt x="13" y="1091"/>
                      </a:lnTo>
                      <a:lnTo>
                        <a:pt x="17" y="1080"/>
                      </a:lnTo>
                      <a:lnTo>
                        <a:pt x="23" y="1068"/>
                      </a:lnTo>
                      <a:lnTo>
                        <a:pt x="27" y="1059"/>
                      </a:lnTo>
                      <a:lnTo>
                        <a:pt x="34" y="1047"/>
                      </a:lnTo>
                      <a:lnTo>
                        <a:pt x="38" y="1036"/>
                      </a:lnTo>
                      <a:lnTo>
                        <a:pt x="46" y="1025"/>
                      </a:lnTo>
                      <a:lnTo>
                        <a:pt x="53" y="1015"/>
                      </a:lnTo>
                      <a:lnTo>
                        <a:pt x="61" y="1006"/>
                      </a:lnTo>
                      <a:lnTo>
                        <a:pt x="67" y="994"/>
                      </a:lnTo>
                      <a:lnTo>
                        <a:pt x="76" y="983"/>
                      </a:lnTo>
                      <a:lnTo>
                        <a:pt x="86" y="973"/>
                      </a:lnTo>
                      <a:lnTo>
                        <a:pt x="95" y="966"/>
                      </a:lnTo>
                      <a:lnTo>
                        <a:pt x="103" y="954"/>
                      </a:lnTo>
                      <a:lnTo>
                        <a:pt x="112" y="947"/>
                      </a:lnTo>
                      <a:lnTo>
                        <a:pt x="122" y="937"/>
                      </a:lnTo>
                      <a:lnTo>
                        <a:pt x="133" y="930"/>
                      </a:lnTo>
                      <a:lnTo>
                        <a:pt x="143" y="920"/>
                      </a:lnTo>
                      <a:lnTo>
                        <a:pt x="152" y="910"/>
                      </a:lnTo>
                      <a:lnTo>
                        <a:pt x="164" y="905"/>
                      </a:lnTo>
                      <a:lnTo>
                        <a:pt x="173" y="897"/>
                      </a:lnTo>
                      <a:lnTo>
                        <a:pt x="183" y="888"/>
                      </a:lnTo>
                      <a:lnTo>
                        <a:pt x="192" y="880"/>
                      </a:lnTo>
                      <a:lnTo>
                        <a:pt x="202" y="872"/>
                      </a:lnTo>
                      <a:lnTo>
                        <a:pt x="211" y="867"/>
                      </a:lnTo>
                      <a:lnTo>
                        <a:pt x="219" y="859"/>
                      </a:lnTo>
                      <a:lnTo>
                        <a:pt x="226" y="853"/>
                      </a:lnTo>
                      <a:lnTo>
                        <a:pt x="234" y="848"/>
                      </a:lnTo>
                      <a:lnTo>
                        <a:pt x="243" y="844"/>
                      </a:lnTo>
                      <a:lnTo>
                        <a:pt x="255" y="833"/>
                      </a:lnTo>
                      <a:lnTo>
                        <a:pt x="266" y="823"/>
                      </a:lnTo>
                      <a:lnTo>
                        <a:pt x="278" y="814"/>
                      </a:lnTo>
                      <a:lnTo>
                        <a:pt x="287" y="806"/>
                      </a:lnTo>
                      <a:lnTo>
                        <a:pt x="295" y="796"/>
                      </a:lnTo>
                      <a:lnTo>
                        <a:pt x="302" y="787"/>
                      </a:lnTo>
                      <a:lnTo>
                        <a:pt x="310" y="779"/>
                      </a:lnTo>
                      <a:lnTo>
                        <a:pt x="318" y="772"/>
                      </a:lnTo>
                      <a:lnTo>
                        <a:pt x="321" y="762"/>
                      </a:lnTo>
                      <a:lnTo>
                        <a:pt x="329" y="753"/>
                      </a:lnTo>
                      <a:lnTo>
                        <a:pt x="333" y="741"/>
                      </a:lnTo>
                      <a:lnTo>
                        <a:pt x="340" y="732"/>
                      </a:lnTo>
                      <a:lnTo>
                        <a:pt x="344" y="724"/>
                      </a:lnTo>
                      <a:lnTo>
                        <a:pt x="346" y="717"/>
                      </a:lnTo>
                      <a:lnTo>
                        <a:pt x="348" y="709"/>
                      </a:lnTo>
                      <a:lnTo>
                        <a:pt x="352" y="703"/>
                      </a:lnTo>
                      <a:lnTo>
                        <a:pt x="354" y="696"/>
                      </a:lnTo>
                      <a:lnTo>
                        <a:pt x="358" y="688"/>
                      </a:lnTo>
                      <a:lnTo>
                        <a:pt x="361" y="681"/>
                      </a:lnTo>
                      <a:lnTo>
                        <a:pt x="365" y="675"/>
                      </a:lnTo>
                      <a:lnTo>
                        <a:pt x="369" y="665"/>
                      </a:lnTo>
                      <a:lnTo>
                        <a:pt x="373" y="658"/>
                      </a:lnTo>
                      <a:lnTo>
                        <a:pt x="378" y="648"/>
                      </a:lnTo>
                      <a:lnTo>
                        <a:pt x="382" y="643"/>
                      </a:lnTo>
                      <a:lnTo>
                        <a:pt x="388" y="633"/>
                      </a:lnTo>
                      <a:lnTo>
                        <a:pt x="394" y="625"/>
                      </a:lnTo>
                      <a:lnTo>
                        <a:pt x="397" y="618"/>
                      </a:lnTo>
                      <a:lnTo>
                        <a:pt x="405" y="610"/>
                      </a:lnTo>
                      <a:lnTo>
                        <a:pt x="409" y="601"/>
                      </a:lnTo>
                      <a:lnTo>
                        <a:pt x="415" y="593"/>
                      </a:lnTo>
                      <a:lnTo>
                        <a:pt x="422" y="584"/>
                      </a:lnTo>
                      <a:lnTo>
                        <a:pt x="430" y="576"/>
                      </a:lnTo>
                      <a:lnTo>
                        <a:pt x="437" y="568"/>
                      </a:lnTo>
                      <a:lnTo>
                        <a:pt x="443" y="561"/>
                      </a:lnTo>
                      <a:lnTo>
                        <a:pt x="453" y="555"/>
                      </a:lnTo>
                      <a:lnTo>
                        <a:pt x="462" y="548"/>
                      </a:lnTo>
                      <a:lnTo>
                        <a:pt x="470" y="540"/>
                      </a:lnTo>
                      <a:lnTo>
                        <a:pt x="477" y="532"/>
                      </a:lnTo>
                      <a:lnTo>
                        <a:pt x="487" y="527"/>
                      </a:lnTo>
                      <a:lnTo>
                        <a:pt x="498" y="521"/>
                      </a:lnTo>
                      <a:lnTo>
                        <a:pt x="510" y="513"/>
                      </a:lnTo>
                      <a:lnTo>
                        <a:pt x="519" y="508"/>
                      </a:lnTo>
                      <a:lnTo>
                        <a:pt x="532" y="502"/>
                      </a:lnTo>
                      <a:lnTo>
                        <a:pt x="544" y="498"/>
                      </a:lnTo>
                      <a:lnTo>
                        <a:pt x="555" y="492"/>
                      </a:lnTo>
                      <a:lnTo>
                        <a:pt x="569" y="487"/>
                      </a:lnTo>
                      <a:lnTo>
                        <a:pt x="580" y="481"/>
                      </a:lnTo>
                      <a:lnTo>
                        <a:pt x="593" y="477"/>
                      </a:lnTo>
                      <a:lnTo>
                        <a:pt x="605" y="473"/>
                      </a:lnTo>
                      <a:lnTo>
                        <a:pt x="616" y="470"/>
                      </a:lnTo>
                      <a:lnTo>
                        <a:pt x="629" y="466"/>
                      </a:lnTo>
                      <a:lnTo>
                        <a:pt x="641" y="462"/>
                      </a:lnTo>
                      <a:lnTo>
                        <a:pt x="652" y="456"/>
                      </a:lnTo>
                      <a:lnTo>
                        <a:pt x="664" y="454"/>
                      </a:lnTo>
                      <a:lnTo>
                        <a:pt x="675" y="451"/>
                      </a:lnTo>
                      <a:lnTo>
                        <a:pt x="686" y="447"/>
                      </a:lnTo>
                      <a:lnTo>
                        <a:pt x="698" y="443"/>
                      </a:lnTo>
                      <a:lnTo>
                        <a:pt x="707" y="439"/>
                      </a:lnTo>
                      <a:lnTo>
                        <a:pt x="717" y="435"/>
                      </a:lnTo>
                      <a:lnTo>
                        <a:pt x="728" y="434"/>
                      </a:lnTo>
                      <a:lnTo>
                        <a:pt x="736" y="430"/>
                      </a:lnTo>
                      <a:lnTo>
                        <a:pt x="745" y="426"/>
                      </a:lnTo>
                      <a:lnTo>
                        <a:pt x="751" y="422"/>
                      </a:lnTo>
                      <a:lnTo>
                        <a:pt x="759" y="418"/>
                      </a:lnTo>
                      <a:lnTo>
                        <a:pt x="764" y="413"/>
                      </a:lnTo>
                      <a:lnTo>
                        <a:pt x="770" y="411"/>
                      </a:lnTo>
                      <a:lnTo>
                        <a:pt x="776" y="405"/>
                      </a:lnTo>
                      <a:lnTo>
                        <a:pt x="782" y="401"/>
                      </a:lnTo>
                      <a:lnTo>
                        <a:pt x="787" y="392"/>
                      </a:lnTo>
                      <a:lnTo>
                        <a:pt x="791" y="382"/>
                      </a:lnTo>
                      <a:lnTo>
                        <a:pt x="789" y="369"/>
                      </a:lnTo>
                      <a:lnTo>
                        <a:pt x="785" y="358"/>
                      </a:lnTo>
                      <a:lnTo>
                        <a:pt x="783" y="350"/>
                      </a:lnTo>
                      <a:lnTo>
                        <a:pt x="780" y="342"/>
                      </a:lnTo>
                      <a:lnTo>
                        <a:pt x="776" y="335"/>
                      </a:lnTo>
                      <a:lnTo>
                        <a:pt x="774" y="327"/>
                      </a:lnTo>
                      <a:lnTo>
                        <a:pt x="770" y="319"/>
                      </a:lnTo>
                      <a:lnTo>
                        <a:pt x="768" y="312"/>
                      </a:lnTo>
                      <a:lnTo>
                        <a:pt x="766" y="304"/>
                      </a:lnTo>
                      <a:lnTo>
                        <a:pt x="764" y="297"/>
                      </a:lnTo>
                      <a:lnTo>
                        <a:pt x="763" y="289"/>
                      </a:lnTo>
                      <a:lnTo>
                        <a:pt x="761" y="281"/>
                      </a:lnTo>
                      <a:lnTo>
                        <a:pt x="761" y="272"/>
                      </a:lnTo>
                      <a:lnTo>
                        <a:pt x="761" y="266"/>
                      </a:lnTo>
                      <a:lnTo>
                        <a:pt x="761" y="257"/>
                      </a:lnTo>
                      <a:lnTo>
                        <a:pt x="761" y="249"/>
                      </a:lnTo>
                      <a:lnTo>
                        <a:pt x="761" y="240"/>
                      </a:lnTo>
                      <a:lnTo>
                        <a:pt x="764" y="234"/>
                      </a:lnTo>
                      <a:lnTo>
                        <a:pt x="764" y="224"/>
                      </a:lnTo>
                      <a:lnTo>
                        <a:pt x="766" y="215"/>
                      </a:lnTo>
                      <a:lnTo>
                        <a:pt x="768" y="207"/>
                      </a:lnTo>
                      <a:lnTo>
                        <a:pt x="772" y="200"/>
                      </a:lnTo>
                      <a:lnTo>
                        <a:pt x="774" y="192"/>
                      </a:lnTo>
                      <a:lnTo>
                        <a:pt x="778" y="183"/>
                      </a:lnTo>
                      <a:lnTo>
                        <a:pt x="782" y="177"/>
                      </a:lnTo>
                      <a:lnTo>
                        <a:pt x="787" y="169"/>
                      </a:lnTo>
                      <a:lnTo>
                        <a:pt x="791" y="162"/>
                      </a:lnTo>
                      <a:lnTo>
                        <a:pt x="797" y="156"/>
                      </a:lnTo>
                      <a:lnTo>
                        <a:pt x="802" y="148"/>
                      </a:lnTo>
                      <a:lnTo>
                        <a:pt x="810" y="141"/>
                      </a:lnTo>
                      <a:lnTo>
                        <a:pt x="818" y="133"/>
                      </a:lnTo>
                      <a:lnTo>
                        <a:pt x="823" y="128"/>
                      </a:lnTo>
                      <a:lnTo>
                        <a:pt x="833" y="120"/>
                      </a:lnTo>
                      <a:lnTo>
                        <a:pt x="842" y="116"/>
                      </a:lnTo>
                      <a:lnTo>
                        <a:pt x="850" y="109"/>
                      </a:lnTo>
                      <a:lnTo>
                        <a:pt x="861" y="103"/>
                      </a:lnTo>
                      <a:lnTo>
                        <a:pt x="867" y="99"/>
                      </a:lnTo>
                      <a:lnTo>
                        <a:pt x="873" y="95"/>
                      </a:lnTo>
                      <a:lnTo>
                        <a:pt x="880" y="93"/>
                      </a:lnTo>
                      <a:lnTo>
                        <a:pt x="890" y="90"/>
                      </a:lnTo>
                      <a:lnTo>
                        <a:pt x="896" y="86"/>
                      </a:lnTo>
                      <a:lnTo>
                        <a:pt x="905" y="84"/>
                      </a:lnTo>
                      <a:lnTo>
                        <a:pt x="913" y="80"/>
                      </a:lnTo>
                      <a:lnTo>
                        <a:pt x="922" y="76"/>
                      </a:lnTo>
                      <a:lnTo>
                        <a:pt x="930" y="74"/>
                      </a:lnTo>
                      <a:lnTo>
                        <a:pt x="939" y="71"/>
                      </a:lnTo>
                      <a:lnTo>
                        <a:pt x="951" y="69"/>
                      </a:lnTo>
                      <a:lnTo>
                        <a:pt x="962" y="67"/>
                      </a:lnTo>
                      <a:lnTo>
                        <a:pt x="972" y="63"/>
                      </a:lnTo>
                      <a:lnTo>
                        <a:pt x="981" y="59"/>
                      </a:lnTo>
                      <a:lnTo>
                        <a:pt x="991" y="55"/>
                      </a:lnTo>
                      <a:lnTo>
                        <a:pt x="1002" y="53"/>
                      </a:lnTo>
                      <a:lnTo>
                        <a:pt x="1012" y="50"/>
                      </a:lnTo>
                      <a:lnTo>
                        <a:pt x="1025" y="48"/>
                      </a:lnTo>
                      <a:lnTo>
                        <a:pt x="1034" y="46"/>
                      </a:lnTo>
                      <a:lnTo>
                        <a:pt x="1046" y="42"/>
                      </a:lnTo>
                      <a:lnTo>
                        <a:pt x="1057" y="38"/>
                      </a:lnTo>
                      <a:lnTo>
                        <a:pt x="1069" y="36"/>
                      </a:lnTo>
                      <a:lnTo>
                        <a:pt x="1080" y="34"/>
                      </a:lnTo>
                      <a:lnTo>
                        <a:pt x="1093" y="33"/>
                      </a:lnTo>
                      <a:lnTo>
                        <a:pt x="1103" y="29"/>
                      </a:lnTo>
                      <a:lnTo>
                        <a:pt x="1114" y="27"/>
                      </a:lnTo>
                      <a:lnTo>
                        <a:pt x="1128" y="25"/>
                      </a:lnTo>
                      <a:lnTo>
                        <a:pt x="1141" y="23"/>
                      </a:lnTo>
                      <a:lnTo>
                        <a:pt x="1150" y="21"/>
                      </a:lnTo>
                      <a:lnTo>
                        <a:pt x="1162" y="19"/>
                      </a:lnTo>
                      <a:lnTo>
                        <a:pt x="1173" y="15"/>
                      </a:lnTo>
                      <a:lnTo>
                        <a:pt x="1185" y="14"/>
                      </a:lnTo>
                      <a:lnTo>
                        <a:pt x="1196" y="12"/>
                      </a:lnTo>
                      <a:lnTo>
                        <a:pt x="1208" y="12"/>
                      </a:lnTo>
                      <a:lnTo>
                        <a:pt x="1219" y="8"/>
                      </a:lnTo>
                      <a:lnTo>
                        <a:pt x="1230" y="8"/>
                      </a:lnTo>
                      <a:lnTo>
                        <a:pt x="1242" y="6"/>
                      </a:lnTo>
                      <a:lnTo>
                        <a:pt x="1251" y="4"/>
                      </a:lnTo>
                      <a:lnTo>
                        <a:pt x="1263" y="4"/>
                      </a:lnTo>
                      <a:lnTo>
                        <a:pt x="1272" y="4"/>
                      </a:lnTo>
                      <a:lnTo>
                        <a:pt x="1282" y="2"/>
                      </a:lnTo>
                      <a:lnTo>
                        <a:pt x="1293" y="0"/>
                      </a:lnTo>
                      <a:lnTo>
                        <a:pt x="1303" y="0"/>
                      </a:lnTo>
                      <a:lnTo>
                        <a:pt x="1312" y="0"/>
                      </a:lnTo>
                      <a:lnTo>
                        <a:pt x="1322" y="0"/>
                      </a:lnTo>
                      <a:lnTo>
                        <a:pt x="1329" y="0"/>
                      </a:lnTo>
                      <a:lnTo>
                        <a:pt x="1339" y="0"/>
                      </a:lnTo>
                      <a:lnTo>
                        <a:pt x="1348" y="0"/>
                      </a:lnTo>
                      <a:lnTo>
                        <a:pt x="1354" y="0"/>
                      </a:lnTo>
                      <a:lnTo>
                        <a:pt x="1363" y="0"/>
                      </a:lnTo>
                      <a:lnTo>
                        <a:pt x="1369" y="0"/>
                      </a:lnTo>
                      <a:lnTo>
                        <a:pt x="1379" y="2"/>
                      </a:lnTo>
                      <a:lnTo>
                        <a:pt x="1390" y="2"/>
                      </a:lnTo>
                      <a:lnTo>
                        <a:pt x="1401" y="6"/>
                      </a:lnTo>
                      <a:lnTo>
                        <a:pt x="1411" y="10"/>
                      </a:lnTo>
                      <a:lnTo>
                        <a:pt x="1419" y="14"/>
                      </a:lnTo>
                      <a:lnTo>
                        <a:pt x="1428" y="23"/>
                      </a:lnTo>
                      <a:lnTo>
                        <a:pt x="1438" y="33"/>
                      </a:lnTo>
                      <a:lnTo>
                        <a:pt x="1441" y="38"/>
                      </a:lnTo>
                      <a:lnTo>
                        <a:pt x="1445" y="46"/>
                      </a:lnTo>
                      <a:lnTo>
                        <a:pt x="1447" y="52"/>
                      </a:lnTo>
                      <a:lnTo>
                        <a:pt x="1451" y="59"/>
                      </a:lnTo>
                      <a:lnTo>
                        <a:pt x="1451" y="67"/>
                      </a:lnTo>
                      <a:lnTo>
                        <a:pt x="1453" y="74"/>
                      </a:lnTo>
                      <a:lnTo>
                        <a:pt x="1455" y="80"/>
                      </a:lnTo>
                      <a:lnTo>
                        <a:pt x="1455" y="90"/>
                      </a:lnTo>
                      <a:lnTo>
                        <a:pt x="1455" y="95"/>
                      </a:lnTo>
                      <a:lnTo>
                        <a:pt x="1455" y="105"/>
                      </a:lnTo>
                      <a:lnTo>
                        <a:pt x="1455" y="112"/>
                      </a:lnTo>
                      <a:lnTo>
                        <a:pt x="1455" y="122"/>
                      </a:lnTo>
                      <a:lnTo>
                        <a:pt x="1453" y="129"/>
                      </a:lnTo>
                      <a:lnTo>
                        <a:pt x="1451" y="137"/>
                      </a:lnTo>
                      <a:lnTo>
                        <a:pt x="1447" y="145"/>
                      </a:lnTo>
                      <a:lnTo>
                        <a:pt x="1447" y="152"/>
                      </a:lnTo>
                      <a:lnTo>
                        <a:pt x="1443" y="160"/>
                      </a:lnTo>
                      <a:lnTo>
                        <a:pt x="1440" y="167"/>
                      </a:lnTo>
                      <a:lnTo>
                        <a:pt x="1436" y="177"/>
                      </a:lnTo>
                      <a:lnTo>
                        <a:pt x="1434" y="185"/>
                      </a:lnTo>
                      <a:lnTo>
                        <a:pt x="1428" y="192"/>
                      </a:lnTo>
                      <a:lnTo>
                        <a:pt x="1422" y="200"/>
                      </a:lnTo>
                      <a:lnTo>
                        <a:pt x="1419" y="205"/>
                      </a:lnTo>
                      <a:lnTo>
                        <a:pt x="1413" y="213"/>
                      </a:lnTo>
                      <a:lnTo>
                        <a:pt x="1407" y="219"/>
                      </a:lnTo>
                      <a:lnTo>
                        <a:pt x="1401" y="226"/>
                      </a:lnTo>
                      <a:lnTo>
                        <a:pt x="1394" y="232"/>
                      </a:lnTo>
                      <a:lnTo>
                        <a:pt x="1388" y="238"/>
                      </a:lnTo>
                      <a:lnTo>
                        <a:pt x="1382" y="242"/>
                      </a:lnTo>
                      <a:lnTo>
                        <a:pt x="1375" y="247"/>
                      </a:lnTo>
                      <a:lnTo>
                        <a:pt x="1367" y="253"/>
                      </a:lnTo>
                      <a:lnTo>
                        <a:pt x="1362" y="261"/>
                      </a:lnTo>
                      <a:lnTo>
                        <a:pt x="1354" y="268"/>
                      </a:lnTo>
                      <a:lnTo>
                        <a:pt x="1348" y="276"/>
                      </a:lnTo>
                      <a:lnTo>
                        <a:pt x="1343" y="283"/>
                      </a:lnTo>
                      <a:lnTo>
                        <a:pt x="1339" y="291"/>
                      </a:lnTo>
                      <a:lnTo>
                        <a:pt x="1331" y="299"/>
                      </a:lnTo>
                      <a:lnTo>
                        <a:pt x="1327" y="306"/>
                      </a:lnTo>
                      <a:lnTo>
                        <a:pt x="1322" y="316"/>
                      </a:lnTo>
                      <a:lnTo>
                        <a:pt x="1318" y="323"/>
                      </a:lnTo>
                      <a:lnTo>
                        <a:pt x="1314" y="331"/>
                      </a:lnTo>
                      <a:lnTo>
                        <a:pt x="1310" y="340"/>
                      </a:lnTo>
                      <a:lnTo>
                        <a:pt x="1306" y="348"/>
                      </a:lnTo>
                      <a:lnTo>
                        <a:pt x="1304" y="358"/>
                      </a:lnTo>
                      <a:lnTo>
                        <a:pt x="1301" y="365"/>
                      </a:lnTo>
                      <a:lnTo>
                        <a:pt x="1299" y="373"/>
                      </a:lnTo>
                      <a:lnTo>
                        <a:pt x="1297" y="380"/>
                      </a:lnTo>
                      <a:lnTo>
                        <a:pt x="1297" y="388"/>
                      </a:lnTo>
                      <a:lnTo>
                        <a:pt x="1295" y="396"/>
                      </a:lnTo>
                      <a:lnTo>
                        <a:pt x="1295" y="403"/>
                      </a:lnTo>
                      <a:lnTo>
                        <a:pt x="1295" y="411"/>
                      </a:lnTo>
                      <a:lnTo>
                        <a:pt x="1297" y="416"/>
                      </a:lnTo>
                      <a:lnTo>
                        <a:pt x="1299" y="428"/>
                      </a:lnTo>
                      <a:lnTo>
                        <a:pt x="1304" y="437"/>
                      </a:lnTo>
                      <a:lnTo>
                        <a:pt x="1312" y="445"/>
                      </a:lnTo>
                      <a:lnTo>
                        <a:pt x="1325" y="451"/>
                      </a:lnTo>
                      <a:lnTo>
                        <a:pt x="1331" y="451"/>
                      </a:lnTo>
                      <a:lnTo>
                        <a:pt x="1341" y="454"/>
                      </a:lnTo>
                      <a:lnTo>
                        <a:pt x="1344" y="454"/>
                      </a:lnTo>
                      <a:lnTo>
                        <a:pt x="1350" y="456"/>
                      </a:lnTo>
                      <a:lnTo>
                        <a:pt x="1358" y="456"/>
                      </a:lnTo>
                      <a:lnTo>
                        <a:pt x="1365" y="460"/>
                      </a:lnTo>
                      <a:lnTo>
                        <a:pt x="1373" y="460"/>
                      </a:lnTo>
                      <a:lnTo>
                        <a:pt x="1379" y="464"/>
                      </a:lnTo>
                      <a:lnTo>
                        <a:pt x="1388" y="464"/>
                      </a:lnTo>
                      <a:lnTo>
                        <a:pt x="1398" y="468"/>
                      </a:lnTo>
                      <a:lnTo>
                        <a:pt x="1405" y="468"/>
                      </a:lnTo>
                      <a:lnTo>
                        <a:pt x="1415" y="470"/>
                      </a:lnTo>
                      <a:lnTo>
                        <a:pt x="1426" y="473"/>
                      </a:lnTo>
                      <a:lnTo>
                        <a:pt x="1436" y="477"/>
                      </a:lnTo>
                      <a:lnTo>
                        <a:pt x="1445" y="477"/>
                      </a:lnTo>
                      <a:lnTo>
                        <a:pt x="1457" y="479"/>
                      </a:lnTo>
                      <a:lnTo>
                        <a:pt x="1466" y="483"/>
                      </a:lnTo>
                      <a:lnTo>
                        <a:pt x="1479" y="487"/>
                      </a:lnTo>
                      <a:lnTo>
                        <a:pt x="1489" y="489"/>
                      </a:lnTo>
                      <a:lnTo>
                        <a:pt x="1502" y="491"/>
                      </a:lnTo>
                      <a:lnTo>
                        <a:pt x="1514" y="494"/>
                      </a:lnTo>
                      <a:lnTo>
                        <a:pt x="1527" y="498"/>
                      </a:lnTo>
                      <a:lnTo>
                        <a:pt x="1538" y="502"/>
                      </a:lnTo>
                      <a:lnTo>
                        <a:pt x="1552" y="504"/>
                      </a:lnTo>
                      <a:lnTo>
                        <a:pt x="1563" y="508"/>
                      </a:lnTo>
                      <a:lnTo>
                        <a:pt x="1576" y="511"/>
                      </a:lnTo>
                      <a:lnTo>
                        <a:pt x="1590" y="515"/>
                      </a:lnTo>
                      <a:lnTo>
                        <a:pt x="1601" y="519"/>
                      </a:lnTo>
                      <a:lnTo>
                        <a:pt x="1614" y="523"/>
                      </a:lnTo>
                      <a:lnTo>
                        <a:pt x="1630" y="527"/>
                      </a:lnTo>
                      <a:lnTo>
                        <a:pt x="1641" y="530"/>
                      </a:lnTo>
                      <a:lnTo>
                        <a:pt x="1654" y="534"/>
                      </a:lnTo>
                      <a:lnTo>
                        <a:pt x="1668" y="538"/>
                      </a:lnTo>
                      <a:lnTo>
                        <a:pt x="1681" y="542"/>
                      </a:lnTo>
                      <a:lnTo>
                        <a:pt x="1692" y="546"/>
                      </a:lnTo>
                      <a:lnTo>
                        <a:pt x="1706" y="551"/>
                      </a:lnTo>
                      <a:lnTo>
                        <a:pt x="1717" y="555"/>
                      </a:lnTo>
                      <a:lnTo>
                        <a:pt x="1730" y="561"/>
                      </a:lnTo>
                      <a:lnTo>
                        <a:pt x="1742" y="565"/>
                      </a:lnTo>
                      <a:lnTo>
                        <a:pt x="1755" y="570"/>
                      </a:lnTo>
                      <a:lnTo>
                        <a:pt x="1767" y="574"/>
                      </a:lnTo>
                      <a:lnTo>
                        <a:pt x="1780" y="580"/>
                      </a:lnTo>
                      <a:lnTo>
                        <a:pt x="1791" y="584"/>
                      </a:lnTo>
                      <a:lnTo>
                        <a:pt x="1803" y="589"/>
                      </a:lnTo>
                      <a:lnTo>
                        <a:pt x="1814" y="595"/>
                      </a:lnTo>
                      <a:lnTo>
                        <a:pt x="1827" y="603"/>
                      </a:lnTo>
                      <a:lnTo>
                        <a:pt x="1837" y="606"/>
                      </a:lnTo>
                      <a:lnTo>
                        <a:pt x="1846" y="612"/>
                      </a:lnTo>
                      <a:lnTo>
                        <a:pt x="1858" y="618"/>
                      </a:lnTo>
                      <a:lnTo>
                        <a:pt x="1869" y="624"/>
                      </a:lnTo>
                      <a:lnTo>
                        <a:pt x="1877" y="629"/>
                      </a:lnTo>
                      <a:lnTo>
                        <a:pt x="1886" y="635"/>
                      </a:lnTo>
                      <a:lnTo>
                        <a:pt x="1896" y="641"/>
                      </a:lnTo>
                      <a:lnTo>
                        <a:pt x="1905" y="648"/>
                      </a:lnTo>
                      <a:lnTo>
                        <a:pt x="1913" y="654"/>
                      </a:lnTo>
                      <a:lnTo>
                        <a:pt x="1921" y="660"/>
                      </a:lnTo>
                      <a:lnTo>
                        <a:pt x="1928" y="665"/>
                      </a:lnTo>
                      <a:lnTo>
                        <a:pt x="1934" y="673"/>
                      </a:lnTo>
                      <a:lnTo>
                        <a:pt x="1942" y="681"/>
                      </a:lnTo>
                      <a:lnTo>
                        <a:pt x="1947" y="688"/>
                      </a:lnTo>
                      <a:lnTo>
                        <a:pt x="1951" y="694"/>
                      </a:lnTo>
                      <a:lnTo>
                        <a:pt x="1957" y="701"/>
                      </a:lnTo>
                      <a:lnTo>
                        <a:pt x="1961" y="707"/>
                      </a:lnTo>
                      <a:lnTo>
                        <a:pt x="1964" y="715"/>
                      </a:lnTo>
                      <a:lnTo>
                        <a:pt x="1968" y="720"/>
                      </a:lnTo>
                      <a:lnTo>
                        <a:pt x="1972" y="728"/>
                      </a:lnTo>
                      <a:lnTo>
                        <a:pt x="1974" y="734"/>
                      </a:lnTo>
                      <a:lnTo>
                        <a:pt x="1978" y="741"/>
                      </a:lnTo>
                      <a:lnTo>
                        <a:pt x="1980" y="747"/>
                      </a:lnTo>
                      <a:lnTo>
                        <a:pt x="1983" y="755"/>
                      </a:lnTo>
                      <a:lnTo>
                        <a:pt x="1987" y="766"/>
                      </a:lnTo>
                      <a:lnTo>
                        <a:pt x="1991" y="779"/>
                      </a:lnTo>
                      <a:lnTo>
                        <a:pt x="1995" y="791"/>
                      </a:lnTo>
                      <a:lnTo>
                        <a:pt x="1999" y="804"/>
                      </a:lnTo>
                      <a:lnTo>
                        <a:pt x="2000" y="815"/>
                      </a:lnTo>
                      <a:lnTo>
                        <a:pt x="2002" y="829"/>
                      </a:lnTo>
                      <a:lnTo>
                        <a:pt x="2002" y="840"/>
                      </a:lnTo>
                      <a:lnTo>
                        <a:pt x="2002" y="853"/>
                      </a:lnTo>
                      <a:lnTo>
                        <a:pt x="2002" y="865"/>
                      </a:lnTo>
                      <a:lnTo>
                        <a:pt x="2002" y="878"/>
                      </a:lnTo>
                      <a:lnTo>
                        <a:pt x="2002" y="890"/>
                      </a:lnTo>
                      <a:lnTo>
                        <a:pt x="2002" y="903"/>
                      </a:lnTo>
                      <a:lnTo>
                        <a:pt x="2000" y="914"/>
                      </a:lnTo>
                      <a:lnTo>
                        <a:pt x="1997" y="928"/>
                      </a:lnTo>
                      <a:lnTo>
                        <a:pt x="1997" y="933"/>
                      </a:lnTo>
                      <a:lnTo>
                        <a:pt x="1995" y="939"/>
                      </a:lnTo>
                      <a:lnTo>
                        <a:pt x="1993" y="947"/>
                      </a:lnTo>
                      <a:lnTo>
                        <a:pt x="1993" y="954"/>
                      </a:lnTo>
                      <a:lnTo>
                        <a:pt x="1991" y="960"/>
                      </a:lnTo>
                      <a:lnTo>
                        <a:pt x="1991" y="966"/>
                      </a:lnTo>
                      <a:lnTo>
                        <a:pt x="1989" y="973"/>
                      </a:lnTo>
                      <a:lnTo>
                        <a:pt x="1987" y="979"/>
                      </a:lnTo>
                      <a:lnTo>
                        <a:pt x="1985" y="987"/>
                      </a:lnTo>
                      <a:lnTo>
                        <a:pt x="1985" y="994"/>
                      </a:lnTo>
                      <a:lnTo>
                        <a:pt x="1983" y="1002"/>
                      </a:lnTo>
                      <a:lnTo>
                        <a:pt x="1983" y="1007"/>
                      </a:lnTo>
                      <a:lnTo>
                        <a:pt x="1981" y="1015"/>
                      </a:lnTo>
                      <a:lnTo>
                        <a:pt x="1980" y="1023"/>
                      </a:lnTo>
                      <a:lnTo>
                        <a:pt x="1978" y="1030"/>
                      </a:lnTo>
                      <a:lnTo>
                        <a:pt x="1978" y="1036"/>
                      </a:lnTo>
                      <a:lnTo>
                        <a:pt x="1976" y="1044"/>
                      </a:lnTo>
                      <a:lnTo>
                        <a:pt x="1976" y="1051"/>
                      </a:lnTo>
                      <a:lnTo>
                        <a:pt x="1972" y="1061"/>
                      </a:lnTo>
                      <a:lnTo>
                        <a:pt x="1972" y="1070"/>
                      </a:lnTo>
                      <a:lnTo>
                        <a:pt x="1970" y="1078"/>
                      </a:lnTo>
                      <a:lnTo>
                        <a:pt x="1968" y="1085"/>
                      </a:lnTo>
                      <a:lnTo>
                        <a:pt x="1968" y="1093"/>
                      </a:lnTo>
                      <a:lnTo>
                        <a:pt x="1968" y="1102"/>
                      </a:lnTo>
                      <a:lnTo>
                        <a:pt x="1966" y="1110"/>
                      </a:lnTo>
                      <a:lnTo>
                        <a:pt x="1966" y="1120"/>
                      </a:lnTo>
                      <a:lnTo>
                        <a:pt x="1966" y="1127"/>
                      </a:lnTo>
                      <a:lnTo>
                        <a:pt x="1966" y="1139"/>
                      </a:lnTo>
                      <a:lnTo>
                        <a:pt x="1962" y="1146"/>
                      </a:lnTo>
                      <a:lnTo>
                        <a:pt x="1962" y="1156"/>
                      </a:lnTo>
                      <a:lnTo>
                        <a:pt x="1961" y="1165"/>
                      </a:lnTo>
                      <a:lnTo>
                        <a:pt x="1959" y="1175"/>
                      </a:lnTo>
                      <a:lnTo>
                        <a:pt x="1957" y="1184"/>
                      </a:lnTo>
                      <a:lnTo>
                        <a:pt x="1957" y="1194"/>
                      </a:lnTo>
                      <a:lnTo>
                        <a:pt x="1953" y="1203"/>
                      </a:lnTo>
                      <a:lnTo>
                        <a:pt x="1953" y="1215"/>
                      </a:lnTo>
                      <a:lnTo>
                        <a:pt x="1949" y="1224"/>
                      </a:lnTo>
                      <a:lnTo>
                        <a:pt x="1947" y="1234"/>
                      </a:lnTo>
                      <a:lnTo>
                        <a:pt x="1943" y="1243"/>
                      </a:lnTo>
                      <a:lnTo>
                        <a:pt x="1942" y="1253"/>
                      </a:lnTo>
                      <a:lnTo>
                        <a:pt x="1940" y="1262"/>
                      </a:lnTo>
                      <a:lnTo>
                        <a:pt x="1938" y="1273"/>
                      </a:lnTo>
                      <a:lnTo>
                        <a:pt x="1934" y="1285"/>
                      </a:lnTo>
                      <a:lnTo>
                        <a:pt x="1932" y="1294"/>
                      </a:lnTo>
                      <a:lnTo>
                        <a:pt x="1928" y="1304"/>
                      </a:lnTo>
                      <a:lnTo>
                        <a:pt x="1926" y="1315"/>
                      </a:lnTo>
                      <a:lnTo>
                        <a:pt x="1922" y="1325"/>
                      </a:lnTo>
                      <a:lnTo>
                        <a:pt x="1921" y="1336"/>
                      </a:lnTo>
                      <a:lnTo>
                        <a:pt x="1917" y="1346"/>
                      </a:lnTo>
                      <a:lnTo>
                        <a:pt x="1913" y="1355"/>
                      </a:lnTo>
                      <a:lnTo>
                        <a:pt x="1909" y="1365"/>
                      </a:lnTo>
                      <a:lnTo>
                        <a:pt x="1907" y="1376"/>
                      </a:lnTo>
                      <a:lnTo>
                        <a:pt x="1903" y="1386"/>
                      </a:lnTo>
                      <a:lnTo>
                        <a:pt x="1900" y="1395"/>
                      </a:lnTo>
                      <a:lnTo>
                        <a:pt x="1896" y="1405"/>
                      </a:lnTo>
                      <a:lnTo>
                        <a:pt x="1894" y="1414"/>
                      </a:lnTo>
                      <a:lnTo>
                        <a:pt x="1890" y="1424"/>
                      </a:lnTo>
                      <a:lnTo>
                        <a:pt x="1888" y="1433"/>
                      </a:lnTo>
                      <a:lnTo>
                        <a:pt x="1884" y="1443"/>
                      </a:lnTo>
                      <a:lnTo>
                        <a:pt x="1883" y="1454"/>
                      </a:lnTo>
                      <a:lnTo>
                        <a:pt x="1879" y="1462"/>
                      </a:lnTo>
                      <a:lnTo>
                        <a:pt x="1875" y="1471"/>
                      </a:lnTo>
                      <a:lnTo>
                        <a:pt x="1871" y="1479"/>
                      </a:lnTo>
                      <a:lnTo>
                        <a:pt x="1869" y="1488"/>
                      </a:lnTo>
                      <a:lnTo>
                        <a:pt x="1865" y="1496"/>
                      </a:lnTo>
                      <a:lnTo>
                        <a:pt x="1864" y="1505"/>
                      </a:lnTo>
                      <a:lnTo>
                        <a:pt x="1862" y="1513"/>
                      </a:lnTo>
                      <a:lnTo>
                        <a:pt x="1860" y="1522"/>
                      </a:lnTo>
                      <a:lnTo>
                        <a:pt x="1856" y="1530"/>
                      </a:lnTo>
                      <a:lnTo>
                        <a:pt x="1852" y="1538"/>
                      </a:lnTo>
                      <a:lnTo>
                        <a:pt x="1850" y="1545"/>
                      </a:lnTo>
                      <a:lnTo>
                        <a:pt x="1848" y="1553"/>
                      </a:lnTo>
                      <a:lnTo>
                        <a:pt x="1846" y="1560"/>
                      </a:lnTo>
                      <a:lnTo>
                        <a:pt x="1845" y="1568"/>
                      </a:lnTo>
                      <a:lnTo>
                        <a:pt x="1843" y="1574"/>
                      </a:lnTo>
                      <a:lnTo>
                        <a:pt x="1841" y="1581"/>
                      </a:lnTo>
                      <a:lnTo>
                        <a:pt x="1837" y="1593"/>
                      </a:lnTo>
                      <a:lnTo>
                        <a:pt x="1833" y="1604"/>
                      </a:lnTo>
                      <a:lnTo>
                        <a:pt x="1831" y="1614"/>
                      </a:lnTo>
                      <a:lnTo>
                        <a:pt x="1831" y="1625"/>
                      </a:lnTo>
                      <a:lnTo>
                        <a:pt x="1831" y="1631"/>
                      </a:lnTo>
                      <a:lnTo>
                        <a:pt x="1831" y="1638"/>
                      </a:lnTo>
                      <a:lnTo>
                        <a:pt x="1831" y="1644"/>
                      </a:lnTo>
                      <a:lnTo>
                        <a:pt x="1835" y="1650"/>
                      </a:lnTo>
                      <a:lnTo>
                        <a:pt x="1841" y="1655"/>
                      </a:lnTo>
                      <a:lnTo>
                        <a:pt x="1846" y="1663"/>
                      </a:lnTo>
                      <a:lnTo>
                        <a:pt x="1852" y="1669"/>
                      </a:lnTo>
                      <a:lnTo>
                        <a:pt x="1862" y="1674"/>
                      </a:lnTo>
                      <a:lnTo>
                        <a:pt x="1869" y="1678"/>
                      </a:lnTo>
                      <a:lnTo>
                        <a:pt x="1879" y="1682"/>
                      </a:lnTo>
                      <a:lnTo>
                        <a:pt x="1890" y="1684"/>
                      </a:lnTo>
                      <a:lnTo>
                        <a:pt x="1900" y="1688"/>
                      </a:lnTo>
                      <a:lnTo>
                        <a:pt x="1909" y="1688"/>
                      </a:lnTo>
                      <a:lnTo>
                        <a:pt x="1921" y="1688"/>
                      </a:lnTo>
                      <a:lnTo>
                        <a:pt x="1932" y="1684"/>
                      </a:lnTo>
                      <a:lnTo>
                        <a:pt x="1943" y="1682"/>
                      </a:lnTo>
                      <a:lnTo>
                        <a:pt x="1957" y="1676"/>
                      </a:lnTo>
                      <a:lnTo>
                        <a:pt x="1968" y="1669"/>
                      </a:lnTo>
                      <a:lnTo>
                        <a:pt x="1981" y="1659"/>
                      </a:lnTo>
                      <a:lnTo>
                        <a:pt x="1993" y="1650"/>
                      </a:lnTo>
                      <a:lnTo>
                        <a:pt x="1999" y="1642"/>
                      </a:lnTo>
                      <a:lnTo>
                        <a:pt x="2004" y="1635"/>
                      </a:lnTo>
                      <a:lnTo>
                        <a:pt x="2010" y="1627"/>
                      </a:lnTo>
                      <a:lnTo>
                        <a:pt x="2018" y="1619"/>
                      </a:lnTo>
                      <a:lnTo>
                        <a:pt x="2023" y="1610"/>
                      </a:lnTo>
                      <a:lnTo>
                        <a:pt x="2029" y="1600"/>
                      </a:lnTo>
                      <a:lnTo>
                        <a:pt x="2037" y="1591"/>
                      </a:lnTo>
                      <a:lnTo>
                        <a:pt x="2044" y="1581"/>
                      </a:lnTo>
                      <a:lnTo>
                        <a:pt x="2052" y="1572"/>
                      </a:lnTo>
                      <a:lnTo>
                        <a:pt x="2061" y="1560"/>
                      </a:lnTo>
                      <a:lnTo>
                        <a:pt x="2069" y="1549"/>
                      </a:lnTo>
                      <a:lnTo>
                        <a:pt x="2080" y="1540"/>
                      </a:lnTo>
                      <a:lnTo>
                        <a:pt x="2092" y="1530"/>
                      </a:lnTo>
                      <a:lnTo>
                        <a:pt x="2103" y="1519"/>
                      </a:lnTo>
                      <a:lnTo>
                        <a:pt x="2109" y="1513"/>
                      </a:lnTo>
                      <a:lnTo>
                        <a:pt x="2116" y="1507"/>
                      </a:lnTo>
                      <a:lnTo>
                        <a:pt x="2122" y="1501"/>
                      </a:lnTo>
                      <a:lnTo>
                        <a:pt x="2130" y="1498"/>
                      </a:lnTo>
                      <a:lnTo>
                        <a:pt x="2137" y="1492"/>
                      </a:lnTo>
                      <a:lnTo>
                        <a:pt x="2145" y="1486"/>
                      </a:lnTo>
                      <a:lnTo>
                        <a:pt x="2151" y="1481"/>
                      </a:lnTo>
                      <a:lnTo>
                        <a:pt x="2160" y="1477"/>
                      </a:lnTo>
                      <a:lnTo>
                        <a:pt x="2168" y="1471"/>
                      </a:lnTo>
                      <a:lnTo>
                        <a:pt x="2177" y="1465"/>
                      </a:lnTo>
                      <a:lnTo>
                        <a:pt x="2185" y="1462"/>
                      </a:lnTo>
                      <a:lnTo>
                        <a:pt x="2196" y="1458"/>
                      </a:lnTo>
                      <a:lnTo>
                        <a:pt x="2206" y="1452"/>
                      </a:lnTo>
                      <a:lnTo>
                        <a:pt x="2217" y="1446"/>
                      </a:lnTo>
                      <a:lnTo>
                        <a:pt x="2227" y="1443"/>
                      </a:lnTo>
                      <a:lnTo>
                        <a:pt x="2238" y="1439"/>
                      </a:lnTo>
                      <a:lnTo>
                        <a:pt x="2248" y="1435"/>
                      </a:lnTo>
                      <a:lnTo>
                        <a:pt x="2261" y="1431"/>
                      </a:lnTo>
                      <a:lnTo>
                        <a:pt x="2272" y="1427"/>
                      </a:lnTo>
                      <a:lnTo>
                        <a:pt x="2288" y="1424"/>
                      </a:lnTo>
                      <a:lnTo>
                        <a:pt x="2299" y="1420"/>
                      </a:lnTo>
                      <a:lnTo>
                        <a:pt x="2314" y="1416"/>
                      </a:lnTo>
                      <a:lnTo>
                        <a:pt x="2328" y="1412"/>
                      </a:lnTo>
                      <a:lnTo>
                        <a:pt x="2343" y="1410"/>
                      </a:lnTo>
                      <a:lnTo>
                        <a:pt x="2358" y="1406"/>
                      </a:lnTo>
                      <a:lnTo>
                        <a:pt x="2373" y="1403"/>
                      </a:lnTo>
                      <a:lnTo>
                        <a:pt x="2390" y="1401"/>
                      </a:lnTo>
                      <a:lnTo>
                        <a:pt x="2407" y="1399"/>
                      </a:lnTo>
                      <a:lnTo>
                        <a:pt x="2425" y="1395"/>
                      </a:lnTo>
                      <a:lnTo>
                        <a:pt x="2442" y="1395"/>
                      </a:lnTo>
                      <a:lnTo>
                        <a:pt x="2459" y="1391"/>
                      </a:lnTo>
                      <a:lnTo>
                        <a:pt x="2478" y="1391"/>
                      </a:lnTo>
                      <a:lnTo>
                        <a:pt x="2497" y="1389"/>
                      </a:lnTo>
                      <a:lnTo>
                        <a:pt x="2518" y="1389"/>
                      </a:lnTo>
                      <a:lnTo>
                        <a:pt x="2539" y="1389"/>
                      </a:lnTo>
                      <a:lnTo>
                        <a:pt x="2560" y="1389"/>
                      </a:lnTo>
                      <a:lnTo>
                        <a:pt x="2580" y="1389"/>
                      </a:lnTo>
                      <a:lnTo>
                        <a:pt x="2601" y="1389"/>
                      </a:lnTo>
                      <a:lnTo>
                        <a:pt x="2622" y="1389"/>
                      </a:lnTo>
                      <a:lnTo>
                        <a:pt x="2643" y="1389"/>
                      </a:lnTo>
                      <a:lnTo>
                        <a:pt x="2664" y="1389"/>
                      </a:lnTo>
                      <a:lnTo>
                        <a:pt x="2685" y="1391"/>
                      </a:lnTo>
                      <a:lnTo>
                        <a:pt x="2706" y="1393"/>
                      </a:lnTo>
                      <a:lnTo>
                        <a:pt x="2729" y="1397"/>
                      </a:lnTo>
                      <a:lnTo>
                        <a:pt x="2748" y="1399"/>
                      </a:lnTo>
                      <a:lnTo>
                        <a:pt x="2769" y="1401"/>
                      </a:lnTo>
                      <a:lnTo>
                        <a:pt x="2788" y="1405"/>
                      </a:lnTo>
                      <a:lnTo>
                        <a:pt x="2809" y="1408"/>
                      </a:lnTo>
                      <a:lnTo>
                        <a:pt x="2828" y="1410"/>
                      </a:lnTo>
                      <a:lnTo>
                        <a:pt x="2847" y="1414"/>
                      </a:lnTo>
                      <a:lnTo>
                        <a:pt x="2866" y="1420"/>
                      </a:lnTo>
                      <a:lnTo>
                        <a:pt x="2885" y="1425"/>
                      </a:lnTo>
                      <a:lnTo>
                        <a:pt x="2904" y="1429"/>
                      </a:lnTo>
                      <a:lnTo>
                        <a:pt x="2921" y="1433"/>
                      </a:lnTo>
                      <a:lnTo>
                        <a:pt x="2938" y="1439"/>
                      </a:lnTo>
                      <a:lnTo>
                        <a:pt x="2957" y="1444"/>
                      </a:lnTo>
                      <a:lnTo>
                        <a:pt x="2974" y="1450"/>
                      </a:lnTo>
                      <a:lnTo>
                        <a:pt x="2991" y="1456"/>
                      </a:lnTo>
                      <a:lnTo>
                        <a:pt x="3008" y="1462"/>
                      </a:lnTo>
                      <a:lnTo>
                        <a:pt x="3025" y="1469"/>
                      </a:lnTo>
                      <a:lnTo>
                        <a:pt x="3041" y="1475"/>
                      </a:lnTo>
                      <a:lnTo>
                        <a:pt x="3056" y="1482"/>
                      </a:lnTo>
                      <a:lnTo>
                        <a:pt x="3069" y="1490"/>
                      </a:lnTo>
                      <a:lnTo>
                        <a:pt x="3084" y="1496"/>
                      </a:lnTo>
                      <a:lnTo>
                        <a:pt x="3098" y="1503"/>
                      </a:lnTo>
                      <a:lnTo>
                        <a:pt x="3111" y="1511"/>
                      </a:lnTo>
                      <a:lnTo>
                        <a:pt x="3124" y="1519"/>
                      </a:lnTo>
                      <a:lnTo>
                        <a:pt x="3138" y="1528"/>
                      </a:lnTo>
                      <a:lnTo>
                        <a:pt x="3149" y="1534"/>
                      </a:lnTo>
                      <a:lnTo>
                        <a:pt x="3158" y="1541"/>
                      </a:lnTo>
                      <a:lnTo>
                        <a:pt x="3170" y="1549"/>
                      </a:lnTo>
                      <a:lnTo>
                        <a:pt x="3179" y="1559"/>
                      </a:lnTo>
                      <a:lnTo>
                        <a:pt x="3189" y="1566"/>
                      </a:lnTo>
                      <a:lnTo>
                        <a:pt x="3197" y="1574"/>
                      </a:lnTo>
                      <a:lnTo>
                        <a:pt x="3206" y="1583"/>
                      </a:lnTo>
                      <a:lnTo>
                        <a:pt x="3214" y="1593"/>
                      </a:lnTo>
                      <a:lnTo>
                        <a:pt x="3217" y="1600"/>
                      </a:lnTo>
                      <a:lnTo>
                        <a:pt x="3223" y="1610"/>
                      </a:lnTo>
                      <a:lnTo>
                        <a:pt x="3229" y="1617"/>
                      </a:lnTo>
                      <a:lnTo>
                        <a:pt x="3235" y="1627"/>
                      </a:lnTo>
                      <a:lnTo>
                        <a:pt x="3238" y="1635"/>
                      </a:lnTo>
                      <a:lnTo>
                        <a:pt x="3242" y="1644"/>
                      </a:lnTo>
                      <a:lnTo>
                        <a:pt x="3242" y="1654"/>
                      </a:lnTo>
                      <a:lnTo>
                        <a:pt x="3246" y="1663"/>
                      </a:lnTo>
                      <a:lnTo>
                        <a:pt x="3246" y="1669"/>
                      </a:lnTo>
                      <a:lnTo>
                        <a:pt x="3246" y="1678"/>
                      </a:lnTo>
                      <a:lnTo>
                        <a:pt x="3242" y="1688"/>
                      </a:lnTo>
                      <a:lnTo>
                        <a:pt x="3242" y="1697"/>
                      </a:lnTo>
                      <a:lnTo>
                        <a:pt x="3238" y="1703"/>
                      </a:lnTo>
                      <a:lnTo>
                        <a:pt x="3235" y="1712"/>
                      </a:lnTo>
                      <a:lnTo>
                        <a:pt x="3231" y="1722"/>
                      </a:lnTo>
                      <a:lnTo>
                        <a:pt x="3225" y="1731"/>
                      </a:lnTo>
                      <a:lnTo>
                        <a:pt x="3217" y="1739"/>
                      </a:lnTo>
                      <a:lnTo>
                        <a:pt x="3210" y="1747"/>
                      </a:lnTo>
                      <a:lnTo>
                        <a:pt x="3202" y="1756"/>
                      </a:lnTo>
                      <a:lnTo>
                        <a:pt x="3193" y="1766"/>
                      </a:lnTo>
                      <a:lnTo>
                        <a:pt x="3179" y="1773"/>
                      </a:lnTo>
                      <a:lnTo>
                        <a:pt x="3170" y="1783"/>
                      </a:lnTo>
                      <a:lnTo>
                        <a:pt x="3158" y="1788"/>
                      </a:lnTo>
                      <a:lnTo>
                        <a:pt x="3145" y="1798"/>
                      </a:lnTo>
                      <a:lnTo>
                        <a:pt x="3130" y="1806"/>
                      </a:lnTo>
                      <a:lnTo>
                        <a:pt x="3115" y="1813"/>
                      </a:lnTo>
                      <a:lnTo>
                        <a:pt x="3100" y="1819"/>
                      </a:lnTo>
                      <a:lnTo>
                        <a:pt x="3084" y="1826"/>
                      </a:lnTo>
                      <a:lnTo>
                        <a:pt x="3067" y="1832"/>
                      </a:lnTo>
                      <a:lnTo>
                        <a:pt x="3052" y="1838"/>
                      </a:lnTo>
                      <a:lnTo>
                        <a:pt x="3035" y="1845"/>
                      </a:lnTo>
                      <a:lnTo>
                        <a:pt x="3020" y="1851"/>
                      </a:lnTo>
                      <a:lnTo>
                        <a:pt x="3004" y="1857"/>
                      </a:lnTo>
                      <a:lnTo>
                        <a:pt x="2987" y="1861"/>
                      </a:lnTo>
                      <a:lnTo>
                        <a:pt x="2970" y="1866"/>
                      </a:lnTo>
                      <a:lnTo>
                        <a:pt x="2955" y="1872"/>
                      </a:lnTo>
                      <a:lnTo>
                        <a:pt x="2936" y="1876"/>
                      </a:lnTo>
                      <a:lnTo>
                        <a:pt x="2919" y="1880"/>
                      </a:lnTo>
                      <a:lnTo>
                        <a:pt x="2902" y="1885"/>
                      </a:lnTo>
                      <a:lnTo>
                        <a:pt x="2885" y="1889"/>
                      </a:lnTo>
                      <a:lnTo>
                        <a:pt x="2866" y="1893"/>
                      </a:lnTo>
                      <a:lnTo>
                        <a:pt x="2849" y="1895"/>
                      </a:lnTo>
                      <a:lnTo>
                        <a:pt x="2831" y="1899"/>
                      </a:lnTo>
                      <a:lnTo>
                        <a:pt x="2812" y="1902"/>
                      </a:lnTo>
                      <a:lnTo>
                        <a:pt x="2795" y="1904"/>
                      </a:lnTo>
                      <a:lnTo>
                        <a:pt x="2778" y="1908"/>
                      </a:lnTo>
                      <a:lnTo>
                        <a:pt x="2759" y="1910"/>
                      </a:lnTo>
                      <a:lnTo>
                        <a:pt x="2742" y="1914"/>
                      </a:lnTo>
                      <a:lnTo>
                        <a:pt x="2725" y="1914"/>
                      </a:lnTo>
                      <a:lnTo>
                        <a:pt x="2706" y="1918"/>
                      </a:lnTo>
                      <a:lnTo>
                        <a:pt x="2689" y="1920"/>
                      </a:lnTo>
                      <a:lnTo>
                        <a:pt x="2672" y="1921"/>
                      </a:lnTo>
                      <a:lnTo>
                        <a:pt x="2653" y="1923"/>
                      </a:lnTo>
                      <a:lnTo>
                        <a:pt x="2636" y="1923"/>
                      </a:lnTo>
                      <a:lnTo>
                        <a:pt x="2618" y="1925"/>
                      </a:lnTo>
                      <a:lnTo>
                        <a:pt x="2601" y="1927"/>
                      </a:lnTo>
                      <a:lnTo>
                        <a:pt x="2584" y="1927"/>
                      </a:lnTo>
                      <a:lnTo>
                        <a:pt x="2565" y="1927"/>
                      </a:lnTo>
                      <a:lnTo>
                        <a:pt x="2548" y="1927"/>
                      </a:lnTo>
                      <a:lnTo>
                        <a:pt x="2531" y="1929"/>
                      </a:lnTo>
                      <a:lnTo>
                        <a:pt x="2514" y="1929"/>
                      </a:lnTo>
                      <a:lnTo>
                        <a:pt x="2497" y="1929"/>
                      </a:lnTo>
                      <a:lnTo>
                        <a:pt x="2480" y="1929"/>
                      </a:lnTo>
                      <a:lnTo>
                        <a:pt x="2464" y="1929"/>
                      </a:lnTo>
                      <a:lnTo>
                        <a:pt x="2449" y="1929"/>
                      </a:lnTo>
                      <a:lnTo>
                        <a:pt x="2434" y="1929"/>
                      </a:lnTo>
                      <a:lnTo>
                        <a:pt x="2417" y="1929"/>
                      </a:lnTo>
                      <a:lnTo>
                        <a:pt x="2402" y="1929"/>
                      </a:lnTo>
                      <a:lnTo>
                        <a:pt x="2386" y="1927"/>
                      </a:lnTo>
                      <a:lnTo>
                        <a:pt x="2373" y="1927"/>
                      </a:lnTo>
                      <a:lnTo>
                        <a:pt x="2358" y="1927"/>
                      </a:lnTo>
                      <a:lnTo>
                        <a:pt x="2345" y="1927"/>
                      </a:lnTo>
                      <a:lnTo>
                        <a:pt x="2329" y="1927"/>
                      </a:lnTo>
                      <a:lnTo>
                        <a:pt x="2316" y="1925"/>
                      </a:lnTo>
                      <a:lnTo>
                        <a:pt x="2303" y="1923"/>
                      </a:lnTo>
                      <a:lnTo>
                        <a:pt x="2289" y="1923"/>
                      </a:lnTo>
                      <a:lnTo>
                        <a:pt x="2276" y="1921"/>
                      </a:lnTo>
                      <a:lnTo>
                        <a:pt x="2265" y="1920"/>
                      </a:lnTo>
                      <a:lnTo>
                        <a:pt x="2253" y="1920"/>
                      </a:lnTo>
                      <a:lnTo>
                        <a:pt x="2244" y="1920"/>
                      </a:lnTo>
                      <a:lnTo>
                        <a:pt x="2232" y="1918"/>
                      </a:lnTo>
                      <a:lnTo>
                        <a:pt x="2221" y="1918"/>
                      </a:lnTo>
                      <a:lnTo>
                        <a:pt x="2212" y="1914"/>
                      </a:lnTo>
                      <a:lnTo>
                        <a:pt x="2202" y="1914"/>
                      </a:lnTo>
                      <a:lnTo>
                        <a:pt x="2193" y="1914"/>
                      </a:lnTo>
                      <a:lnTo>
                        <a:pt x="2185" y="1912"/>
                      </a:lnTo>
                      <a:lnTo>
                        <a:pt x="2177" y="1910"/>
                      </a:lnTo>
                      <a:lnTo>
                        <a:pt x="2170" y="1910"/>
                      </a:lnTo>
                      <a:lnTo>
                        <a:pt x="2162" y="1908"/>
                      </a:lnTo>
                      <a:lnTo>
                        <a:pt x="2154" y="1908"/>
                      </a:lnTo>
                      <a:lnTo>
                        <a:pt x="2147" y="1904"/>
                      </a:lnTo>
                      <a:lnTo>
                        <a:pt x="2141" y="1904"/>
                      </a:lnTo>
                      <a:lnTo>
                        <a:pt x="2135" y="1902"/>
                      </a:lnTo>
                      <a:lnTo>
                        <a:pt x="2128" y="1901"/>
                      </a:lnTo>
                      <a:lnTo>
                        <a:pt x="2122" y="1899"/>
                      </a:lnTo>
                      <a:lnTo>
                        <a:pt x="2116" y="1899"/>
                      </a:lnTo>
                      <a:lnTo>
                        <a:pt x="2105" y="1895"/>
                      </a:lnTo>
                      <a:lnTo>
                        <a:pt x="2094" y="1893"/>
                      </a:lnTo>
                      <a:lnTo>
                        <a:pt x="2084" y="1889"/>
                      </a:lnTo>
                      <a:lnTo>
                        <a:pt x="2075" y="1885"/>
                      </a:lnTo>
                      <a:lnTo>
                        <a:pt x="2067" y="1883"/>
                      </a:lnTo>
                      <a:lnTo>
                        <a:pt x="2058" y="1880"/>
                      </a:lnTo>
                      <a:lnTo>
                        <a:pt x="2050" y="1876"/>
                      </a:lnTo>
                      <a:lnTo>
                        <a:pt x="2044" y="1874"/>
                      </a:lnTo>
                      <a:lnTo>
                        <a:pt x="2037" y="1870"/>
                      </a:lnTo>
                      <a:lnTo>
                        <a:pt x="2031" y="1866"/>
                      </a:lnTo>
                      <a:lnTo>
                        <a:pt x="2025" y="1863"/>
                      </a:lnTo>
                      <a:lnTo>
                        <a:pt x="2019" y="1861"/>
                      </a:lnTo>
                      <a:lnTo>
                        <a:pt x="2010" y="1853"/>
                      </a:lnTo>
                      <a:lnTo>
                        <a:pt x="2000" y="1845"/>
                      </a:lnTo>
                      <a:lnTo>
                        <a:pt x="1991" y="1840"/>
                      </a:lnTo>
                      <a:lnTo>
                        <a:pt x="1983" y="1836"/>
                      </a:lnTo>
                      <a:lnTo>
                        <a:pt x="1974" y="1828"/>
                      </a:lnTo>
                      <a:lnTo>
                        <a:pt x="1966" y="1825"/>
                      </a:lnTo>
                      <a:lnTo>
                        <a:pt x="1957" y="1819"/>
                      </a:lnTo>
                      <a:lnTo>
                        <a:pt x="1947" y="1817"/>
                      </a:lnTo>
                      <a:lnTo>
                        <a:pt x="1936" y="1813"/>
                      </a:lnTo>
                      <a:lnTo>
                        <a:pt x="1924" y="1807"/>
                      </a:lnTo>
                      <a:lnTo>
                        <a:pt x="1913" y="1802"/>
                      </a:lnTo>
                      <a:lnTo>
                        <a:pt x="1900" y="1794"/>
                      </a:lnTo>
                      <a:lnTo>
                        <a:pt x="1894" y="1792"/>
                      </a:lnTo>
                      <a:lnTo>
                        <a:pt x="1886" y="1788"/>
                      </a:lnTo>
                      <a:lnTo>
                        <a:pt x="1881" y="1785"/>
                      </a:lnTo>
                      <a:lnTo>
                        <a:pt x="1875" y="1781"/>
                      </a:lnTo>
                      <a:lnTo>
                        <a:pt x="1862" y="1773"/>
                      </a:lnTo>
                      <a:lnTo>
                        <a:pt x="1850" y="1769"/>
                      </a:lnTo>
                      <a:lnTo>
                        <a:pt x="1837" y="1764"/>
                      </a:lnTo>
                      <a:lnTo>
                        <a:pt x="1826" y="1760"/>
                      </a:lnTo>
                      <a:lnTo>
                        <a:pt x="1814" y="1756"/>
                      </a:lnTo>
                      <a:lnTo>
                        <a:pt x="1806" y="1756"/>
                      </a:lnTo>
                      <a:lnTo>
                        <a:pt x="1797" y="1754"/>
                      </a:lnTo>
                      <a:lnTo>
                        <a:pt x="1789" y="1758"/>
                      </a:lnTo>
                      <a:lnTo>
                        <a:pt x="1784" y="1764"/>
                      </a:lnTo>
                      <a:lnTo>
                        <a:pt x="1780" y="1771"/>
                      </a:lnTo>
                      <a:lnTo>
                        <a:pt x="1774" y="1779"/>
                      </a:lnTo>
                      <a:lnTo>
                        <a:pt x="1770" y="1788"/>
                      </a:lnTo>
                      <a:lnTo>
                        <a:pt x="1763" y="1798"/>
                      </a:lnTo>
                      <a:lnTo>
                        <a:pt x="1757" y="1807"/>
                      </a:lnTo>
                      <a:lnTo>
                        <a:pt x="1749" y="1817"/>
                      </a:lnTo>
                      <a:lnTo>
                        <a:pt x="1740" y="1826"/>
                      </a:lnTo>
                      <a:lnTo>
                        <a:pt x="1730" y="1836"/>
                      </a:lnTo>
                      <a:lnTo>
                        <a:pt x="1721" y="1847"/>
                      </a:lnTo>
                      <a:lnTo>
                        <a:pt x="1708" y="1855"/>
                      </a:lnTo>
                      <a:lnTo>
                        <a:pt x="1696" y="1864"/>
                      </a:lnTo>
                      <a:lnTo>
                        <a:pt x="1691" y="1868"/>
                      </a:lnTo>
                      <a:lnTo>
                        <a:pt x="1683" y="1874"/>
                      </a:lnTo>
                      <a:lnTo>
                        <a:pt x="1677" y="1878"/>
                      </a:lnTo>
                      <a:lnTo>
                        <a:pt x="1671" y="1883"/>
                      </a:lnTo>
                      <a:lnTo>
                        <a:pt x="1664" y="1885"/>
                      </a:lnTo>
                      <a:lnTo>
                        <a:pt x="1656" y="1889"/>
                      </a:lnTo>
                      <a:lnTo>
                        <a:pt x="1649" y="1893"/>
                      </a:lnTo>
                      <a:lnTo>
                        <a:pt x="1643" y="1899"/>
                      </a:lnTo>
                      <a:lnTo>
                        <a:pt x="1633" y="1901"/>
                      </a:lnTo>
                      <a:lnTo>
                        <a:pt x="1626" y="1904"/>
                      </a:lnTo>
                      <a:lnTo>
                        <a:pt x="1620" y="1908"/>
                      </a:lnTo>
                      <a:lnTo>
                        <a:pt x="1613" y="1910"/>
                      </a:lnTo>
                      <a:lnTo>
                        <a:pt x="1601" y="1912"/>
                      </a:lnTo>
                      <a:lnTo>
                        <a:pt x="1592" y="1916"/>
                      </a:lnTo>
                      <a:lnTo>
                        <a:pt x="1584" y="1918"/>
                      </a:lnTo>
                      <a:lnTo>
                        <a:pt x="1576" y="1920"/>
                      </a:lnTo>
                      <a:lnTo>
                        <a:pt x="1571" y="1920"/>
                      </a:lnTo>
                      <a:lnTo>
                        <a:pt x="1563" y="1923"/>
                      </a:lnTo>
                      <a:lnTo>
                        <a:pt x="1554" y="1923"/>
                      </a:lnTo>
                      <a:lnTo>
                        <a:pt x="1546" y="1927"/>
                      </a:lnTo>
                      <a:lnTo>
                        <a:pt x="1536" y="1929"/>
                      </a:lnTo>
                      <a:lnTo>
                        <a:pt x="1529" y="1933"/>
                      </a:lnTo>
                      <a:lnTo>
                        <a:pt x="1517" y="1935"/>
                      </a:lnTo>
                      <a:lnTo>
                        <a:pt x="1508" y="1937"/>
                      </a:lnTo>
                      <a:lnTo>
                        <a:pt x="1498" y="1939"/>
                      </a:lnTo>
                      <a:lnTo>
                        <a:pt x="1489" y="1942"/>
                      </a:lnTo>
                      <a:lnTo>
                        <a:pt x="1478" y="1946"/>
                      </a:lnTo>
                      <a:lnTo>
                        <a:pt x="1466" y="1948"/>
                      </a:lnTo>
                      <a:lnTo>
                        <a:pt x="1455" y="1950"/>
                      </a:lnTo>
                      <a:lnTo>
                        <a:pt x="1445" y="1954"/>
                      </a:lnTo>
                      <a:lnTo>
                        <a:pt x="1432" y="1956"/>
                      </a:lnTo>
                      <a:lnTo>
                        <a:pt x="1420" y="1958"/>
                      </a:lnTo>
                      <a:lnTo>
                        <a:pt x="1409" y="1961"/>
                      </a:lnTo>
                      <a:lnTo>
                        <a:pt x="1398" y="1965"/>
                      </a:lnTo>
                      <a:lnTo>
                        <a:pt x="1384" y="1967"/>
                      </a:lnTo>
                      <a:lnTo>
                        <a:pt x="1373" y="1971"/>
                      </a:lnTo>
                      <a:lnTo>
                        <a:pt x="1362" y="1973"/>
                      </a:lnTo>
                      <a:lnTo>
                        <a:pt x="1350" y="1977"/>
                      </a:lnTo>
                      <a:lnTo>
                        <a:pt x="1337" y="1978"/>
                      </a:lnTo>
                      <a:lnTo>
                        <a:pt x="1325" y="1982"/>
                      </a:lnTo>
                      <a:lnTo>
                        <a:pt x="1312" y="1986"/>
                      </a:lnTo>
                      <a:lnTo>
                        <a:pt x="1303" y="1990"/>
                      </a:lnTo>
                      <a:lnTo>
                        <a:pt x="1289" y="1992"/>
                      </a:lnTo>
                      <a:lnTo>
                        <a:pt x="1278" y="1994"/>
                      </a:lnTo>
                      <a:lnTo>
                        <a:pt x="1265" y="1996"/>
                      </a:lnTo>
                      <a:lnTo>
                        <a:pt x="1253" y="1999"/>
                      </a:lnTo>
                      <a:lnTo>
                        <a:pt x="1242" y="2003"/>
                      </a:lnTo>
                      <a:lnTo>
                        <a:pt x="1230" y="2005"/>
                      </a:lnTo>
                      <a:lnTo>
                        <a:pt x="1219" y="2007"/>
                      </a:lnTo>
                      <a:lnTo>
                        <a:pt x="1209" y="2011"/>
                      </a:lnTo>
                      <a:lnTo>
                        <a:pt x="1196" y="2013"/>
                      </a:lnTo>
                      <a:lnTo>
                        <a:pt x="1187" y="2015"/>
                      </a:lnTo>
                      <a:lnTo>
                        <a:pt x="1175" y="2016"/>
                      </a:lnTo>
                      <a:lnTo>
                        <a:pt x="1166" y="2020"/>
                      </a:lnTo>
                      <a:lnTo>
                        <a:pt x="1156" y="2020"/>
                      </a:lnTo>
                      <a:lnTo>
                        <a:pt x="1147" y="2024"/>
                      </a:lnTo>
                      <a:lnTo>
                        <a:pt x="1137" y="2026"/>
                      </a:lnTo>
                      <a:lnTo>
                        <a:pt x="1131" y="2030"/>
                      </a:lnTo>
                      <a:lnTo>
                        <a:pt x="1122" y="2030"/>
                      </a:lnTo>
                      <a:lnTo>
                        <a:pt x="1112" y="2034"/>
                      </a:lnTo>
                      <a:lnTo>
                        <a:pt x="1105" y="2034"/>
                      </a:lnTo>
                      <a:lnTo>
                        <a:pt x="1099" y="2037"/>
                      </a:lnTo>
                      <a:lnTo>
                        <a:pt x="1092" y="2037"/>
                      </a:lnTo>
                      <a:lnTo>
                        <a:pt x="1084" y="2039"/>
                      </a:lnTo>
                      <a:lnTo>
                        <a:pt x="1078" y="2039"/>
                      </a:lnTo>
                      <a:lnTo>
                        <a:pt x="1074" y="2043"/>
                      </a:lnTo>
                      <a:lnTo>
                        <a:pt x="1067" y="2043"/>
                      </a:lnTo>
                      <a:lnTo>
                        <a:pt x="1061" y="2047"/>
                      </a:lnTo>
                      <a:lnTo>
                        <a:pt x="1055" y="2047"/>
                      </a:lnTo>
                      <a:lnTo>
                        <a:pt x="1055" y="2049"/>
                      </a:lnTo>
                      <a:lnTo>
                        <a:pt x="1055" y="20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4" name="Freeform 63"/>
                <p:cNvSpPr>
                  <a:spLocks/>
                </p:cNvSpPr>
                <p:nvPr/>
              </p:nvSpPr>
              <p:spPr bwMode="auto">
                <a:xfrm>
                  <a:off x="3891201" y="2883509"/>
                  <a:ext cx="555413" cy="227086"/>
                </a:xfrm>
                <a:custGeom>
                  <a:avLst/>
                  <a:gdLst/>
                  <a:ahLst/>
                  <a:cxnLst>
                    <a:cxn ang="0">
                      <a:pos x="19" y="196"/>
                    </a:cxn>
                    <a:cxn ang="0">
                      <a:pos x="51" y="158"/>
                    </a:cxn>
                    <a:cxn ang="0">
                      <a:pos x="87" y="125"/>
                    </a:cxn>
                    <a:cxn ang="0">
                      <a:pos x="135" y="95"/>
                    </a:cxn>
                    <a:cxn ang="0">
                      <a:pos x="169" y="80"/>
                    </a:cxn>
                    <a:cxn ang="0">
                      <a:pos x="207" y="67"/>
                    </a:cxn>
                    <a:cxn ang="0">
                      <a:pos x="251" y="55"/>
                    </a:cxn>
                    <a:cxn ang="0">
                      <a:pos x="298" y="44"/>
                    </a:cxn>
                    <a:cxn ang="0">
                      <a:pos x="348" y="32"/>
                    </a:cxn>
                    <a:cxn ang="0">
                      <a:pos x="399" y="23"/>
                    </a:cxn>
                    <a:cxn ang="0">
                      <a:pos x="454" y="13"/>
                    </a:cxn>
                    <a:cxn ang="0">
                      <a:pos x="511" y="8"/>
                    </a:cxn>
                    <a:cxn ang="0">
                      <a:pos x="568" y="2"/>
                    </a:cxn>
                    <a:cxn ang="0">
                      <a:pos x="627" y="0"/>
                    </a:cxn>
                    <a:cxn ang="0">
                      <a:pos x="684" y="0"/>
                    </a:cxn>
                    <a:cxn ang="0">
                      <a:pos x="741" y="2"/>
                    </a:cxn>
                    <a:cxn ang="0">
                      <a:pos x="800" y="9"/>
                    </a:cxn>
                    <a:cxn ang="0">
                      <a:pos x="857" y="21"/>
                    </a:cxn>
                    <a:cxn ang="0">
                      <a:pos x="914" y="38"/>
                    </a:cxn>
                    <a:cxn ang="0">
                      <a:pos x="968" y="59"/>
                    </a:cxn>
                    <a:cxn ang="0">
                      <a:pos x="1015" y="80"/>
                    </a:cxn>
                    <a:cxn ang="0">
                      <a:pos x="1057" y="101"/>
                    </a:cxn>
                    <a:cxn ang="0">
                      <a:pos x="1093" y="124"/>
                    </a:cxn>
                    <a:cxn ang="0">
                      <a:pos x="1141" y="162"/>
                    </a:cxn>
                    <a:cxn ang="0">
                      <a:pos x="1167" y="200"/>
                    </a:cxn>
                    <a:cxn ang="0">
                      <a:pos x="1171" y="236"/>
                    </a:cxn>
                    <a:cxn ang="0">
                      <a:pos x="1158" y="274"/>
                    </a:cxn>
                    <a:cxn ang="0">
                      <a:pos x="1125" y="315"/>
                    </a:cxn>
                    <a:cxn ang="0">
                      <a:pos x="1085" y="353"/>
                    </a:cxn>
                    <a:cxn ang="0">
                      <a:pos x="1038" y="390"/>
                    </a:cxn>
                    <a:cxn ang="0">
                      <a:pos x="981" y="422"/>
                    </a:cxn>
                    <a:cxn ang="0">
                      <a:pos x="945" y="433"/>
                    </a:cxn>
                    <a:cxn ang="0">
                      <a:pos x="905" y="447"/>
                    </a:cxn>
                    <a:cxn ang="0">
                      <a:pos x="859" y="456"/>
                    </a:cxn>
                    <a:cxn ang="0">
                      <a:pos x="810" y="466"/>
                    </a:cxn>
                    <a:cxn ang="0">
                      <a:pos x="753" y="471"/>
                    </a:cxn>
                    <a:cxn ang="0">
                      <a:pos x="690" y="477"/>
                    </a:cxn>
                    <a:cxn ang="0">
                      <a:pos x="621" y="479"/>
                    </a:cxn>
                    <a:cxn ang="0">
                      <a:pos x="555" y="481"/>
                    </a:cxn>
                    <a:cxn ang="0">
                      <a:pos x="490" y="479"/>
                    </a:cxn>
                    <a:cxn ang="0">
                      <a:pos x="428" y="475"/>
                    </a:cxn>
                    <a:cxn ang="0">
                      <a:pos x="370" y="473"/>
                    </a:cxn>
                    <a:cxn ang="0">
                      <a:pos x="317" y="469"/>
                    </a:cxn>
                    <a:cxn ang="0">
                      <a:pos x="266" y="464"/>
                    </a:cxn>
                    <a:cxn ang="0">
                      <a:pos x="220" y="456"/>
                    </a:cxn>
                    <a:cxn ang="0">
                      <a:pos x="180" y="450"/>
                    </a:cxn>
                    <a:cxn ang="0">
                      <a:pos x="146" y="447"/>
                    </a:cxn>
                    <a:cxn ang="0">
                      <a:pos x="93" y="433"/>
                    </a:cxn>
                    <a:cxn ang="0">
                      <a:pos x="57" y="418"/>
                    </a:cxn>
                    <a:cxn ang="0">
                      <a:pos x="22" y="388"/>
                    </a:cxn>
                    <a:cxn ang="0">
                      <a:pos x="22" y="367"/>
                    </a:cxn>
                    <a:cxn ang="0">
                      <a:pos x="66" y="384"/>
                    </a:cxn>
                    <a:cxn ang="0">
                      <a:pos x="127" y="395"/>
                    </a:cxn>
                    <a:cxn ang="0">
                      <a:pos x="184" y="390"/>
                    </a:cxn>
                    <a:cxn ang="0">
                      <a:pos x="230" y="361"/>
                    </a:cxn>
                    <a:cxn ang="0">
                      <a:pos x="239" y="310"/>
                    </a:cxn>
                    <a:cxn ang="0">
                      <a:pos x="226" y="258"/>
                    </a:cxn>
                    <a:cxn ang="0">
                      <a:pos x="197" y="234"/>
                    </a:cxn>
                    <a:cxn ang="0">
                      <a:pos x="163" y="239"/>
                    </a:cxn>
                    <a:cxn ang="0">
                      <a:pos x="114" y="255"/>
                    </a:cxn>
                    <a:cxn ang="0">
                      <a:pos x="53" y="262"/>
                    </a:cxn>
                    <a:cxn ang="0">
                      <a:pos x="19" y="253"/>
                    </a:cxn>
                    <a:cxn ang="0">
                      <a:pos x="3" y="228"/>
                    </a:cxn>
                  </a:cxnLst>
                  <a:rect l="0" t="0" r="r" b="b"/>
                  <a:pathLst>
                    <a:path w="1173" h="481">
                      <a:moveTo>
                        <a:pt x="9" y="215"/>
                      </a:moveTo>
                      <a:lnTo>
                        <a:pt x="9" y="213"/>
                      </a:lnTo>
                      <a:lnTo>
                        <a:pt x="11" y="209"/>
                      </a:lnTo>
                      <a:lnTo>
                        <a:pt x="15" y="203"/>
                      </a:lnTo>
                      <a:lnTo>
                        <a:pt x="19" y="196"/>
                      </a:lnTo>
                      <a:lnTo>
                        <a:pt x="24" y="186"/>
                      </a:lnTo>
                      <a:lnTo>
                        <a:pt x="34" y="177"/>
                      </a:lnTo>
                      <a:lnTo>
                        <a:pt x="38" y="169"/>
                      </a:lnTo>
                      <a:lnTo>
                        <a:pt x="43" y="165"/>
                      </a:lnTo>
                      <a:lnTo>
                        <a:pt x="51" y="158"/>
                      </a:lnTo>
                      <a:lnTo>
                        <a:pt x="57" y="152"/>
                      </a:lnTo>
                      <a:lnTo>
                        <a:pt x="62" y="146"/>
                      </a:lnTo>
                      <a:lnTo>
                        <a:pt x="70" y="139"/>
                      </a:lnTo>
                      <a:lnTo>
                        <a:pt x="78" y="131"/>
                      </a:lnTo>
                      <a:lnTo>
                        <a:pt x="87" y="125"/>
                      </a:lnTo>
                      <a:lnTo>
                        <a:pt x="97" y="118"/>
                      </a:lnTo>
                      <a:lnTo>
                        <a:pt x="106" y="112"/>
                      </a:lnTo>
                      <a:lnTo>
                        <a:pt x="118" y="105"/>
                      </a:lnTo>
                      <a:lnTo>
                        <a:pt x="131" y="99"/>
                      </a:lnTo>
                      <a:lnTo>
                        <a:pt x="135" y="95"/>
                      </a:lnTo>
                      <a:lnTo>
                        <a:pt x="142" y="93"/>
                      </a:lnTo>
                      <a:lnTo>
                        <a:pt x="148" y="89"/>
                      </a:lnTo>
                      <a:lnTo>
                        <a:pt x="156" y="86"/>
                      </a:lnTo>
                      <a:lnTo>
                        <a:pt x="161" y="84"/>
                      </a:lnTo>
                      <a:lnTo>
                        <a:pt x="169" y="80"/>
                      </a:lnTo>
                      <a:lnTo>
                        <a:pt x="176" y="78"/>
                      </a:lnTo>
                      <a:lnTo>
                        <a:pt x="184" y="76"/>
                      </a:lnTo>
                      <a:lnTo>
                        <a:pt x="192" y="72"/>
                      </a:lnTo>
                      <a:lnTo>
                        <a:pt x="197" y="68"/>
                      </a:lnTo>
                      <a:lnTo>
                        <a:pt x="207" y="67"/>
                      </a:lnTo>
                      <a:lnTo>
                        <a:pt x="216" y="63"/>
                      </a:lnTo>
                      <a:lnTo>
                        <a:pt x="222" y="61"/>
                      </a:lnTo>
                      <a:lnTo>
                        <a:pt x="232" y="59"/>
                      </a:lnTo>
                      <a:lnTo>
                        <a:pt x="241" y="57"/>
                      </a:lnTo>
                      <a:lnTo>
                        <a:pt x="251" y="55"/>
                      </a:lnTo>
                      <a:lnTo>
                        <a:pt x="260" y="51"/>
                      </a:lnTo>
                      <a:lnTo>
                        <a:pt x="270" y="51"/>
                      </a:lnTo>
                      <a:lnTo>
                        <a:pt x="277" y="47"/>
                      </a:lnTo>
                      <a:lnTo>
                        <a:pt x="289" y="46"/>
                      </a:lnTo>
                      <a:lnTo>
                        <a:pt x="298" y="44"/>
                      </a:lnTo>
                      <a:lnTo>
                        <a:pt x="308" y="42"/>
                      </a:lnTo>
                      <a:lnTo>
                        <a:pt x="317" y="38"/>
                      </a:lnTo>
                      <a:lnTo>
                        <a:pt x="327" y="38"/>
                      </a:lnTo>
                      <a:lnTo>
                        <a:pt x="336" y="34"/>
                      </a:lnTo>
                      <a:lnTo>
                        <a:pt x="348" y="32"/>
                      </a:lnTo>
                      <a:lnTo>
                        <a:pt x="357" y="28"/>
                      </a:lnTo>
                      <a:lnTo>
                        <a:pt x="367" y="28"/>
                      </a:lnTo>
                      <a:lnTo>
                        <a:pt x="378" y="27"/>
                      </a:lnTo>
                      <a:lnTo>
                        <a:pt x="389" y="25"/>
                      </a:lnTo>
                      <a:lnTo>
                        <a:pt x="399" y="23"/>
                      </a:lnTo>
                      <a:lnTo>
                        <a:pt x="410" y="21"/>
                      </a:lnTo>
                      <a:lnTo>
                        <a:pt x="422" y="19"/>
                      </a:lnTo>
                      <a:lnTo>
                        <a:pt x="433" y="17"/>
                      </a:lnTo>
                      <a:lnTo>
                        <a:pt x="443" y="15"/>
                      </a:lnTo>
                      <a:lnTo>
                        <a:pt x="454" y="13"/>
                      </a:lnTo>
                      <a:lnTo>
                        <a:pt x="464" y="11"/>
                      </a:lnTo>
                      <a:lnTo>
                        <a:pt x="477" y="9"/>
                      </a:lnTo>
                      <a:lnTo>
                        <a:pt x="488" y="8"/>
                      </a:lnTo>
                      <a:lnTo>
                        <a:pt x="500" y="8"/>
                      </a:lnTo>
                      <a:lnTo>
                        <a:pt x="511" y="8"/>
                      </a:lnTo>
                      <a:lnTo>
                        <a:pt x="521" y="6"/>
                      </a:lnTo>
                      <a:lnTo>
                        <a:pt x="534" y="4"/>
                      </a:lnTo>
                      <a:lnTo>
                        <a:pt x="545" y="4"/>
                      </a:lnTo>
                      <a:lnTo>
                        <a:pt x="555" y="4"/>
                      </a:lnTo>
                      <a:lnTo>
                        <a:pt x="568" y="2"/>
                      </a:lnTo>
                      <a:lnTo>
                        <a:pt x="580" y="2"/>
                      </a:lnTo>
                      <a:lnTo>
                        <a:pt x="593" y="2"/>
                      </a:lnTo>
                      <a:lnTo>
                        <a:pt x="602" y="0"/>
                      </a:lnTo>
                      <a:lnTo>
                        <a:pt x="616" y="0"/>
                      </a:lnTo>
                      <a:lnTo>
                        <a:pt x="627" y="0"/>
                      </a:lnTo>
                      <a:lnTo>
                        <a:pt x="639" y="0"/>
                      </a:lnTo>
                      <a:lnTo>
                        <a:pt x="650" y="0"/>
                      </a:lnTo>
                      <a:lnTo>
                        <a:pt x="661" y="0"/>
                      </a:lnTo>
                      <a:lnTo>
                        <a:pt x="673" y="0"/>
                      </a:lnTo>
                      <a:lnTo>
                        <a:pt x="684" y="0"/>
                      </a:lnTo>
                      <a:lnTo>
                        <a:pt x="696" y="0"/>
                      </a:lnTo>
                      <a:lnTo>
                        <a:pt x="707" y="0"/>
                      </a:lnTo>
                      <a:lnTo>
                        <a:pt x="718" y="0"/>
                      </a:lnTo>
                      <a:lnTo>
                        <a:pt x="732" y="2"/>
                      </a:lnTo>
                      <a:lnTo>
                        <a:pt x="741" y="2"/>
                      </a:lnTo>
                      <a:lnTo>
                        <a:pt x="755" y="4"/>
                      </a:lnTo>
                      <a:lnTo>
                        <a:pt x="766" y="4"/>
                      </a:lnTo>
                      <a:lnTo>
                        <a:pt x="777" y="8"/>
                      </a:lnTo>
                      <a:lnTo>
                        <a:pt x="789" y="8"/>
                      </a:lnTo>
                      <a:lnTo>
                        <a:pt x="800" y="9"/>
                      </a:lnTo>
                      <a:lnTo>
                        <a:pt x="812" y="9"/>
                      </a:lnTo>
                      <a:lnTo>
                        <a:pt x="823" y="13"/>
                      </a:lnTo>
                      <a:lnTo>
                        <a:pt x="834" y="15"/>
                      </a:lnTo>
                      <a:lnTo>
                        <a:pt x="846" y="17"/>
                      </a:lnTo>
                      <a:lnTo>
                        <a:pt x="857" y="21"/>
                      </a:lnTo>
                      <a:lnTo>
                        <a:pt x="869" y="25"/>
                      </a:lnTo>
                      <a:lnTo>
                        <a:pt x="880" y="27"/>
                      </a:lnTo>
                      <a:lnTo>
                        <a:pt x="891" y="30"/>
                      </a:lnTo>
                      <a:lnTo>
                        <a:pt x="903" y="34"/>
                      </a:lnTo>
                      <a:lnTo>
                        <a:pt x="914" y="38"/>
                      </a:lnTo>
                      <a:lnTo>
                        <a:pt x="926" y="42"/>
                      </a:lnTo>
                      <a:lnTo>
                        <a:pt x="935" y="46"/>
                      </a:lnTo>
                      <a:lnTo>
                        <a:pt x="947" y="49"/>
                      </a:lnTo>
                      <a:lnTo>
                        <a:pt x="958" y="55"/>
                      </a:lnTo>
                      <a:lnTo>
                        <a:pt x="968" y="59"/>
                      </a:lnTo>
                      <a:lnTo>
                        <a:pt x="979" y="63"/>
                      </a:lnTo>
                      <a:lnTo>
                        <a:pt x="988" y="67"/>
                      </a:lnTo>
                      <a:lnTo>
                        <a:pt x="998" y="72"/>
                      </a:lnTo>
                      <a:lnTo>
                        <a:pt x="1006" y="76"/>
                      </a:lnTo>
                      <a:lnTo>
                        <a:pt x="1015" y="80"/>
                      </a:lnTo>
                      <a:lnTo>
                        <a:pt x="1025" y="86"/>
                      </a:lnTo>
                      <a:lnTo>
                        <a:pt x="1034" y="89"/>
                      </a:lnTo>
                      <a:lnTo>
                        <a:pt x="1042" y="93"/>
                      </a:lnTo>
                      <a:lnTo>
                        <a:pt x="1049" y="97"/>
                      </a:lnTo>
                      <a:lnTo>
                        <a:pt x="1057" y="101"/>
                      </a:lnTo>
                      <a:lnTo>
                        <a:pt x="1065" y="106"/>
                      </a:lnTo>
                      <a:lnTo>
                        <a:pt x="1070" y="110"/>
                      </a:lnTo>
                      <a:lnTo>
                        <a:pt x="1078" y="114"/>
                      </a:lnTo>
                      <a:lnTo>
                        <a:pt x="1085" y="118"/>
                      </a:lnTo>
                      <a:lnTo>
                        <a:pt x="1093" y="124"/>
                      </a:lnTo>
                      <a:lnTo>
                        <a:pt x="1103" y="129"/>
                      </a:lnTo>
                      <a:lnTo>
                        <a:pt x="1114" y="139"/>
                      </a:lnTo>
                      <a:lnTo>
                        <a:pt x="1123" y="146"/>
                      </a:lnTo>
                      <a:lnTo>
                        <a:pt x="1133" y="154"/>
                      </a:lnTo>
                      <a:lnTo>
                        <a:pt x="1141" y="162"/>
                      </a:lnTo>
                      <a:lnTo>
                        <a:pt x="1148" y="169"/>
                      </a:lnTo>
                      <a:lnTo>
                        <a:pt x="1154" y="177"/>
                      </a:lnTo>
                      <a:lnTo>
                        <a:pt x="1161" y="184"/>
                      </a:lnTo>
                      <a:lnTo>
                        <a:pt x="1163" y="192"/>
                      </a:lnTo>
                      <a:lnTo>
                        <a:pt x="1167" y="200"/>
                      </a:lnTo>
                      <a:lnTo>
                        <a:pt x="1169" y="205"/>
                      </a:lnTo>
                      <a:lnTo>
                        <a:pt x="1171" y="215"/>
                      </a:lnTo>
                      <a:lnTo>
                        <a:pt x="1171" y="220"/>
                      </a:lnTo>
                      <a:lnTo>
                        <a:pt x="1173" y="228"/>
                      </a:lnTo>
                      <a:lnTo>
                        <a:pt x="1171" y="236"/>
                      </a:lnTo>
                      <a:lnTo>
                        <a:pt x="1171" y="243"/>
                      </a:lnTo>
                      <a:lnTo>
                        <a:pt x="1167" y="251"/>
                      </a:lnTo>
                      <a:lnTo>
                        <a:pt x="1163" y="258"/>
                      </a:lnTo>
                      <a:lnTo>
                        <a:pt x="1161" y="266"/>
                      </a:lnTo>
                      <a:lnTo>
                        <a:pt x="1158" y="274"/>
                      </a:lnTo>
                      <a:lnTo>
                        <a:pt x="1152" y="281"/>
                      </a:lnTo>
                      <a:lnTo>
                        <a:pt x="1144" y="291"/>
                      </a:lnTo>
                      <a:lnTo>
                        <a:pt x="1139" y="298"/>
                      </a:lnTo>
                      <a:lnTo>
                        <a:pt x="1133" y="308"/>
                      </a:lnTo>
                      <a:lnTo>
                        <a:pt x="1125" y="315"/>
                      </a:lnTo>
                      <a:lnTo>
                        <a:pt x="1118" y="323"/>
                      </a:lnTo>
                      <a:lnTo>
                        <a:pt x="1110" y="331"/>
                      </a:lnTo>
                      <a:lnTo>
                        <a:pt x="1103" y="338"/>
                      </a:lnTo>
                      <a:lnTo>
                        <a:pt x="1093" y="346"/>
                      </a:lnTo>
                      <a:lnTo>
                        <a:pt x="1085" y="353"/>
                      </a:lnTo>
                      <a:lnTo>
                        <a:pt x="1076" y="361"/>
                      </a:lnTo>
                      <a:lnTo>
                        <a:pt x="1068" y="369"/>
                      </a:lnTo>
                      <a:lnTo>
                        <a:pt x="1057" y="374"/>
                      </a:lnTo>
                      <a:lnTo>
                        <a:pt x="1047" y="382"/>
                      </a:lnTo>
                      <a:lnTo>
                        <a:pt x="1038" y="390"/>
                      </a:lnTo>
                      <a:lnTo>
                        <a:pt x="1028" y="397"/>
                      </a:lnTo>
                      <a:lnTo>
                        <a:pt x="1017" y="403"/>
                      </a:lnTo>
                      <a:lnTo>
                        <a:pt x="1004" y="409"/>
                      </a:lnTo>
                      <a:lnTo>
                        <a:pt x="992" y="414"/>
                      </a:lnTo>
                      <a:lnTo>
                        <a:pt x="981" y="422"/>
                      </a:lnTo>
                      <a:lnTo>
                        <a:pt x="973" y="424"/>
                      </a:lnTo>
                      <a:lnTo>
                        <a:pt x="966" y="426"/>
                      </a:lnTo>
                      <a:lnTo>
                        <a:pt x="960" y="429"/>
                      </a:lnTo>
                      <a:lnTo>
                        <a:pt x="952" y="431"/>
                      </a:lnTo>
                      <a:lnTo>
                        <a:pt x="945" y="433"/>
                      </a:lnTo>
                      <a:lnTo>
                        <a:pt x="937" y="435"/>
                      </a:lnTo>
                      <a:lnTo>
                        <a:pt x="930" y="439"/>
                      </a:lnTo>
                      <a:lnTo>
                        <a:pt x="922" y="441"/>
                      </a:lnTo>
                      <a:lnTo>
                        <a:pt x="912" y="443"/>
                      </a:lnTo>
                      <a:lnTo>
                        <a:pt x="905" y="447"/>
                      </a:lnTo>
                      <a:lnTo>
                        <a:pt x="895" y="447"/>
                      </a:lnTo>
                      <a:lnTo>
                        <a:pt x="888" y="450"/>
                      </a:lnTo>
                      <a:lnTo>
                        <a:pt x="878" y="452"/>
                      </a:lnTo>
                      <a:lnTo>
                        <a:pt x="869" y="454"/>
                      </a:lnTo>
                      <a:lnTo>
                        <a:pt x="859" y="456"/>
                      </a:lnTo>
                      <a:lnTo>
                        <a:pt x="852" y="460"/>
                      </a:lnTo>
                      <a:lnTo>
                        <a:pt x="842" y="460"/>
                      </a:lnTo>
                      <a:lnTo>
                        <a:pt x="831" y="462"/>
                      </a:lnTo>
                      <a:lnTo>
                        <a:pt x="819" y="464"/>
                      </a:lnTo>
                      <a:lnTo>
                        <a:pt x="810" y="466"/>
                      </a:lnTo>
                      <a:lnTo>
                        <a:pt x="798" y="466"/>
                      </a:lnTo>
                      <a:lnTo>
                        <a:pt x="787" y="467"/>
                      </a:lnTo>
                      <a:lnTo>
                        <a:pt x="775" y="469"/>
                      </a:lnTo>
                      <a:lnTo>
                        <a:pt x="766" y="471"/>
                      </a:lnTo>
                      <a:lnTo>
                        <a:pt x="753" y="471"/>
                      </a:lnTo>
                      <a:lnTo>
                        <a:pt x="741" y="473"/>
                      </a:lnTo>
                      <a:lnTo>
                        <a:pt x="728" y="473"/>
                      </a:lnTo>
                      <a:lnTo>
                        <a:pt x="717" y="475"/>
                      </a:lnTo>
                      <a:lnTo>
                        <a:pt x="703" y="475"/>
                      </a:lnTo>
                      <a:lnTo>
                        <a:pt x="690" y="477"/>
                      </a:lnTo>
                      <a:lnTo>
                        <a:pt x="679" y="479"/>
                      </a:lnTo>
                      <a:lnTo>
                        <a:pt x="665" y="479"/>
                      </a:lnTo>
                      <a:lnTo>
                        <a:pt x="650" y="479"/>
                      </a:lnTo>
                      <a:lnTo>
                        <a:pt x="637" y="479"/>
                      </a:lnTo>
                      <a:lnTo>
                        <a:pt x="621" y="479"/>
                      </a:lnTo>
                      <a:lnTo>
                        <a:pt x="608" y="479"/>
                      </a:lnTo>
                      <a:lnTo>
                        <a:pt x="593" y="479"/>
                      </a:lnTo>
                      <a:lnTo>
                        <a:pt x="582" y="479"/>
                      </a:lnTo>
                      <a:lnTo>
                        <a:pt x="568" y="479"/>
                      </a:lnTo>
                      <a:lnTo>
                        <a:pt x="555" y="481"/>
                      </a:lnTo>
                      <a:lnTo>
                        <a:pt x="540" y="479"/>
                      </a:lnTo>
                      <a:lnTo>
                        <a:pt x="528" y="479"/>
                      </a:lnTo>
                      <a:lnTo>
                        <a:pt x="515" y="479"/>
                      </a:lnTo>
                      <a:lnTo>
                        <a:pt x="502" y="479"/>
                      </a:lnTo>
                      <a:lnTo>
                        <a:pt x="490" y="479"/>
                      </a:lnTo>
                      <a:lnTo>
                        <a:pt x="477" y="479"/>
                      </a:lnTo>
                      <a:lnTo>
                        <a:pt x="464" y="479"/>
                      </a:lnTo>
                      <a:lnTo>
                        <a:pt x="452" y="479"/>
                      </a:lnTo>
                      <a:lnTo>
                        <a:pt x="439" y="477"/>
                      </a:lnTo>
                      <a:lnTo>
                        <a:pt x="428" y="475"/>
                      </a:lnTo>
                      <a:lnTo>
                        <a:pt x="414" y="475"/>
                      </a:lnTo>
                      <a:lnTo>
                        <a:pt x="405" y="475"/>
                      </a:lnTo>
                      <a:lnTo>
                        <a:pt x="393" y="473"/>
                      </a:lnTo>
                      <a:lnTo>
                        <a:pt x="380" y="473"/>
                      </a:lnTo>
                      <a:lnTo>
                        <a:pt x="370" y="473"/>
                      </a:lnTo>
                      <a:lnTo>
                        <a:pt x="359" y="473"/>
                      </a:lnTo>
                      <a:lnTo>
                        <a:pt x="348" y="471"/>
                      </a:lnTo>
                      <a:lnTo>
                        <a:pt x="336" y="469"/>
                      </a:lnTo>
                      <a:lnTo>
                        <a:pt x="327" y="469"/>
                      </a:lnTo>
                      <a:lnTo>
                        <a:pt x="317" y="469"/>
                      </a:lnTo>
                      <a:lnTo>
                        <a:pt x="306" y="467"/>
                      </a:lnTo>
                      <a:lnTo>
                        <a:pt x="294" y="466"/>
                      </a:lnTo>
                      <a:lnTo>
                        <a:pt x="285" y="466"/>
                      </a:lnTo>
                      <a:lnTo>
                        <a:pt x="277" y="466"/>
                      </a:lnTo>
                      <a:lnTo>
                        <a:pt x="266" y="464"/>
                      </a:lnTo>
                      <a:lnTo>
                        <a:pt x="256" y="462"/>
                      </a:lnTo>
                      <a:lnTo>
                        <a:pt x="249" y="460"/>
                      </a:lnTo>
                      <a:lnTo>
                        <a:pt x="239" y="460"/>
                      </a:lnTo>
                      <a:lnTo>
                        <a:pt x="230" y="458"/>
                      </a:lnTo>
                      <a:lnTo>
                        <a:pt x="220" y="456"/>
                      </a:lnTo>
                      <a:lnTo>
                        <a:pt x="211" y="456"/>
                      </a:lnTo>
                      <a:lnTo>
                        <a:pt x="203" y="456"/>
                      </a:lnTo>
                      <a:lnTo>
                        <a:pt x="196" y="454"/>
                      </a:lnTo>
                      <a:lnTo>
                        <a:pt x="188" y="452"/>
                      </a:lnTo>
                      <a:lnTo>
                        <a:pt x="180" y="450"/>
                      </a:lnTo>
                      <a:lnTo>
                        <a:pt x="173" y="450"/>
                      </a:lnTo>
                      <a:lnTo>
                        <a:pt x="165" y="448"/>
                      </a:lnTo>
                      <a:lnTo>
                        <a:pt x="157" y="447"/>
                      </a:lnTo>
                      <a:lnTo>
                        <a:pt x="152" y="447"/>
                      </a:lnTo>
                      <a:lnTo>
                        <a:pt x="146" y="447"/>
                      </a:lnTo>
                      <a:lnTo>
                        <a:pt x="133" y="443"/>
                      </a:lnTo>
                      <a:lnTo>
                        <a:pt x="123" y="441"/>
                      </a:lnTo>
                      <a:lnTo>
                        <a:pt x="110" y="439"/>
                      </a:lnTo>
                      <a:lnTo>
                        <a:pt x="102" y="437"/>
                      </a:lnTo>
                      <a:lnTo>
                        <a:pt x="93" y="433"/>
                      </a:lnTo>
                      <a:lnTo>
                        <a:pt x="87" y="431"/>
                      </a:lnTo>
                      <a:lnTo>
                        <a:pt x="80" y="429"/>
                      </a:lnTo>
                      <a:lnTo>
                        <a:pt x="76" y="429"/>
                      </a:lnTo>
                      <a:lnTo>
                        <a:pt x="66" y="422"/>
                      </a:lnTo>
                      <a:lnTo>
                        <a:pt x="57" y="418"/>
                      </a:lnTo>
                      <a:lnTo>
                        <a:pt x="47" y="412"/>
                      </a:lnTo>
                      <a:lnTo>
                        <a:pt x="41" y="407"/>
                      </a:lnTo>
                      <a:lnTo>
                        <a:pt x="34" y="399"/>
                      </a:lnTo>
                      <a:lnTo>
                        <a:pt x="28" y="393"/>
                      </a:lnTo>
                      <a:lnTo>
                        <a:pt x="22" y="388"/>
                      </a:lnTo>
                      <a:lnTo>
                        <a:pt x="19" y="382"/>
                      </a:lnTo>
                      <a:lnTo>
                        <a:pt x="15" y="372"/>
                      </a:lnTo>
                      <a:lnTo>
                        <a:pt x="15" y="367"/>
                      </a:lnTo>
                      <a:lnTo>
                        <a:pt x="19" y="365"/>
                      </a:lnTo>
                      <a:lnTo>
                        <a:pt x="22" y="367"/>
                      </a:lnTo>
                      <a:lnTo>
                        <a:pt x="30" y="369"/>
                      </a:lnTo>
                      <a:lnTo>
                        <a:pt x="38" y="372"/>
                      </a:lnTo>
                      <a:lnTo>
                        <a:pt x="45" y="376"/>
                      </a:lnTo>
                      <a:lnTo>
                        <a:pt x="57" y="380"/>
                      </a:lnTo>
                      <a:lnTo>
                        <a:pt x="66" y="384"/>
                      </a:lnTo>
                      <a:lnTo>
                        <a:pt x="78" y="388"/>
                      </a:lnTo>
                      <a:lnTo>
                        <a:pt x="89" y="390"/>
                      </a:lnTo>
                      <a:lnTo>
                        <a:pt x="102" y="391"/>
                      </a:lnTo>
                      <a:lnTo>
                        <a:pt x="114" y="393"/>
                      </a:lnTo>
                      <a:lnTo>
                        <a:pt x="127" y="395"/>
                      </a:lnTo>
                      <a:lnTo>
                        <a:pt x="138" y="395"/>
                      </a:lnTo>
                      <a:lnTo>
                        <a:pt x="150" y="395"/>
                      </a:lnTo>
                      <a:lnTo>
                        <a:pt x="161" y="393"/>
                      </a:lnTo>
                      <a:lnTo>
                        <a:pt x="175" y="393"/>
                      </a:lnTo>
                      <a:lnTo>
                        <a:pt x="184" y="390"/>
                      </a:lnTo>
                      <a:lnTo>
                        <a:pt x="196" y="386"/>
                      </a:lnTo>
                      <a:lnTo>
                        <a:pt x="205" y="382"/>
                      </a:lnTo>
                      <a:lnTo>
                        <a:pt x="216" y="376"/>
                      </a:lnTo>
                      <a:lnTo>
                        <a:pt x="222" y="369"/>
                      </a:lnTo>
                      <a:lnTo>
                        <a:pt x="230" y="361"/>
                      </a:lnTo>
                      <a:lnTo>
                        <a:pt x="232" y="352"/>
                      </a:lnTo>
                      <a:lnTo>
                        <a:pt x="237" y="342"/>
                      </a:lnTo>
                      <a:lnTo>
                        <a:pt x="239" y="331"/>
                      </a:lnTo>
                      <a:lnTo>
                        <a:pt x="239" y="321"/>
                      </a:lnTo>
                      <a:lnTo>
                        <a:pt x="239" y="310"/>
                      </a:lnTo>
                      <a:lnTo>
                        <a:pt x="239" y="300"/>
                      </a:lnTo>
                      <a:lnTo>
                        <a:pt x="235" y="289"/>
                      </a:lnTo>
                      <a:lnTo>
                        <a:pt x="232" y="277"/>
                      </a:lnTo>
                      <a:lnTo>
                        <a:pt x="230" y="268"/>
                      </a:lnTo>
                      <a:lnTo>
                        <a:pt x="226" y="258"/>
                      </a:lnTo>
                      <a:lnTo>
                        <a:pt x="220" y="251"/>
                      </a:lnTo>
                      <a:lnTo>
                        <a:pt x="215" y="245"/>
                      </a:lnTo>
                      <a:lnTo>
                        <a:pt x="211" y="239"/>
                      </a:lnTo>
                      <a:lnTo>
                        <a:pt x="205" y="238"/>
                      </a:lnTo>
                      <a:lnTo>
                        <a:pt x="197" y="234"/>
                      </a:lnTo>
                      <a:lnTo>
                        <a:pt x="192" y="234"/>
                      </a:lnTo>
                      <a:lnTo>
                        <a:pt x="184" y="234"/>
                      </a:lnTo>
                      <a:lnTo>
                        <a:pt x="178" y="238"/>
                      </a:lnTo>
                      <a:lnTo>
                        <a:pt x="171" y="238"/>
                      </a:lnTo>
                      <a:lnTo>
                        <a:pt x="163" y="239"/>
                      </a:lnTo>
                      <a:lnTo>
                        <a:pt x="154" y="243"/>
                      </a:lnTo>
                      <a:lnTo>
                        <a:pt x="146" y="247"/>
                      </a:lnTo>
                      <a:lnTo>
                        <a:pt x="135" y="249"/>
                      </a:lnTo>
                      <a:lnTo>
                        <a:pt x="125" y="253"/>
                      </a:lnTo>
                      <a:lnTo>
                        <a:pt x="114" y="255"/>
                      </a:lnTo>
                      <a:lnTo>
                        <a:pt x="102" y="258"/>
                      </a:lnTo>
                      <a:lnTo>
                        <a:pt x="89" y="260"/>
                      </a:lnTo>
                      <a:lnTo>
                        <a:pt x="78" y="262"/>
                      </a:lnTo>
                      <a:lnTo>
                        <a:pt x="64" y="262"/>
                      </a:lnTo>
                      <a:lnTo>
                        <a:pt x="53" y="262"/>
                      </a:lnTo>
                      <a:lnTo>
                        <a:pt x="45" y="258"/>
                      </a:lnTo>
                      <a:lnTo>
                        <a:pt x="38" y="258"/>
                      </a:lnTo>
                      <a:lnTo>
                        <a:pt x="32" y="257"/>
                      </a:lnTo>
                      <a:lnTo>
                        <a:pt x="28" y="255"/>
                      </a:lnTo>
                      <a:lnTo>
                        <a:pt x="19" y="253"/>
                      </a:lnTo>
                      <a:lnTo>
                        <a:pt x="13" y="251"/>
                      </a:lnTo>
                      <a:lnTo>
                        <a:pt x="3" y="245"/>
                      </a:lnTo>
                      <a:lnTo>
                        <a:pt x="0" y="241"/>
                      </a:lnTo>
                      <a:lnTo>
                        <a:pt x="0" y="234"/>
                      </a:lnTo>
                      <a:lnTo>
                        <a:pt x="3" y="228"/>
                      </a:lnTo>
                      <a:lnTo>
                        <a:pt x="5" y="220"/>
                      </a:lnTo>
                      <a:lnTo>
                        <a:pt x="9" y="215"/>
                      </a:lnTo>
                      <a:lnTo>
                        <a:pt x="9" y="215"/>
                      </a:lnTo>
                      <a:close/>
                    </a:path>
                  </a:pathLst>
                </a:custGeom>
                <a:solidFill>
                  <a:srgbClr val="FAC7F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5" name="Freeform 64"/>
                <p:cNvSpPr>
                  <a:spLocks/>
                </p:cNvSpPr>
                <p:nvPr/>
              </p:nvSpPr>
              <p:spPr bwMode="auto">
                <a:xfrm>
                  <a:off x="3793744" y="2986644"/>
                  <a:ext cx="195861" cy="77588"/>
                </a:xfrm>
                <a:custGeom>
                  <a:avLst/>
                  <a:gdLst/>
                  <a:ahLst/>
                  <a:cxnLst>
                    <a:cxn ang="0">
                      <a:pos x="37" y="1"/>
                    </a:cxn>
                    <a:cxn ang="0">
                      <a:pos x="52" y="5"/>
                    </a:cxn>
                    <a:cxn ang="0">
                      <a:pos x="73" y="13"/>
                    </a:cxn>
                    <a:cxn ang="0">
                      <a:pos x="86" y="19"/>
                    </a:cxn>
                    <a:cxn ang="0">
                      <a:pos x="101" y="22"/>
                    </a:cxn>
                    <a:cxn ang="0">
                      <a:pos x="116" y="26"/>
                    </a:cxn>
                    <a:cxn ang="0">
                      <a:pos x="135" y="30"/>
                    </a:cxn>
                    <a:cxn ang="0">
                      <a:pos x="153" y="34"/>
                    </a:cxn>
                    <a:cxn ang="0">
                      <a:pos x="173" y="38"/>
                    </a:cxn>
                    <a:cxn ang="0">
                      <a:pos x="192" y="39"/>
                    </a:cxn>
                    <a:cxn ang="0">
                      <a:pos x="213" y="43"/>
                    </a:cxn>
                    <a:cxn ang="0">
                      <a:pos x="234" y="45"/>
                    </a:cxn>
                    <a:cxn ang="0">
                      <a:pos x="255" y="45"/>
                    </a:cxn>
                    <a:cxn ang="0">
                      <a:pos x="274" y="45"/>
                    </a:cxn>
                    <a:cxn ang="0">
                      <a:pos x="293" y="45"/>
                    </a:cxn>
                    <a:cxn ang="0">
                      <a:pos x="308" y="43"/>
                    </a:cxn>
                    <a:cxn ang="0">
                      <a:pos x="324" y="43"/>
                    </a:cxn>
                    <a:cxn ang="0">
                      <a:pos x="337" y="43"/>
                    </a:cxn>
                    <a:cxn ang="0">
                      <a:pos x="348" y="43"/>
                    </a:cxn>
                    <a:cxn ang="0">
                      <a:pos x="367" y="43"/>
                    </a:cxn>
                    <a:cxn ang="0">
                      <a:pos x="383" y="45"/>
                    </a:cxn>
                    <a:cxn ang="0">
                      <a:pos x="394" y="53"/>
                    </a:cxn>
                    <a:cxn ang="0">
                      <a:pos x="402" y="62"/>
                    </a:cxn>
                    <a:cxn ang="0">
                      <a:pos x="409" y="77"/>
                    </a:cxn>
                    <a:cxn ang="0">
                      <a:pos x="413" y="95"/>
                    </a:cxn>
                    <a:cxn ang="0">
                      <a:pos x="415" y="112"/>
                    </a:cxn>
                    <a:cxn ang="0">
                      <a:pos x="411" y="125"/>
                    </a:cxn>
                    <a:cxn ang="0">
                      <a:pos x="405" y="140"/>
                    </a:cxn>
                    <a:cxn ang="0">
                      <a:pos x="394" y="150"/>
                    </a:cxn>
                    <a:cxn ang="0">
                      <a:pos x="379" y="157"/>
                    </a:cxn>
                    <a:cxn ang="0">
                      <a:pos x="358" y="161"/>
                    </a:cxn>
                    <a:cxn ang="0">
                      <a:pos x="343" y="161"/>
                    </a:cxn>
                    <a:cxn ang="0">
                      <a:pos x="331" y="163"/>
                    </a:cxn>
                    <a:cxn ang="0">
                      <a:pos x="312" y="159"/>
                    </a:cxn>
                    <a:cxn ang="0">
                      <a:pos x="291" y="155"/>
                    </a:cxn>
                    <a:cxn ang="0">
                      <a:pos x="269" y="152"/>
                    </a:cxn>
                    <a:cxn ang="0">
                      <a:pos x="246" y="146"/>
                    </a:cxn>
                    <a:cxn ang="0">
                      <a:pos x="232" y="144"/>
                    </a:cxn>
                    <a:cxn ang="0">
                      <a:pos x="219" y="140"/>
                    </a:cxn>
                    <a:cxn ang="0">
                      <a:pos x="206" y="136"/>
                    </a:cxn>
                    <a:cxn ang="0">
                      <a:pos x="192" y="133"/>
                    </a:cxn>
                    <a:cxn ang="0">
                      <a:pos x="179" y="129"/>
                    </a:cxn>
                    <a:cxn ang="0">
                      <a:pos x="166" y="125"/>
                    </a:cxn>
                    <a:cxn ang="0">
                      <a:pos x="141" y="117"/>
                    </a:cxn>
                    <a:cxn ang="0">
                      <a:pos x="126" y="112"/>
                    </a:cxn>
                    <a:cxn ang="0">
                      <a:pos x="114" y="108"/>
                    </a:cxn>
                    <a:cxn ang="0">
                      <a:pos x="92" y="98"/>
                    </a:cxn>
                    <a:cxn ang="0">
                      <a:pos x="69" y="89"/>
                    </a:cxn>
                    <a:cxn ang="0">
                      <a:pos x="50" y="81"/>
                    </a:cxn>
                    <a:cxn ang="0">
                      <a:pos x="33" y="72"/>
                    </a:cxn>
                    <a:cxn ang="0">
                      <a:pos x="19" y="64"/>
                    </a:cxn>
                    <a:cxn ang="0">
                      <a:pos x="4" y="53"/>
                    </a:cxn>
                    <a:cxn ang="0">
                      <a:pos x="2" y="30"/>
                    </a:cxn>
                    <a:cxn ang="0">
                      <a:pos x="14" y="13"/>
                    </a:cxn>
                    <a:cxn ang="0">
                      <a:pos x="25" y="1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415" h="163">
                      <a:moveTo>
                        <a:pt x="33" y="0"/>
                      </a:moveTo>
                      <a:lnTo>
                        <a:pt x="37" y="1"/>
                      </a:lnTo>
                      <a:lnTo>
                        <a:pt x="42" y="1"/>
                      </a:lnTo>
                      <a:lnTo>
                        <a:pt x="52" y="5"/>
                      </a:lnTo>
                      <a:lnTo>
                        <a:pt x="61" y="9"/>
                      </a:lnTo>
                      <a:lnTo>
                        <a:pt x="73" y="13"/>
                      </a:lnTo>
                      <a:lnTo>
                        <a:pt x="80" y="15"/>
                      </a:lnTo>
                      <a:lnTo>
                        <a:pt x="86" y="19"/>
                      </a:lnTo>
                      <a:lnTo>
                        <a:pt x="94" y="19"/>
                      </a:lnTo>
                      <a:lnTo>
                        <a:pt x="101" y="22"/>
                      </a:lnTo>
                      <a:lnTo>
                        <a:pt x="109" y="24"/>
                      </a:lnTo>
                      <a:lnTo>
                        <a:pt x="116" y="26"/>
                      </a:lnTo>
                      <a:lnTo>
                        <a:pt x="126" y="28"/>
                      </a:lnTo>
                      <a:lnTo>
                        <a:pt x="135" y="30"/>
                      </a:lnTo>
                      <a:lnTo>
                        <a:pt x="143" y="32"/>
                      </a:lnTo>
                      <a:lnTo>
                        <a:pt x="153" y="34"/>
                      </a:lnTo>
                      <a:lnTo>
                        <a:pt x="162" y="36"/>
                      </a:lnTo>
                      <a:lnTo>
                        <a:pt x="173" y="38"/>
                      </a:lnTo>
                      <a:lnTo>
                        <a:pt x="183" y="39"/>
                      </a:lnTo>
                      <a:lnTo>
                        <a:pt x="192" y="39"/>
                      </a:lnTo>
                      <a:lnTo>
                        <a:pt x="202" y="41"/>
                      </a:lnTo>
                      <a:lnTo>
                        <a:pt x="213" y="43"/>
                      </a:lnTo>
                      <a:lnTo>
                        <a:pt x="223" y="43"/>
                      </a:lnTo>
                      <a:lnTo>
                        <a:pt x="234" y="45"/>
                      </a:lnTo>
                      <a:lnTo>
                        <a:pt x="246" y="45"/>
                      </a:lnTo>
                      <a:lnTo>
                        <a:pt x="255" y="45"/>
                      </a:lnTo>
                      <a:lnTo>
                        <a:pt x="265" y="45"/>
                      </a:lnTo>
                      <a:lnTo>
                        <a:pt x="274" y="45"/>
                      </a:lnTo>
                      <a:lnTo>
                        <a:pt x="284" y="45"/>
                      </a:lnTo>
                      <a:lnTo>
                        <a:pt x="293" y="45"/>
                      </a:lnTo>
                      <a:lnTo>
                        <a:pt x="299" y="43"/>
                      </a:lnTo>
                      <a:lnTo>
                        <a:pt x="308" y="43"/>
                      </a:lnTo>
                      <a:lnTo>
                        <a:pt x="314" y="43"/>
                      </a:lnTo>
                      <a:lnTo>
                        <a:pt x="324" y="43"/>
                      </a:lnTo>
                      <a:lnTo>
                        <a:pt x="329" y="43"/>
                      </a:lnTo>
                      <a:lnTo>
                        <a:pt x="337" y="43"/>
                      </a:lnTo>
                      <a:lnTo>
                        <a:pt x="343" y="43"/>
                      </a:lnTo>
                      <a:lnTo>
                        <a:pt x="348" y="43"/>
                      </a:lnTo>
                      <a:lnTo>
                        <a:pt x="358" y="43"/>
                      </a:lnTo>
                      <a:lnTo>
                        <a:pt x="367" y="43"/>
                      </a:lnTo>
                      <a:lnTo>
                        <a:pt x="375" y="43"/>
                      </a:lnTo>
                      <a:lnTo>
                        <a:pt x="383" y="45"/>
                      </a:lnTo>
                      <a:lnTo>
                        <a:pt x="388" y="49"/>
                      </a:lnTo>
                      <a:lnTo>
                        <a:pt x="394" y="53"/>
                      </a:lnTo>
                      <a:lnTo>
                        <a:pt x="398" y="55"/>
                      </a:lnTo>
                      <a:lnTo>
                        <a:pt x="402" y="62"/>
                      </a:lnTo>
                      <a:lnTo>
                        <a:pt x="405" y="68"/>
                      </a:lnTo>
                      <a:lnTo>
                        <a:pt x="409" y="77"/>
                      </a:lnTo>
                      <a:lnTo>
                        <a:pt x="411" y="87"/>
                      </a:lnTo>
                      <a:lnTo>
                        <a:pt x="413" y="95"/>
                      </a:lnTo>
                      <a:lnTo>
                        <a:pt x="413" y="102"/>
                      </a:lnTo>
                      <a:lnTo>
                        <a:pt x="415" y="112"/>
                      </a:lnTo>
                      <a:lnTo>
                        <a:pt x="411" y="119"/>
                      </a:lnTo>
                      <a:lnTo>
                        <a:pt x="411" y="125"/>
                      </a:lnTo>
                      <a:lnTo>
                        <a:pt x="409" y="133"/>
                      </a:lnTo>
                      <a:lnTo>
                        <a:pt x="405" y="140"/>
                      </a:lnTo>
                      <a:lnTo>
                        <a:pt x="400" y="144"/>
                      </a:lnTo>
                      <a:lnTo>
                        <a:pt x="394" y="150"/>
                      </a:lnTo>
                      <a:lnTo>
                        <a:pt x="386" y="153"/>
                      </a:lnTo>
                      <a:lnTo>
                        <a:pt x="379" y="157"/>
                      </a:lnTo>
                      <a:lnTo>
                        <a:pt x="367" y="159"/>
                      </a:lnTo>
                      <a:lnTo>
                        <a:pt x="358" y="161"/>
                      </a:lnTo>
                      <a:lnTo>
                        <a:pt x="350" y="161"/>
                      </a:lnTo>
                      <a:lnTo>
                        <a:pt x="343" y="161"/>
                      </a:lnTo>
                      <a:lnTo>
                        <a:pt x="337" y="161"/>
                      </a:lnTo>
                      <a:lnTo>
                        <a:pt x="331" y="163"/>
                      </a:lnTo>
                      <a:lnTo>
                        <a:pt x="322" y="161"/>
                      </a:lnTo>
                      <a:lnTo>
                        <a:pt x="312" y="159"/>
                      </a:lnTo>
                      <a:lnTo>
                        <a:pt x="303" y="157"/>
                      </a:lnTo>
                      <a:lnTo>
                        <a:pt x="291" y="155"/>
                      </a:lnTo>
                      <a:lnTo>
                        <a:pt x="280" y="153"/>
                      </a:lnTo>
                      <a:lnTo>
                        <a:pt x="269" y="152"/>
                      </a:lnTo>
                      <a:lnTo>
                        <a:pt x="257" y="150"/>
                      </a:lnTo>
                      <a:lnTo>
                        <a:pt x="246" y="146"/>
                      </a:lnTo>
                      <a:lnTo>
                        <a:pt x="238" y="144"/>
                      </a:lnTo>
                      <a:lnTo>
                        <a:pt x="232" y="144"/>
                      </a:lnTo>
                      <a:lnTo>
                        <a:pt x="225" y="140"/>
                      </a:lnTo>
                      <a:lnTo>
                        <a:pt x="219" y="140"/>
                      </a:lnTo>
                      <a:lnTo>
                        <a:pt x="211" y="138"/>
                      </a:lnTo>
                      <a:lnTo>
                        <a:pt x="206" y="136"/>
                      </a:lnTo>
                      <a:lnTo>
                        <a:pt x="198" y="134"/>
                      </a:lnTo>
                      <a:lnTo>
                        <a:pt x="192" y="133"/>
                      </a:lnTo>
                      <a:lnTo>
                        <a:pt x="187" y="131"/>
                      </a:lnTo>
                      <a:lnTo>
                        <a:pt x="179" y="129"/>
                      </a:lnTo>
                      <a:lnTo>
                        <a:pt x="172" y="125"/>
                      </a:lnTo>
                      <a:lnTo>
                        <a:pt x="166" y="125"/>
                      </a:lnTo>
                      <a:lnTo>
                        <a:pt x="153" y="121"/>
                      </a:lnTo>
                      <a:lnTo>
                        <a:pt x="141" y="117"/>
                      </a:lnTo>
                      <a:lnTo>
                        <a:pt x="133" y="114"/>
                      </a:lnTo>
                      <a:lnTo>
                        <a:pt x="126" y="112"/>
                      </a:lnTo>
                      <a:lnTo>
                        <a:pt x="120" y="110"/>
                      </a:lnTo>
                      <a:lnTo>
                        <a:pt x="114" y="108"/>
                      </a:lnTo>
                      <a:lnTo>
                        <a:pt x="101" y="102"/>
                      </a:lnTo>
                      <a:lnTo>
                        <a:pt x="92" y="98"/>
                      </a:lnTo>
                      <a:lnTo>
                        <a:pt x="80" y="93"/>
                      </a:lnTo>
                      <a:lnTo>
                        <a:pt x="69" y="89"/>
                      </a:lnTo>
                      <a:lnTo>
                        <a:pt x="57" y="83"/>
                      </a:lnTo>
                      <a:lnTo>
                        <a:pt x="50" y="81"/>
                      </a:lnTo>
                      <a:lnTo>
                        <a:pt x="38" y="76"/>
                      </a:lnTo>
                      <a:lnTo>
                        <a:pt x="33" y="72"/>
                      </a:lnTo>
                      <a:lnTo>
                        <a:pt x="23" y="68"/>
                      </a:lnTo>
                      <a:lnTo>
                        <a:pt x="19" y="64"/>
                      </a:lnTo>
                      <a:lnTo>
                        <a:pt x="8" y="57"/>
                      </a:lnTo>
                      <a:lnTo>
                        <a:pt x="4" y="53"/>
                      </a:lnTo>
                      <a:lnTo>
                        <a:pt x="0" y="39"/>
                      </a:lnTo>
                      <a:lnTo>
                        <a:pt x="2" y="30"/>
                      </a:lnTo>
                      <a:lnTo>
                        <a:pt x="6" y="20"/>
                      </a:lnTo>
                      <a:lnTo>
                        <a:pt x="14" y="13"/>
                      </a:lnTo>
                      <a:lnTo>
                        <a:pt x="19" y="5"/>
                      </a:lnTo>
                      <a:lnTo>
                        <a:pt x="25" y="1"/>
                      </a:lnTo>
                      <a:lnTo>
                        <a:pt x="31" y="0"/>
                      </a:lnTo>
                      <a:lnTo>
                        <a:pt x="33" y="0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rgbClr val="CF91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6" name="Freeform 65"/>
                <p:cNvSpPr>
                  <a:spLocks/>
                </p:cNvSpPr>
                <p:nvPr/>
              </p:nvSpPr>
              <p:spPr bwMode="auto">
                <a:xfrm>
                  <a:off x="3104917" y="2407576"/>
                  <a:ext cx="274395" cy="158960"/>
                </a:xfrm>
                <a:custGeom>
                  <a:avLst/>
                  <a:gdLst/>
                  <a:ahLst/>
                  <a:cxnLst>
                    <a:cxn ang="0">
                      <a:pos x="53" y="266"/>
                    </a:cxn>
                    <a:cxn ang="0">
                      <a:pos x="80" y="233"/>
                    </a:cxn>
                    <a:cxn ang="0">
                      <a:pos x="102" y="207"/>
                    </a:cxn>
                    <a:cxn ang="0">
                      <a:pos x="121" y="186"/>
                    </a:cxn>
                    <a:cxn ang="0">
                      <a:pos x="142" y="163"/>
                    </a:cxn>
                    <a:cxn ang="0">
                      <a:pos x="165" y="140"/>
                    </a:cxn>
                    <a:cxn ang="0">
                      <a:pos x="192" y="119"/>
                    </a:cxn>
                    <a:cxn ang="0">
                      <a:pos x="220" y="97"/>
                    </a:cxn>
                    <a:cxn ang="0">
                      <a:pos x="253" y="76"/>
                    </a:cxn>
                    <a:cxn ang="0">
                      <a:pos x="285" y="55"/>
                    </a:cxn>
                    <a:cxn ang="0">
                      <a:pos x="315" y="38"/>
                    </a:cxn>
                    <a:cxn ang="0">
                      <a:pos x="348" y="24"/>
                    </a:cxn>
                    <a:cxn ang="0">
                      <a:pos x="378" y="15"/>
                    </a:cxn>
                    <a:cxn ang="0">
                      <a:pos x="410" y="7"/>
                    </a:cxn>
                    <a:cxn ang="0">
                      <a:pos x="441" y="2"/>
                    </a:cxn>
                    <a:cxn ang="0">
                      <a:pos x="467" y="0"/>
                    </a:cxn>
                    <a:cxn ang="0">
                      <a:pos x="494" y="2"/>
                    </a:cxn>
                    <a:cxn ang="0">
                      <a:pos x="517" y="5"/>
                    </a:cxn>
                    <a:cxn ang="0">
                      <a:pos x="538" y="13"/>
                    </a:cxn>
                    <a:cxn ang="0">
                      <a:pos x="563" y="28"/>
                    </a:cxn>
                    <a:cxn ang="0">
                      <a:pos x="580" y="55"/>
                    </a:cxn>
                    <a:cxn ang="0">
                      <a:pos x="580" y="87"/>
                    </a:cxn>
                    <a:cxn ang="0">
                      <a:pos x="566" y="119"/>
                    </a:cxn>
                    <a:cxn ang="0">
                      <a:pos x="547" y="146"/>
                    </a:cxn>
                    <a:cxn ang="0">
                      <a:pos x="530" y="169"/>
                    </a:cxn>
                    <a:cxn ang="0">
                      <a:pos x="509" y="178"/>
                    </a:cxn>
                    <a:cxn ang="0">
                      <a:pos x="485" y="180"/>
                    </a:cxn>
                    <a:cxn ang="0">
                      <a:pos x="452" y="180"/>
                    </a:cxn>
                    <a:cxn ang="0">
                      <a:pos x="416" y="182"/>
                    </a:cxn>
                    <a:cxn ang="0">
                      <a:pos x="395" y="182"/>
                    </a:cxn>
                    <a:cxn ang="0">
                      <a:pos x="372" y="188"/>
                    </a:cxn>
                    <a:cxn ang="0">
                      <a:pos x="348" y="194"/>
                    </a:cxn>
                    <a:cxn ang="0">
                      <a:pos x="323" y="201"/>
                    </a:cxn>
                    <a:cxn ang="0">
                      <a:pos x="294" y="211"/>
                    </a:cxn>
                    <a:cxn ang="0">
                      <a:pos x="266" y="220"/>
                    </a:cxn>
                    <a:cxn ang="0">
                      <a:pos x="234" y="232"/>
                    </a:cxn>
                    <a:cxn ang="0">
                      <a:pos x="207" y="245"/>
                    </a:cxn>
                    <a:cxn ang="0">
                      <a:pos x="175" y="254"/>
                    </a:cxn>
                    <a:cxn ang="0">
                      <a:pos x="146" y="268"/>
                    </a:cxn>
                    <a:cxn ang="0">
                      <a:pos x="118" y="281"/>
                    </a:cxn>
                    <a:cxn ang="0">
                      <a:pos x="93" y="294"/>
                    </a:cxn>
                    <a:cxn ang="0">
                      <a:pos x="72" y="308"/>
                    </a:cxn>
                    <a:cxn ang="0">
                      <a:pos x="53" y="319"/>
                    </a:cxn>
                    <a:cxn ang="0">
                      <a:pos x="30" y="330"/>
                    </a:cxn>
                    <a:cxn ang="0">
                      <a:pos x="9" y="334"/>
                    </a:cxn>
                    <a:cxn ang="0">
                      <a:pos x="0" y="323"/>
                    </a:cxn>
                    <a:cxn ang="0">
                      <a:pos x="19" y="296"/>
                    </a:cxn>
                    <a:cxn ang="0">
                      <a:pos x="38" y="283"/>
                    </a:cxn>
                  </a:cxnLst>
                  <a:rect l="0" t="0" r="r" b="b"/>
                  <a:pathLst>
                    <a:path w="580" h="334">
                      <a:moveTo>
                        <a:pt x="38" y="283"/>
                      </a:moveTo>
                      <a:lnTo>
                        <a:pt x="45" y="273"/>
                      </a:lnTo>
                      <a:lnTo>
                        <a:pt x="53" y="266"/>
                      </a:lnTo>
                      <a:lnTo>
                        <a:pt x="61" y="254"/>
                      </a:lnTo>
                      <a:lnTo>
                        <a:pt x="70" y="245"/>
                      </a:lnTo>
                      <a:lnTo>
                        <a:pt x="80" y="233"/>
                      </a:lnTo>
                      <a:lnTo>
                        <a:pt x="91" y="222"/>
                      </a:lnTo>
                      <a:lnTo>
                        <a:pt x="97" y="214"/>
                      </a:lnTo>
                      <a:lnTo>
                        <a:pt x="102" y="207"/>
                      </a:lnTo>
                      <a:lnTo>
                        <a:pt x="108" y="199"/>
                      </a:lnTo>
                      <a:lnTo>
                        <a:pt x="116" y="194"/>
                      </a:lnTo>
                      <a:lnTo>
                        <a:pt x="121" y="186"/>
                      </a:lnTo>
                      <a:lnTo>
                        <a:pt x="127" y="178"/>
                      </a:lnTo>
                      <a:lnTo>
                        <a:pt x="135" y="171"/>
                      </a:lnTo>
                      <a:lnTo>
                        <a:pt x="142" y="163"/>
                      </a:lnTo>
                      <a:lnTo>
                        <a:pt x="150" y="156"/>
                      </a:lnTo>
                      <a:lnTo>
                        <a:pt x="158" y="148"/>
                      </a:lnTo>
                      <a:lnTo>
                        <a:pt x="165" y="140"/>
                      </a:lnTo>
                      <a:lnTo>
                        <a:pt x="175" y="135"/>
                      </a:lnTo>
                      <a:lnTo>
                        <a:pt x="182" y="125"/>
                      </a:lnTo>
                      <a:lnTo>
                        <a:pt x="192" y="119"/>
                      </a:lnTo>
                      <a:lnTo>
                        <a:pt x="199" y="110"/>
                      </a:lnTo>
                      <a:lnTo>
                        <a:pt x="211" y="102"/>
                      </a:lnTo>
                      <a:lnTo>
                        <a:pt x="220" y="97"/>
                      </a:lnTo>
                      <a:lnTo>
                        <a:pt x="230" y="89"/>
                      </a:lnTo>
                      <a:lnTo>
                        <a:pt x="241" y="81"/>
                      </a:lnTo>
                      <a:lnTo>
                        <a:pt x="253" y="76"/>
                      </a:lnTo>
                      <a:lnTo>
                        <a:pt x="262" y="68"/>
                      </a:lnTo>
                      <a:lnTo>
                        <a:pt x="274" y="62"/>
                      </a:lnTo>
                      <a:lnTo>
                        <a:pt x="285" y="55"/>
                      </a:lnTo>
                      <a:lnTo>
                        <a:pt x="294" y="49"/>
                      </a:lnTo>
                      <a:lnTo>
                        <a:pt x="306" y="43"/>
                      </a:lnTo>
                      <a:lnTo>
                        <a:pt x="315" y="38"/>
                      </a:lnTo>
                      <a:lnTo>
                        <a:pt x="327" y="34"/>
                      </a:lnTo>
                      <a:lnTo>
                        <a:pt x="338" y="30"/>
                      </a:lnTo>
                      <a:lnTo>
                        <a:pt x="348" y="24"/>
                      </a:lnTo>
                      <a:lnTo>
                        <a:pt x="357" y="21"/>
                      </a:lnTo>
                      <a:lnTo>
                        <a:pt x="369" y="19"/>
                      </a:lnTo>
                      <a:lnTo>
                        <a:pt x="378" y="15"/>
                      </a:lnTo>
                      <a:lnTo>
                        <a:pt x="390" y="11"/>
                      </a:lnTo>
                      <a:lnTo>
                        <a:pt x="401" y="9"/>
                      </a:lnTo>
                      <a:lnTo>
                        <a:pt x="410" y="7"/>
                      </a:lnTo>
                      <a:lnTo>
                        <a:pt x="422" y="5"/>
                      </a:lnTo>
                      <a:lnTo>
                        <a:pt x="429" y="4"/>
                      </a:lnTo>
                      <a:lnTo>
                        <a:pt x="441" y="2"/>
                      </a:lnTo>
                      <a:lnTo>
                        <a:pt x="448" y="2"/>
                      </a:lnTo>
                      <a:lnTo>
                        <a:pt x="460" y="2"/>
                      </a:lnTo>
                      <a:lnTo>
                        <a:pt x="467" y="0"/>
                      </a:lnTo>
                      <a:lnTo>
                        <a:pt x="475" y="0"/>
                      </a:lnTo>
                      <a:lnTo>
                        <a:pt x="485" y="2"/>
                      </a:lnTo>
                      <a:lnTo>
                        <a:pt x="494" y="2"/>
                      </a:lnTo>
                      <a:lnTo>
                        <a:pt x="502" y="2"/>
                      </a:lnTo>
                      <a:lnTo>
                        <a:pt x="509" y="4"/>
                      </a:lnTo>
                      <a:lnTo>
                        <a:pt x="517" y="5"/>
                      </a:lnTo>
                      <a:lnTo>
                        <a:pt x="525" y="7"/>
                      </a:lnTo>
                      <a:lnTo>
                        <a:pt x="532" y="9"/>
                      </a:lnTo>
                      <a:lnTo>
                        <a:pt x="538" y="13"/>
                      </a:lnTo>
                      <a:lnTo>
                        <a:pt x="545" y="17"/>
                      </a:lnTo>
                      <a:lnTo>
                        <a:pt x="553" y="21"/>
                      </a:lnTo>
                      <a:lnTo>
                        <a:pt x="563" y="28"/>
                      </a:lnTo>
                      <a:lnTo>
                        <a:pt x="570" y="36"/>
                      </a:lnTo>
                      <a:lnTo>
                        <a:pt x="576" y="43"/>
                      </a:lnTo>
                      <a:lnTo>
                        <a:pt x="580" y="55"/>
                      </a:lnTo>
                      <a:lnTo>
                        <a:pt x="580" y="64"/>
                      </a:lnTo>
                      <a:lnTo>
                        <a:pt x="580" y="76"/>
                      </a:lnTo>
                      <a:lnTo>
                        <a:pt x="580" y="87"/>
                      </a:lnTo>
                      <a:lnTo>
                        <a:pt x="576" y="99"/>
                      </a:lnTo>
                      <a:lnTo>
                        <a:pt x="570" y="108"/>
                      </a:lnTo>
                      <a:lnTo>
                        <a:pt x="566" y="119"/>
                      </a:lnTo>
                      <a:lnTo>
                        <a:pt x="561" y="127"/>
                      </a:lnTo>
                      <a:lnTo>
                        <a:pt x="555" y="138"/>
                      </a:lnTo>
                      <a:lnTo>
                        <a:pt x="547" y="146"/>
                      </a:lnTo>
                      <a:lnTo>
                        <a:pt x="542" y="156"/>
                      </a:lnTo>
                      <a:lnTo>
                        <a:pt x="536" y="161"/>
                      </a:lnTo>
                      <a:lnTo>
                        <a:pt x="530" y="169"/>
                      </a:lnTo>
                      <a:lnTo>
                        <a:pt x="523" y="173"/>
                      </a:lnTo>
                      <a:lnTo>
                        <a:pt x="517" y="175"/>
                      </a:lnTo>
                      <a:lnTo>
                        <a:pt x="509" y="178"/>
                      </a:lnTo>
                      <a:lnTo>
                        <a:pt x="504" y="180"/>
                      </a:lnTo>
                      <a:lnTo>
                        <a:pt x="494" y="180"/>
                      </a:lnTo>
                      <a:lnTo>
                        <a:pt x="485" y="180"/>
                      </a:lnTo>
                      <a:lnTo>
                        <a:pt x="475" y="180"/>
                      </a:lnTo>
                      <a:lnTo>
                        <a:pt x="466" y="182"/>
                      </a:lnTo>
                      <a:lnTo>
                        <a:pt x="452" y="180"/>
                      </a:lnTo>
                      <a:lnTo>
                        <a:pt x="441" y="180"/>
                      </a:lnTo>
                      <a:lnTo>
                        <a:pt x="428" y="180"/>
                      </a:lnTo>
                      <a:lnTo>
                        <a:pt x="416" y="182"/>
                      </a:lnTo>
                      <a:lnTo>
                        <a:pt x="409" y="182"/>
                      </a:lnTo>
                      <a:lnTo>
                        <a:pt x="401" y="182"/>
                      </a:lnTo>
                      <a:lnTo>
                        <a:pt x="395" y="182"/>
                      </a:lnTo>
                      <a:lnTo>
                        <a:pt x="388" y="184"/>
                      </a:lnTo>
                      <a:lnTo>
                        <a:pt x="378" y="184"/>
                      </a:lnTo>
                      <a:lnTo>
                        <a:pt x="372" y="188"/>
                      </a:lnTo>
                      <a:lnTo>
                        <a:pt x="365" y="188"/>
                      </a:lnTo>
                      <a:lnTo>
                        <a:pt x="357" y="192"/>
                      </a:lnTo>
                      <a:lnTo>
                        <a:pt x="348" y="194"/>
                      </a:lnTo>
                      <a:lnTo>
                        <a:pt x="340" y="195"/>
                      </a:lnTo>
                      <a:lnTo>
                        <a:pt x="331" y="197"/>
                      </a:lnTo>
                      <a:lnTo>
                        <a:pt x="323" y="201"/>
                      </a:lnTo>
                      <a:lnTo>
                        <a:pt x="313" y="203"/>
                      </a:lnTo>
                      <a:lnTo>
                        <a:pt x="304" y="207"/>
                      </a:lnTo>
                      <a:lnTo>
                        <a:pt x="294" y="211"/>
                      </a:lnTo>
                      <a:lnTo>
                        <a:pt x="285" y="214"/>
                      </a:lnTo>
                      <a:lnTo>
                        <a:pt x="275" y="216"/>
                      </a:lnTo>
                      <a:lnTo>
                        <a:pt x="266" y="220"/>
                      </a:lnTo>
                      <a:lnTo>
                        <a:pt x="255" y="224"/>
                      </a:lnTo>
                      <a:lnTo>
                        <a:pt x="245" y="228"/>
                      </a:lnTo>
                      <a:lnTo>
                        <a:pt x="234" y="232"/>
                      </a:lnTo>
                      <a:lnTo>
                        <a:pt x="224" y="235"/>
                      </a:lnTo>
                      <a:lnTo>
                        <a:pt x="216" y="239"/>
                      </a:lnTo>
                      <a:lnTo>
                        <a:pt x="207" y="245"/>
                      </a:lnTo>
                      <a:lnTo>
                        <a:pt x="196" y="247"/>
                      </a:lnTo>
                      <a:lnTo>
                        <a:pt x="184" y="251"/>
                      </a:lnTo>
                      <a:lnTo>
                        <a:pt x="175" y="254"/>
                      </a:lnTo>
                      <a:lnTo>
                        <a:pt x="165" y="260"/>
                      </a:lnTo>
                      <a:lnTo>
                        <a:pt x="156" y="264"/>
                      </a:lnTo>
                      <a:lnTo>
                        <a:pt x="146" y="268"/>
                      </a:lnTo>
                      <a:lnTo>
                        <a:pt x="137" y="273"/>
                      </a:lnTo>
                      <a:lnTo>
                        <a:pt x="129" y="277"/>
                      </a:lnTo>
                      <a:lnTo>
                        <a:pt x="118" y="281"/>
                      </a:lnTo>
                      <a:lnTo>
                        <a:pt x="110" y="285"/>
                      </a:lnTo>
                      <a:lnTo>
                        <a:pt x="100" y="290"/>
                      </a:lnTo>
                      <a:lnTo>
                        <a:pt x="93" y="294"/>
                      </a:lnTo>
                      <a:lnTo>
                        <a:pt x="87" y="298"/>
                      </a:lnTo>
                      <a:lnTo>
                        <a:pt x="80" y="304"/>
                      </a:lnTo>
                      <a:lnTo>
                        <a:pt x="72" y="308"/>
                      </a:lnTo>
                      <a:lnTo>
                        <a:pt x="66" y="313"/>
                      </a:lnTo>
                      <a:lnTo>
                        <a:pt x="59" y="317"/>
                      </a:lnTo>
                      <a:lnTo>
                        <a:pt x="53" y="319"/>
                      </a:lnTo>
                      <a:lnTo>
                        <a:pt x="45" y="323"/>
                      </a:lnTo>
                      <a:lnTo>
                        <a:pt x="42" y="327"/>
                      </a:lnTo>
                      <a:lnTo>
                        <a:pt x="30" y="330"/>
                      </a:lnTo>
                      <a:lnTo>
                        <a:pt x="23" y="334"/>
                      </a:lnTo>
                      <a:lnTo>
                        <a:pt x="15" y="334"/>
                      </a:lnTo>
                      <a:lnTo>
                        <a:pt x="9" y="334"/>
                      </a:lnTo>
                      <a:lnTo>
                        <a:pt x="5" y="332"/>
                      </a:lnTo>
                      <a:lnTo>
                        <a:pt x="2" y="332"/>
                      </a:lnTo>
                      <a:lnTo>
                        <a:pt x="0" y="323"/>
                      </a:lnTo>
                      <a:lnTo>
                        <a:pt x="5" y="311"/>
                      </a:lnTo>
                      <a:lnTo>
                        <a:pt x="11" y="304"/>
                      </a:lnTo>
                      <a:lnTo>
                        <a:pt x="19" y="296"/>
                      </a:lnTo>
                      <a:lnTo>
                        <a:pt x="26" y="289"/>
                      </a:lnTo>
                      <a:lnTo>
                        <a:pt x="38" y="283"/>
                      </a:lnTo>
                      <a:lnTo>
                        <a:pt x="38" y="283"/>
                      </a:lnTo>
                      <a:close/>
                    </a:path>
                  </a:pathLst>
                </a:custGeom>
                <a:solidFill>
                  <a:srgbClr val="CF91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7" name="Freeform 66"/>
                <p:cNvSpPr>
                  <a:spLocks/>
                </p:cNvSpPr>
                <p:nvPr/>
              </p:nvSpPr>
              <p:spPr bwMode="auto">
                <a:xfrm>
                  <a:off x="3140873" y="2589244"/>
                  <a:ext cx="745598" cy="582853"/>
                </a:xfrm>
                <a:custGeom>
                  <a:avLst/>
                  <a:gdLst/>
                  <a:ahLst/>
                  <a:cxnLst>
                    <a:cxn ang="0">
                      <a:pos x="116" y="843"/>
                    </a:cxn>
                    <a:cxn ang="0">
                      <a:pos x="220" y="946"/>
                    </a:cxn>
                    <a:cxn ang="0">
                      <a:pos x="319" y="1052"/>
                    </a:cxn>
                    <a:cxn ang="0">
                      <a:pos x="357" y="1123"/>
                    </a:cxn>
                    <a:cxn ang="0">
                      <a:pos x="390" y="1191"/>
                    </a:cxn>
                    <a:cxn ang="0">
                      <a:pos x="450" y="1223"/>
                    </a:cxn>
                    <a:cxn ang="0">
                      <a:pos x="521" y="1229"/>
                    </a:cxn>
                    <a:cxn ang="0">
                      <a:pos x="595" y="1229"/>
                    </a:cxn>
                    <a:cxn ang="0">
                      <a:pos x="688" y="1225"/>
                    </a:cxn>
                    <a:cxn ang="0">
                      <a:pos x="789" y="1214"/>
                    </a:cxn>
                    <a:cxn ang="0">
                      <a:pos x="901" y="1201"/>
                    </a:cxn>
                    <a:cxn ang="0">
                      <a:pos x="1013" y="1180"/>
                    </a:cxn>
                    <a:cxn ang="0">
                      <a:pos x="1122" y="1157"/>
                    </a:cxn>
                    <a:cxn ang="0">
                      <a:pos x="1209" y="1138"/>
                    </a:cxn>
                    <a:cxn ang="0">
                      <a:pos x="1285" y="1119"/>
                    </a:cxn>
                    <a:cxn ang="0">
                      <a:pos x="1356" y="1085"/>
                    </a:cxn>
                    <a:cxn ang="0">
                      <a:pos x="1382" y="1007"/>
                    </a:cxn>
                    <a:cxn ang="0">
                      <a:pos x="1386" y="921"/>
                    </a:cxn>
                    <a:cxn ang="0">
                      <a:pos x="1403" y="847"/>
                    </a:cxn>
                    <a:cxn ang="0">
                      <a:pos x="1430" y="769"/>
                    </a:cxn>
                    <a:cxn ang="0">
                      <a:pos x="1453" y="689"/>
                    </a:cxn>
                    <a:cxn ang="0">
                      <a:pos x="1479" y="594"/>
                    </a:cxn>
                    <a:cxn ang="0">
                      <a:pos x="1504" y="492"/>
                    </a:cxn>
                    <a:cxn ang="0">
                      <a:pos x="1529" y="391"/>
                    </a:cxn>
                    <a:cxn ang="0">
                      <a:pos x="1550" y="302"/>
                    </a:cxn>
                    <a:cxn ang="0">
                      <a:pos x="1563" y="222"/>
                    </a:cxn>
                    <a:cxn ang="0">
                      <a:pos x="1572" y="154"/>
                    </a:cxn>
                    <a:cxn ang="0">
                      <a:pos x="1572" y="70"/>
                    </a:cxn>
                    <a:cxn ang="0">
                      <a:pos x="1553" y="0"/>
                    </a:cxn>
                    <a:cxn ang="0">
                      <a:pos x="1534" y="55"/>
                    </a:cxn>
                    <a:cxn ang="0">
                      <a:pos x="1531" y="127"/>
                    </a:cxn>
                    <a:cxn ang="0">
                      <a:pos x="1523" y="197"/>
                    </a:cxn>
                    <a:cxn ang="0">
                      <a:pos x="1511" y="283"/>
                    </a:cxn>
                    <a:cxn ang="0">
                      <a:pos x="1492" y="382"/>
                    </a:cxn>
                    <a:cxn ang="0">
                      <a:pos x="1462" y="497"/>
                    </a:cxn>
                    <a:cxn ang="0">
                      <a:pos x="1430" y="606"/>
                    </a:cxn>
                    <a:cxn ang="0">
                      <a:pos x="1399" y="699"/>
                    </a:cxn>
                    <a:cxn ang="0">
                      <a:pos x="1369" y="775"/>
                    </a:cxn>
                    <a:cxn ang="0">
                      <a:pos x="1338" y="849"/>
                    </a:cxn>
                    <a:cxn ang="0">
                      <a:pos x="1287" y="921"/>
                    </a:cxn>
                    <a:cxn ang="0">
                      <a:pos x="1209" y="967"/>
                    </a:cxn>
                    <a:cxn ang="0">
                      <a:pos x="1127" y="1009"/>
                    </a:cxn>
                    <a:cxn ang="0">
                      <a:pos x="1055" y="1039"/>
                    </a:cxn>
                    <a:cxn ang="0">
                      <a:pos x="990" y="1060"/>
                    </a:cxn>
                    <a:cxn ang="0">
                      <a:pos x="920" y="1077"/>
                    </a:cxn>
                    <a:cxn ang="0">
                      <a:pos x="840" y="1087"/>
                    </a:cxn>
                    <a:cxn ang="0">
                      <a:pos x="760" y="1100"/>
                    </a:cxn>
                    <a:cxn ang="0">
                      <a:pos x="679" y="1109"/>
                    </a:cxn>
                    <a:cxn ang="0">
                      <a:pos x="606" y="1119"/>
                    </a:cxn>
                    <a:cxn ang="0">
                      <a:pos x="534" y="1123"/>
                    </a:cxn>
                    <a:cxn ang="0">
                      <a:pos x="460" y="1113"/>
                    </a:cxn>
                    <a:cxn ang="0">
                      <a:pos x="388" y="1052"/>
                    </a:cxn>
                    <a:cxn ang="0">
                      <a:pos x="308" y="980"/>
                    </a:cxn>
                    <a:cxn ang="0">
                      <a:pos x="222" y="900"/>
                    </a:cxn>
                    <a:cxn ang="0">
                      <a:pos x="144" y="832"/>
                    </a:cxn>
                    <a:cxn ang="0">
                      <a:pos x="70" y="777"/>
                    </a:cxn>
                    <a:cxn ang="0">
                      <a:pos x="4" y="737"/>
                    </a:cxn>
                    <a:cxn ang="0">
                      <a:pos x="49" y="784"/>
                    </a:cxn>
                  </a:cxnLst>
                  <a:rect l="0" t="0" r="r" b="b"/>
                  <a:pathLst>
                    <a:path w="1574" h="1231">
                      <a:moveTo>
                        <a:pt x="61" y="792"/>
                      </a:moveTo>
                      <a:lnTo>
                        <a:pt x="63" y="794"/>
                      </a:lnTo>
                      <a:lnTo>
                        <a:pt x="70" y="802"/>
                      </a:lnTo>
                      <a:lnTo>
                        <a:pt x="74" y="803"/>
                      </a:lnTo>
                      <a:lnTo>
                        <a:pt x="82" y="811"/>
                      </a:lnTo>
                      <a:lnTo>
                        <a:pt x="89" y="819"/>
                      </a:lnTo>
                      <a:lnTo>
                        <a:pt x="99" y="826"/>
                      </a:lnTo>
                      <a:lnTo>
                        <a:pt x="106" y="834"/>
                      </a:lnTo>
                      <a:lnTo>
                        <a:pt x="116" y="843"/>
                      </a:lnTo>
                      <a:lnTo>
                        <a:pt x="127" y="853"/>
                      </a:lnTo>
                      <a:lnTo>
                        <a:pt x="139" y="864"/>
                      </a:lnTo>
                      <a:lnTo>
                        <a:pt x="148" y="874"/>
                      </a:lnTo>
                      <a:lnTo>
                        <a:pt x="161" y="885"/>
                      </a:lnTo>
                      <a:lnTo>
                        <a:pt x="173" y="897"/>
                      </a:lnTo>
                      <a:lnTo>
                        <a:pt x="186" y="910"/>
                      </a:lnTo>
                      <a:lnTo>
                        <a:pt x="196" y="921"/>
                      </a:lnTo>
                      <a:lnTo>
                        <a:pt x="209" y="933"/>
                      </a:lnTo>
                      <a:lnTo>
                        <a:pt x="220" y="946"/>
                      </a:lnTo>
                      <a:lnTo>
                        <a:pt x="234" y="959"/>
                      </a:lnTo>
                      <a:lnTo>
                        <a:pt x="245" y="971"/>
                      </a:lnTo>
                      <a:lnTo>
                        <a:pt x="256" y="984"/>
                      </a:lnTo>
                      <a:lnTo>
                        <a:pt x="268" y="995"/>
                      </a:lnTo>
                      <a:lnTo>
                        <a:pt x="281" y="1009"/>
                      </a:lnTo>
                      <a:lnTo>
                        <a:pt x="291" y="1018"/>
                      </a:lnTo>
                      <a:lnTo>
                        <a:pt x="300" y="1031"/>
                      </a:lnTo>
                      <a:lnTo>
                        <a:pt x="310" y="1041"/>
                      </a:lnTo>
                      <a:lnTo>
                        <a:pt x="319" y="1052"/>
                      </a:lnTo>
                      <a:lnTo>
                        <a:pt x="325" y="1062"/>
                      </a:lnTo>
                      <a:lnTo>
                        <a:pt x="333" y="1071"/>
                      </a:lnTo>
                      <a:lnTo>
                        <a:pt x="336" y="1081"/>
                      </a:lnTo>
                      <a:lnTo>
                        <a:pt x="344" y="1090"/>
                      </a:lnTo>
                      <a:lnTo>
                        <a:pt x="346" y="1096"/>
                      </a:lnTo>
                      <a:lnTo>
                        <a:pt x="350" y="1104"/>
                      </a:lnTo>
                      <a:lnTo>
                        <a:pt x="352" y="1109"/>
                      </a:lnTo>
                      <a:lnTo>
                        <a:pt x="355" y="1117"/>
                      </a:lnTo>
                      <a:lnTo>
                        <a:pt x="357" y="1123"/>
                      </a:lnTo>
                      <a:lnTo>
                        <a:pt x="359" y="1130"/>
                      </a:lnTo>
                      <a:lnTo>
                        <a:pt x="363" y="1136"/>
                      </a:lnTo>
                      <a:lnTo>
                        <a:pt x="365" y="1142"/>
                      </a:lnTo>
                      <a:lnTo>
                        <a:pt x="369" y="1151"/>
                      </a:lnTo>
                      <a:lnTo>
                        <a:pt x="372" y="1161"/>
                      </a:lnTo>
                      <a:lnTo>
                        <a:pt x="376" y="1170"/>
                      </a:lnTo>
                      <a:lnTo>
                        <a:pt x="382" y="1178"/>
                      </a:lnTo>
                      <a:lnTo>
                        <a:pt x="384" y="1183"/>
                      </a:lnTo>
                      <a:lnTo>
                        <a:pt x="390" y="1191"/>
                      </a:lnTo>
                      <a:lnTo>
                        <a:pt x="395" y="1197"/>
                      </a:lnTo>
                      <a:lnTo>
                        <a:pt x="403" y="1202"/>
                      </a:lnTo>
                      <a:lnTo>
                        <a:pt x="409" y="1206"/>
                      </a:lnTo>
                      <a:lnTo>
                        <a:pt x="420" y="1212"/>
                      </a:lnTo>
                      <a:lnTo>
                        <a:pt x="426" y="1214"/>
                      </a:lnTo>
                      <a:lnTo>
                        <a:pt x="431" y="1216"/>
                      </a:lnTo>
                      <a:lnTo>
                        <a:pt x="437" y="1218"/>
                      </a:lnTo>
                      <a:lnTo>
                        <a:pt x="445" y="1221"/>
                      </a:lnTo>
                      <a:lnTo>
                        <a:pt x="450" y="1223"/>
                      </a:lnTo>
                      <a:lnTo>
                        <a:pt x="460" y="1223"/>
                      </a:lnTo>
                      <a:lnTo>
                        <a:pt x="469" y="1225"/>
                      </a:lnTo>
                      <a:lnTo>
                        <a:pt x="481" y="1227"/>
                      </a:lnTo>
                      <a:lnTo>
                        <a:pt x="487" y="1227"/>
                      </a:lnTo>
                      <a:lnTo>
                        <a:pt x="492" y="1227"/>
                      </a:lnTo>
                      <a:lnTo>
                        <a:pt x="500" y="1227"/>
                      </a:lnTo>
                      <a:lnTo>
                        <a:pt x="507" y="1229"/>
                      </a:lnTo>
                      <a:lnTo>
                        <a:pt x="513" y="1229"/>
                      </a:lnTo>
                      <a:lnTo>
                        <a:pt x="521" y="1229"/>
                      </a:lnTo>
                      <a:lnTo>
                        <a:pt x="528" y="1229"/>
                      </a:lnTo>
                      <a:lnTo>
                        <a:pt x="538" y="1231"/>
                      </a:lnTo>
                      <a:lnTo>
                        <a:pt x="544" y="1229"/>
                      </a:lnTo>
                      <a:lnTo>
                        <a:pt x="551" y="1229"/>
                      </a:lnTo>
                      <a:lnTo>
                        <a:pt x="561" y="1229"/>
                      </a:lnTo>
                      <a:lnTo>
                        <a:pt x="570" y="1229"/>
                      </a:lnTo>
                      <a:lnTo>
                        <a:pt x="578" y="1229"/>
                      </a:lnTo>
                      <a:lnTo>
                        <a:pt x="587" y="1229"/>
                      </a:lnTo>
                      <a:lnTo>
                        <a:pt x="595" y="1229"/>
                      </a:lnTo>
                      <a:lnTo>
                        <a:pt x="606" y="1229"/>
                      </a:lnTo>
                      <a:lnTo>
                        <a:pt x="616" y="1229"/>
                      </a:lnTo>
                      <a:lnTo>
                        <a:pt x="625" y="1229"/>
                      </a:lnTo>
                      <a:lnTo>
                        <a:pt x="635" y="1227"/>
                      </a:lnTo>
                      <a:lnTo>
                        <a:pt x="644" y="1227"/>
                      </a:lnTo>
                      <a:lnTo>
                        <a:pt x="656" y="1225"/>
                      </a:lnTo>
                      <a:lnTo>
                        <a:pt x="667" y="1225"/>
                      </a:lnTo>
                      <a:lnTo>
                        <a:pt x="677" y="1225"/>
                      </a:lnTo>
                      <a:lnTo>
                        <a:pt x="688" y="1225"/>
                      </a:lnTo>
                      <a:lnTo>
                        <a:pt x="700" y="1223"/>
                      </a:lnTo>
                      <a:lnTo>
                        <a:pt x="711" y="1223"/>
                      </a:lnTo>
                      <a:lnTo>
                        <a:pt x="720" y="1221"/>
                      </a:lnTo>
                      <a:lnTo>
                        <a:pt x="732" y="1221"/>
                      </a:lnTo>
                      <a:lnTo>
                        <a:pt x="743" y="1220"/>
                      </a:lnTo>
                      <a:lnTo>
                        <a:pt x="755" y="1220"/>
                      </a:lnTo>
                      <a:lnTo>
                        <a:pt x="768" y="1216"/>
                      </a:lnTo>
                      <a:lnTo>
                        <a:pt x="779" y="1216"/>
                      </a:lnTo>
                      <a:lnTo>
                        <a:pt x="789" y="1214"/>
                      </a:lnTo>
                      <a:lnTo>
                        <a:pt x="802" y="1214"/>
                      </a:lnTo>
                      <a:lnTo>
                        <a:pt x="814" y="1212"/>
                      </a:lnTo>
                      <a:lnTo>
                        <a:pt x="827" y="1210"/>
                      </a:lnTo>
                      <a:lnTo>
                        <a:pt x="838" y="1208"/>
                      </a:lnTo>
                      <a:lnTo>
                        <a:pt x="852" y="1206"/>
                      </a:lnTo>
                      <a:lnTo>
                        <a:pt x="863" y="1206"/>
                      </a:lnTo>
                      <a:lnTo>
                        <a:pt x="876" y="1204"/>
                      </a:lnTo>
                      <a:lnTo>
                        <a:pt x="888" y="1202"/>
                      </a:lnTo>
                      <a:lnTo>
                        <a:pt x="901" y="1201"/>
                      </a:lnTo>
                      <a:lnTo>
                        <a:pt x="913" y="1197"/>
                      </a:lnTo>
                      <a:lnTo>
                        <a:pt x="926" y="1197"/>
                      </a:lnTo>
                      <a:lnTo>
                        <a:pt x="937" y="1195"/>
                      </a:lnTo>
                      <a:lnTo>
                        <a:pt x="951" y="1191"/>
                      </a:lnTo>
                      <a:lnTo>
                        <a:pt x="962" y="1189"/>
                      </a:lnTo>
                      <a:lnTo>
                        <a:pt x="977" y="1187"/>
                      </a:lnTo>
                      <a:lnTo>
                        <a:pt x="989" y="1185"/>
                      </a:lnTo>
                      <a:lnTo>
                        <a:pt x="1002" y="1183"/>
                      </a:lnTo>
                      <a:lnTo>
                        <a:pt x="1013" y="1180"/>
                      </a:lnTo>
                      <a:lnTo>
                        <a:pt x="1027" y="1180"/>
                      </a:lnTo>
                      <a:lnTo>
                        <a:pt x="1038" y="1176"/>
                      </a:lnTo>
                      <a:lnTo>
                        <a:pt x="1051" y="1174"/>
                      </a:lnTo>
                      <a:lnTo>
                        <a:pt x="1065" y="1170"/>
                      </a:lnTo>
                      <a:lnTo>
                        <a:pt x="1078" y="1170"/>
                      </a:lnTo>
                      <a:lnTo>
                        <a:pt x="1087" y="1166"/>
                      </a:lnTo>
                      <a:lnTo>
                        <a:pt x="1101" y="1163"/>
                      </a:lnTo>
                      <a:lnTo>
                        <a:pt x="1110" y="1161"/>
                      </a:lnTo>
                      <a:lnTo>
                        <a:pt x="1122" y="1157"/>
                      </a:lnTo>
                      <a:lnTo>
                        <a:pt x="1133" y="1155"/>
                      </a:lnTo>
                      <a:lnTo>
                        <a:pt x="1143" y="1153"/>
                      </a:lnTo>
                      <a:lnTo>
                        <a:pt x="1152" y="1151"/>
                      </a:lnTo>
                      <a:lnTo>
                        <a:pt x="1164" y="1149"/>
                      </a:lnTo>
                      <a:lnTo>
                        <a:pt x="1171" y="1145"/>
                      </a:lnTo>
                      <a:lnTo>
                        <a:pt x="1181" y="1144"/>
                      </a:lnTo>
                      <a:lnTo>
                        <a:pt x="1190" y="1140"/>
                      </a:lnTo>
                      <a:lnTo>
                        <a:pt x="1200" y="1140"/>
                      </a:lnTo>
                      <a:lnTo>
                        <a:pt x="1209" y="1138"/>
                      </a:lnTo>
                      <a:lnTo>
                        <a:pt x="1217" y="1136"/>
                      </a:lnTo>
                      <a:lnTo>
                        <a:pt x="1224" y="1134"/>
                      </a:lnTo>
                      <a:lnTo>
                        <a:pt x="1234" y="1132"/>
                      </a:lnTo>
                      <a:lnTo>
                        <a:pt x="1240" y="1130"/>
                      </a:lnTo>
                      <a:lnTo>
                        <a:pt x="1247" y="1128"/>
                      </a:lnTo>
                      <a:lnTo>
                        <a:pt x="1253" y="1126"/>
                      </a:lnTo>
                      <a:lnTo>
                        <a:pt x="1260" y="1125"/>
                      </a:lnTo>
                      <a:lnTo>
                        <a:pt x="1272" y="1123"/>
                      </a:lnTo>
                      <a:lnTo>
                        <a:pt x="1285" y="1119"/>
                      </a:lnTo>
                      <a:lnTo>
                        <a:pt x="1295" y="1115"/>
                      </a:lnTo>
                      <a:lnTo>
                        <a:pt x="1304" y="1113"/>
                      </a:lnTo>
                      <a:lnTo>
                        <a:pt x="1314" y="1109"/>
                      </a:lnTo>
                      <a:lnTo>
                        <a:pt x="1321" y="1107"/>
                      </a:lnTo>
                      <a:lnTo>
                        <a:pt x="1329" y="1104"/>
                      </a:lnTo>
                      <a:lnTo>
                        <a:pt x="1335" y="1100"/>
                      </a:lnTo>
                      <a:lnTo>
                        <a:pt x="1340" y="1096"/>
                      </a:lnTo>
                      <a:lnTo>
                        <a:pt x="1348" y="1094"/>
                      </a:lnTo>
                      <a:lnTo>
                        <a:pt x="1356" y="1085"/>
                      </a:lnTo>
                      <a:lnTo>
                        <a:pt x="1363" y="1077"/>
                      </a:lnTo>
                      <a:lnTo>
                        <a:pt x="1369" y="1068"/>
                      </a:lnTo>
                      <a:lnTo>
                        <a:pt x="1373" y="1060"/>
                      </a:lnTo>
                      <a:lnTo>
                        <a:pt x="1376" y="1047"/>
                      </a:lnTo>
                      <a:lnTo>
                        <a:pt x="1378" y="1035"/>
                      </a:lnTo>
                      <a:lnTo>
                        <a:pt x="1378" y="1028"/>
                      </a:lnTo>
                      <a:lnTo>
                        <a:pt x="1380" y="1022"/>
                      </a:lnTo>
                      <a:lnTo>
                        <a:pt x="1380" y="1014"/>
                      </a:lnTo>
                      <a:lnTo>
                        <a:pt x="1382" y="1007"/>
                      </a:lnTo>
                      <a:lnTo>
                        <a:pt x="1382" y="999"/>
                      </a:lnTo>
                      <a:lnTo>
                        <a:pt x="1382" y="993"/>
                      </a:lnTo>
                      <a:lnTo>
                        <a:pt x="1382" y="986"/>
                      </a:lnTo>
                      <a:lnTo>
                        <a:pt x="1382" y="980"/>
                      </a:lnTo>
                      <a:lnTo>
                        <a:pt x="1382" y="969"/>
                      </a:lnTo>
                      <a:lnTo>
                        <a:pt x="1384" y="955"/>
                      </a:lnTo>
                      <a:lnTo>
                        <a:pt x="1384" y="942"/>
                      </a:lnTo>
                      <a:lnTo>
                        <a:pt x="1386" y="933"/>
                      </a:lnTo>
                      <a:lnTo>
                        <a:pt x="1386" y="921"/>
                      </a:lnTo>
                      <a:lnTo>
                        <a:pt x="1386" y="910"/>
                      </a:lnTo>
                      <a:lnTo>
                        <a:pt x="1386" y="898"/>
                      </a:lnTo>
                      <a:lnTo>
                        <a:pt x="1388" y="891"/>
                      </a:lnTo>
                      <a:lnTo>
                        <a:pt x="1390" y="879"/>
                      </a:lnTo>
                      <a:lnTo>
                        <a:pt x="1392" y="874"/>
                      </a:lnTo>
                      <a:lnTo>
                        <a:pt x="1395" y="864"/>
                      </a:lnTo>
                      <a:lnTo>
                        <a:pt x="1401" y="859"/>
                      </a:lnTo>
                      <a:lnTo>
                        <a:pt x="1401" y="853"/>
                      </a:lnTo>
                      <a:lnTo>
                        <a:pt x="1403" y="847"/>
                      </a:lnTo>
                      <a:lnTo>
                        <a:pt x="1407" y="840"/>
                      </a:lnTo>
                      <a:lnTo>
                        <a:pt x="1411" y="830"/>
                      </a:lnTo>
                      <a:lnTo>
                        <a:pt x="1415" y="819"/>
                      </a:lnTo>
                      <a:lnTo>
                        <a:pt x="1418" y="807"/>
                      </a:lnTo>
                      <a:lnTo>
                        <a:pt x="1420" y="800"/>
                      </a:lnTo>
                      <a:lnTo>
                        <a:pt x="1422" y="792"/>
                      </a:lnTo>
                      <a:lnTo>
                        <a:pt x="1426" y="786"/>
                      </a:lnTo>
                      <a:lnTo>
                        <a:pt x="1430" y="779"/>
                      </a:lnTo>
                      <a:lnTo>
                        <a:pt x="1430" y="769"/>
                      </a:lnTo>
                      <a:lnTo>
                        <a:pt x="1432" y="762"/>
                      </a:lnTo>
                      <a:lnTo>
                        <a:pt x="1435" y="754"/>
                      </a:lnTo>
                      <a:lnTo>
                        <a:pt x="1437" y="745"/>
                      </a:lnTo>
                      <a:lnTo>
                        <a:pt x="1439" y="735"/>
                      </a:lnTo>
                      <a:lnTo>
                        <a:pt x="1441" y="727"/>
                      </a:lnTo>
                      <a:lnTo>
                        <a:pt x="1445" y="718"/>
                      </a:lnTo>
                      <a:lnTo>
                        <a:pt x="1449" y="710"/>
                      </a:lnTo>
                      <a:lnTo>
                        <a:pt x="1451" y="699"/>
                      </a:lnTo>
                      <a:lnTo>
                        <a:pt x="1453" y="689"/>
                      </a:lnTo>
                      <a:lnTo>
                        <a:pt x="1456" y="678"/>
                      </a:lnTo>
                      <a:lnTo>
                        <a:pt x="1460" y="668"/>
                      </a:lnTo>
                      <a:lnTo>
                        <a:pt x="1462" y="659"/>
                      </a:lnTo>
                      <a:lnTo>
                        <a:pt x="1464" y="648"/>
                      </a:lnTo>
                      <a:lnTo>
                        <a:pt x="1468" y="638"/>
                      </a:lnTo>
                      <a:lnTo>
                        <a:pt x="1472" y="629"/>
                      </a:lnTo>
                      <a:lnTo>
                        <a:pt x="1473" y="615"/>
                      </a:lnTo>
                      <a:lnTo>
                        <a:pt x="1475" y="606"/>
                      </a:lnTo>
                      <a:lnTo>
                        <a:pt x="1479" y="594"/>
                      </a:lnTo>
                      <a:lnTo>
                        <a:pt x="1483" y="583"/>
                      </a:lnTo>
                      <a:lnTo>
                        <a:pt x="1485" y="572"/>
                      </a:lnTo>
                      <a:lnTo>
                        <a:pt x="1489" y="560"/>
                      </a:lnTo>
                      <a:lnTo>
                        <a:pt x="1491" y="549"/>
                      </a:lnTo>
                      <a:lnTo>
                        <a:pt x="1494" y="537"/>
                      </a:lnTo>
                      <a:lnTo>
                        <a:pt x="1496" y="526"/>
                      </a:lnTo>
                      <a:lnTo>
                        <a:pt x="1498" y="515"/>
                      </a:lnTo>
                      <a:lnTo>
                        <a:pt x="1502" y="503"/>
                      </a:lnTo>
                      <a:lnTo>
                        <a:pt x="1504" y="492"/>
                      </a:lnTo>
                      <a:lnTo>
                        <a:pt x="1508" y="480"/>
                      </a:lnTo>
                      <a:lnTo>
                        <a:pt x="1511" y="467"/>
                      </a:lnTo>
                      <a:lnTo>
                        <a:pt x="1513" y="458"/>
                      </a:lnTo>
                      <a:lnTo>
                        <a:pt x="1517" y="446"/>
                      </a:lnTo>
                      <a:lnTo>
                        <a:pt x="1519" y="435"/>
                      </a:lnTo>
                      <a:lnTo>
                        <a:pt x="1521" y="423"/>
                      </a:lnTo>
                      <a:lnTo>
                        <a:pt x="1523" y="412"/>
                      </a:lnTo>
                      <a:lnTo>
                        <a:pt x="1527" y="401"/>
                      </a:lnTo>
                      <a:lnTo>
                        <a:pt x="1529" y="391"/>
                      </a:lnTo>
                      <a:lnTo>
                        <a:pt x="1531" y="380"/>
                      </a:lnTo>
                      <a:lnTo>
                        <a:pt x="1532" y="370"/>
                      </a:lnTo>
                      <a:lnTo>
                        <a:pt x="1536" y="361"/>
                      </a:lnTo>
                      <a:lnTo>
                        <a:pt x="1538" y="349"/>
                      </a:lnTo>
                      <a:lnTo>
                        <a:pt x="1542" y="338"/>
                      </a:lnTo>
                      <a:lnTo>
                        <a:pt x="1542" y="328"/>
                      </a:lnTo>
                      <a:lnTo>
                        <a:pt x="1546" y="321"/>
                      </a:lnTo>
                      <a:lnTo>
                        <a:pt x="1548" y="309"/>
                      </a:lnTo>
                      <a:lnTo>
                        <a:pt x="1550" y="302"/>
                      </a:lnTo>
                      <a:lnTo>
                        <a:pt x="1551" y="292"/>
                      </a:lnTo>
                      <a:lnTo>
                        <a:pt x="1555" y="283"/>
                      </a:lnTo>
                      <a:lnTo>
                        <a:pt x="1555" y="273"/>
                      </a:lnTo>
                      <a:lnTo>
                        <a:pt x="1557" y="264"/>
                      </a:lnTo>
                      <a:lnTo>
                        <a:pt x="1557" y="254"/>
                      </a:lnTo>
                      <a:lnTo>
                        <a:pt x="1561" y="247"/>
                      </a:lnTo>
                      <a:lnTo>
                        <a:pt x="1561" y="237"/>
                      </a:lnTo>
                      <a:lnTo>
                        <a:pt x="1563" y="230"/>
                      </a:lnTo>
                      <a:lnTo>
                        <a:pt x="1563" y="222"/>
                      </a:lnTo>
                      <a:lnTo>
                        <a:pt x="1565" y="214"/>
                      </a:lnTo>
                      <a:lnTo>
                        <a:pt x="1565" y="207"/>
                      </a:lnTo>
                      <a:lnTo>
                        <a:pt x="1567" y="197"/>
                      </a:lnTo>
                      <a:lnTo>
                        <a:pt x="1567" y="190"/>
                      </a:lnTo>
                      <a:lnTo>
                        <a:pt x="1569" y="182"/>
                      </a:lnTo>
                      <a:lnTo>
                        <a:pt x="1569" y="174"/>
                      </a:lnTo>
                      <a:lnTo>
                        <a:pt x="1570" y="169"/>
                      </a:lnTo>
                      <a:lnTo>
                        <a:pt x="1570" y="161"/>
                      </a:lnTo>
                      <a:lnTo>
                        <a:pt x="1572" y="154"/>
                      </a:lnTo>
                      <a:lnTo>
                        <a:pt x="1572" y="146"/>
                      </a:lnTo>
                      <a:lnTo>
                        <a:pt x="1572" y="140"/>
                      </a:lnTo>
                      <a:lnTo>
                        <a:pt x="1572" y="133"/>
                      </a:lnTo>
                      <a:lnTo>
                        <a:pt x="1572" y="127"/>
                      </a:lnTo>
                      <a:lnTo>
                        <a:pt x="1572" y="114"/>
                      </a:lnTo>
                      <a:lnTo>
                        <a:pt x="1574" y="102"/>
                      </a:lnTo>
                      <a:lnTo>
                        <a:pt x="1572" y="91"/>
                      </a:lnTo>
                      <a:lnTo>
                        <a:pt x="1572" y="79"/>
                      </a:lnTo>
                      <a:lnTo>
                        <a:pt x="1572" y="70"/>
                      </a:lnTo>
                      <a:lnTo>
                        <a:pt x="1572" y="62"/>
                      </a:lnTo>
                      <a:lnTo>
                        <a:pt x="1570" y="51"/>
                      </a:lnTo>
                      <a:lnTo>
                        <a:pt x="1570" y="43"/>
                      </a:lnTo>
                      <a:lnTo>
                        <a:pt x="1567" y="36"/>
                      </a:lnTo>
                      <a:lnTo>
                        <a:pt x="1567" y="28"/>
                      </a:lnTo>
                      <a:lnTo>
                        <a:pt x="1565" y="17"/>
                      </a:lnTo>
                      <a:lnTo>
                        <a:pt x="1561" y="9"/>
                      </a:lnTo>
                      <a:lnTo>
                        <a:pt x="1557" y="1"/>
                      </a:lnTo>
                      <a:lnTo>
                        <a:pt x="1553" y="0"/>
                      </a:lnTo>
                      <a:lnTo>
                        <a:pt x="1550" y="0"/>
                      </a:lnTo>
                      <a:lnTo>
                        <a:pt x="1546" y="3"/>
                      </a:lnTo>
                      <a:lnTo>
                        <a:pt x="1542" y="9"/>
                      </a:lnTo>
                      <a:lnTo>
                        <a:pt x="1540" y="19"/>
                      </a:lnTo>
                      <a:lnTo>
                        <a:pt x="1536" y="24"/>
                      </a:lnTo>
                      <a:lnTo>
                        <a:pt x="1536" y="32"/>
                      </a:lnTo>
                      <a:lnTo>
                        <a:pt x="1536" y="39"/>
                      </a:lnTo>
                      <a:lnTo>
                        <a:pt x="1536" y="49"/>
                      </a:lnTo>
                      <a:lnTo>
                        <a:pt x="1534" y="55"/>
                      </a:lnTo>
                      <a:lnTo>
                        <a:pt x="1532" y="66"/>
                      </a:lnTo>
                      <a:lnTo>
                        <a:pt x="1532" y="77"/>
                      </a:lnTo>
                      <a:lnTo>
                        <a:pt x="1532" y="89"/>
                      </a:lnTo>
                      <a:lnTo>
                        <a:pt x="1531" y="93"/>
                      </a:lnTo>
                      <a:lnTo>
                        <a:pt x="1531" y="100"/>
                      </a:lnTo>
                      <a:lnTo>
                        <a:pt x="1531" y="106"/>
                      </a:lnTo>
                      <a:lnTo>
                        <a:pt x="1531" y="114"/>
                      </a:lnTo>
                      <a:lnTo>
                        <a:pt x="1531" y="119"/>
                      </a:lnTo>
                      <a:lnTo>
                        <a:pt x="1531" y="127"/>
                      </a:lnTo>
                      <a:lnTo>
                        <a:pt x="1531" y="135"/>
                      </a:lnTo>
                      <a:lnTo>
                        <a:pt x="1531" y="142"/>
                      </a:lnTo>
                      <a:lnTo>
                        <a:pt x="1529" y="150"/>
                      </a:lnTo>
                      <a:lnTo>
                        <a:pt x="1527" y="155"/>
                      </a:lnTo>
                      <a:lnTo>
                        <a:pt x="1527" y="163"/>
                      </a:lnTo>
                      <a:lnTo>
                        <a:pt x="1527" y="173"/>
                      </a:lnTo>
                      <a:lnTo>
                        <a:pt x="1525" y="178"/>
                      </a:lnTo>
                      <a:lnTo>
                        <a:pt x="1523" y="188"/>
                      </a:lnTo>
                      <a:lnTo>
                        <a:pt x="1523" y="197"/>
                      </a:lnTo>
                      <a:lnTo>
                        <a:pt x="1523" y="207"/>
                      </a:lnTo>
                      <a:lnTo>
                        <a:pt x="1521" y="214"/>
                      </a:lnTo>
                      <a:lnTo>
                        <a:pt x="1521" y="224"/>
                      </a:lnTo>
                      <a:lnTo>
                        <a:pt x="1517" y="231"/>
                      </a:lnTo>
                      <a:lnTo>
                        <a:pt x="1517" y="243"/>
                      </a:lnTo>
                      <a:lnTo>
                        <a:pt x="1515" y="250"/>
                      </a:lnTo>
                      <a:lnTo>
                        <a:pt x="1513" y="262"/>
                      </a:lnTo>
                      <a:lnTo>
                        <a:pt x="1513" y="273"/>
                      </a:lnTo>
                      <a:lnTo>
                        <a:pt x="1511" y="283"/>
                      </a:lnTo>
                      <a:lnTo>
                        <a:pt x="1510" y="292"/>
                      </a:lnTo>
                      <a:lnTo>
                        <a:pt x="1508" y="304"/>
                      </a:lnTo>
                      <a:lnTo>
                        <a:pt x="1504" y="313"/>
                      </a:lnTo>
                      <a:lnTo>
                        <a:pt x="1504" y="325"/>
                      </a:lnTo>
                      <a:lnTo>
                        <a:pt x="1502" y="336"/>
                      </a:lnTo>
                      <a:lnTo>
                        <a:pt x="1498" y="347"/>
                      </a:lnTo>
                      <a:lnTo>
                        <a:pt x="1496" y="359"/>
                      </a:lnTo>
                      <a:lnTo>
                        <a:pt x="1494" y="370"/>
                      </a:lnTo>
                      <a:lnTo>
                        <a:pt x="1492" y="382"/>
                      </a:lnTo>
                      <a:lnTo>
                        <a:pt x="1489" y="395"/>
                      </a:lnTo>
                      <a:lnTo>
                        <a:pt x="1485" y="406"/>
                      </a:lnTo>
                      <a:lnTo>
                        <a:pt x="1483" y="420"/>
                      </a:lnTo>
                      <a:lnTo>
                        <a:pt x="1479" y="433"/>
                      </a:lnTo>
                      <a:lnTo>
                        <a:pt x="1475" y="446"/>
                      </a:lnTo>
                      <a:lnTo>
                        <a:pt x="1473" y="458"/>
                      </a:lnTo>
                      <a:lnTo>
                        <a:pt x="1470" y="473"/>
                      </a:lnTo>
                      <a:lnTo>
                        <a:pt x="1466" y="484"/>
                      </a:lnTo>
                      <a:lnTo>
                        <a:pt x="1462" y="497"/>
                      </a:lnTo>
                      <a:lnTo>
                        <a:pt x="1458" y="511"/>
                      </a:lnTo>
                      <a:lnTo>
                        <a:pt x="1454" y="524"/>
                      </a:lnTo>
                      <a:lnTo>
                        <a:pt x="1451" y="535"/>
                      </a:lnTo>
                      <a:lnTo>
                        <a:pt x="1449" y="547"/>
                      </a:lnTo>
                      <a:lnTo>
                        <a:pt x="1445" y="558"/>
                      </a:lnTo>
                      <a:lnTo>
                        <a:pt x="1441" y="572"/>
                      </a:lnTo>
                      <a:lnTo>
                        <a:pt x="1437" y="583"/>
                      </a:lnTo>
                      <a:lnTo>
                        <a:pt x="1434" y="594"/>
                      </a:lnTo>
                      <a:lnTo>
                        <a:pt x="1430" y="606"/>
                      </a:lnTo>
                      <a:lnTo>
                        <a:pt x="1426" y="617"/>
                      </a:lnTo>
                      <a:lnTo>
                        <a:pt x="1422" y="629"/>
                      </a:lnTo>
                      <a:lnTo>
                        <a:pt x="1420" y="638"/>
                      </a:lnTo>
                      <a:lnTo>
                        <a:pt x="1416" y="649"/>
                      </a:lnTo>
                      <a:lnTo>
                        <a:pt x="1413" y="659"/>
                      </a:lnTo>
                      <a:lnTo>
                        <a:pt x="1411" y="668"/>
                      </a:lnTo>
                      <a:lnTo>
                        <a:pt x="1407" y="678"/>
                      </a:lnTo>
                      <a:lnTo>
                        <a:pt x="1403" y="688"/>
                      </a:lnTo>
                      <a:lnTo>
                        <a:pt x="1399" y="699"/>
                      </a:lnTo>
                      <a:lnTo>
                        <a:pt x="1395" y="707"/>
                      </a:lnTo>
                      <a:lnTo>
                        <a:pt x="1392" y="716"/>
                      </a:lnTo>
                      <a:lnTo>
                        <a:pt x="1388" y="726"/>
                      </a:lnTo>
                      <a:lnTo>
                        <a:pt x="1386" y="735"/>
                      </a:lnTo>
                      <a:lnTo>
                        <a:pt x="1382" y="743"/>
                      </a:lnTo>
                      <a:lnTo>
                        <a:pt x="1378" y="750"/>
                      </a:lnTo>
                      <a:lnTo>
                        <a:pt x="1376" y="760"/>
                      </a:lnTo>
                      <a:lnTo>
                        <a:pt x="1373" y="767"/>
                      </a:lnTo>
                      <a:lnTo>
                        <a:pt x="1369" y="775"/>
                      </a:lnTo>
                      <a:lnTo>
                        <a:pt x="1367" y="783"/>
                      </a:lnTo>
                      <a:lnTo>
                        <a:pt x="1365" y="790"/>
                      </a:lnTo>
                      <a:lnTo>
                        <a:pt x="1363" y="798"/>
                      </a:lnTo>
                      <a:lnTo>
                        <a:pt x="1359" y="803"/>
                      </a:lnTo>
                      <a:lnTo>
                        <a:pt x="1356" y="811"/>
                      </a:lnTo>
                      <a:lnTo>
                        <a:pt x="1354" y="817"/>
                      </a:lnTo>
                      <a:lnTo>
                        <a:pt x="1350" y="824"/>
                      </a:lnTo>
                      <a:lnTo>
                        <a:pt x="1344" y="836"/>
                      </a:lnTo>
                      <a:lnTo>
                        <a:pt x="1338" y="849"/>
                      </a:lnTo>
                      <a:lnTo>
                        <a:pt x="1333" y="859"/>
                      </a:lnTo>
                      <a:lnTo>
                        <a:pt x="1329" y="870"/>
                      </a:lnTo>
                      <a:lnTo>
                        <a:pt x="1321" y="878"/>
                      </a:lnTo>
                      <a:lnTo>
                        <a:pt x="1318" y="887"/>
                      </a:lnTo>
                      <a:lnTo>
                        <a:pt x="1312" y="895"/>
                      </a:lnTo>
                      <a:lnTo>
                        <a:pt x="1306" y="902"/>
                      </a:lnTo>
                      <a:lnTo>
                        <a:pt x="1302" y="908"/>
                      </a:lnTo>
                      <a:lnTo>
                        <a:pt x="1297" y="914"/>
                      </a:lnTo>
                      <a:lnTo>
                        <a:pt x="1287" y="921"/>
                      </a:lnTo>
                      <a:lnTo>
                        <a:pt x="1281" y="929"/>
                      </a:lnTo>
                      <a:lnTo>
                        <a:pt x="1270" y="933"/>
                      </a:lnTo>
                      <a:lnTo>
                        <a:pt x="1259" y="940"/>
                      </a:lnTo>
                      <a:lnTo>
                        <a:pt x="1251" y="942"/>
                      </a:lnTo>
                      <a:lnTo>
                        <a:pt x="1243" y="946"/>
                      </a:lnTo>
                      <a:lnTo>
                        <a:pt x="1236" y="952"/>
                      </a:lnTo>
                      <a:lnTo>
                        <a:pt x="1228" y="957"/>
                      </a:lnTo>
                      <a:lnTo>
                        <a:pt x="1219" y="961"/>
                      </a:lnTo>
                      <a:lnTo>
                        <a:pt x="1209" y="967"/>
                      </a:lnTo>
                      <a:lnTo>
                        <a:pt x="1200" y="971"/>
                      </a:lnTo>
                      <a:lnTo>
                        <a:pt x="1190" y="978"/>
                      </a:lnTo>
                      <a:lnTo>
                        <a:pt x="1181" y="982"/>
                      </a:lnTo>
                      <a:lnTo>
                        <a:pt x="1169" y="990"/>
                      </a:lnTo>
                      <a:lnTo>
                        <a:pt x="1160" y="993"/>
                      </a:lnTo>
                      <a:lnTo>
                        <a:pt x="1148" y="1001"/>
                      </a:lnTo>
                      <a:lnTo>
                        <a:pt x="1141" y="1003"/>
                      </a:lnTo>
                      <a:lnTo>
                        <a:pt x="1135" y="1005"/>
                      </a:lnTo>
                      <a:lnTo>
                        <a:pt x="1127" y="1009"/>
                      </a:lnTo>
                      <a:lnTo>
                        <a:pt x="1122" y="1012"/>
                      </a:lnTo>
                      <a:lnTo>
                        <a:pt x="1108" y="1018"/>
                      </a:lnTo>
                      <a:lnTo>
                        <a:pt x="1097" y="1024"/>
                      </a:lnTo>
                      <a:lnTo>
                        <a:pt x="1091" y="1026"/>
                      </a:lnTo>
                      <a:lnTo>
                        <a:pt x="1084" y="1028"/>
                      </a:lnTo>
                      <a:lnTo>
                        <a:pt x="1076" y="1031"/>
                      </a:lnTo>
                      <a:lnTo>
                        <a:pt x="1070" y="1033"/>
                      </a:lnTo>
                      <a:lnTo>
                        <a:pt x="1063" y="1037"/>
                      </a:lnTo>
                      <a:lnTo>
                        <a:pt x="1055" y="1039"/>
                      </a:lnTo>
                      <a:lnTo>
                        <a:pt x="1049" y="1041"/>
                      </a:lnTo>
                      <a:lnTo>
                        <a:pt x="1044" y="1045"/>
                      </a:lnTo>
                      <a:lnTo>
                        <a:pt x="1034" y="1047"/>
                      </a:lnTo>
                      <a:lnTo>
                        <a:pt x="1029" y="1050"/>
                      </a:lnTo>
                      <a:lnTo>
                        <a:pt x="1021" y="1050"/>
                      </a:lnTo>
                      <a:lnTo>
                        <a:pt x="1013" y="1054"/>
                      </a:lnTo>
                      <a:lnTo>
                        <a:pt x="1006" y="1056"/>
                      </a:lnTo>
                      <a:lnTo>
                        <a:pt x="998" y="1060"/>
                      </a:lnTo>
                      <a:lnTo>
                        <a:pt x="990" y="1060"/>
                      </a:lnTo>
                      <a:lnTo>
                        <a:pt x="983" y="1064"/>
                      </a:lnTo>
                      <a:lnTo>
                        <a:pt x="973" y="1066"/>
                      </a:lnTo>
                      <a:lnTo>
                        <a:pt x="966" y="1068"/>
                      </a:lnTo>
                      <a:lnTo>
                        <a:pt x="958" y="1068"/>
                      </a:lnTo>
                      <a:lnTo>
                        <a:pt x="951" y="1071"/>
                      </a:lnTo>
                      <a:lnTo>
                        <a:pt x="943" y="1071"/>
                      </a:lnTo>
                      <a:lnTo>
                        <a:pt x="935" y="1075"/>
                      </a:lnTo>
                      <a:lnTo>
                        <a:pt x="928" y="1075"/>
                      </a:lnTo>
                      <a:lnTo>
                        <a:pt x="920" y="1077"/>
                      </a:lnTo>
                      <a:lnTo>
                        <a:pt x="911" y="1077"/>
                      </a:lnTo>
                      <a:lnTo>
                        <a:pt x="901" y="1079"/>
                      </a:lnTo>
                      <a:lnTo>
                        <a:pt x="892" y="1081"/>
                      </a:lnTo>
                      <a:lnTo>
                        <a:pt x="884" y="1081"/>
                      </a:lnTo>
                      <a:lnTo>
                        <a:pt x="874" y="1083"/>
                      </a:lnTo>
                      <a:lnTo>
                        <a:pt x="867" y="1085"/>
                      </a:lnTo>
                      <a:lnTo>
                        <a:pt x="857" y="1085"/>
                      </a:lnTo>
                      <a:lnTo>
                        <a:pt x="850" y="1087"/>
                      </a:lnTo>
                      <a:lnTo>
                        <a:pt x="840" y="1087"/>
                      </a:lnTo>
                      <a:lnTo>
                        <a:pt x="833" y="1090"/>
                      </a:lnTo>
                      <a:lnTo>
                        <a:pt x="823" y="1090"/>
                      </a:lnTo>
                      <a:lnTo>
                        <a:pt x="814" y="1092"/>
                      </a:lnTo>
                      <a:lnTo>
                        <a:pt x="804" y="1094"/>
                      </a:lnTo>
                      <a:lnTo>
                        <a:pt x="797" y="1094"/>
                      </a:lnTo>
                      <a:lnTo>
                        <a:pt x="787" y="1096"/>
                      </a:lnTo>
                      <a:lnTo>
                        <a:pt x="779" y="1098"/>
                      </a:lnTo>
                      <a:lnTo>
                        <a:pt x="768" y="1098"/>
                      </a:lnTo>
                      <a:lnTo>
                        <a:pt x="760" y="1100"/>
                      </a:lnTo>
                      <a:lnTo>
                        <a:pt x="751" y="1100"/>
                      </a:lnTo>
                      <a:lnTo>
                        <a:pt x="741" y="1104"/>
                      </a:lnTo>
                      <a:lnTo>
                        <a:pt x="732" y="1104"/>
                      </a:lnTo>
                      <a:lnTo>
                        <a:pt x="724" y="1106"/>
                      </a:lnTo>
                      <a:lnTo>
                        <a:pt x="715" y="1106"/>
                      </a:lnTo>
                      <a:lnTo>
                        <a:pt x="707" y="1107"/>
                      </a:lnTo>
                      <a:lnTo>
                        <a:pt x="698" y="1107"/>
                      </a:lnTo>
                      <a:lnTo>
                        <a:pt x="688" y="1109"/>
                      </a:lnTo>
                      <a:lnTo>
                        <a:pt x="679" y="1109"/>
                      </a:lnTo>
                      <a:lnTo>
                        <a:pt x="671" y="1113"/>
                      </a:lnTo>
                      <a:lnTo>
                        <a:pt x="663" y="1113"/>
                      </a:lnTo>
                      <a:lnTo>
                        <a:pt x="654" y="1115"/>
                      </a:lnTo>
                      <a:lnTo>
                        <a:pt x="646" y="1115"/>
                      </a:lnTo>
                      <a:lnTo>
                        <a:pt x="639" y="1117"/>
                      </a:lnTo>
                      <a:lnTo>
                        <a:pt x="629" y="1117"/>
                      </a:lnTo>
                      <a:lnTo>
                        <a:pt x="622" y="1119"/>
                      </a:lnTo>
                      <a:lnTo>
                        <a:pt x="614" y="1119"/>
                      </a:lnTo>
                      <a:lnTo>
                        <a:pt x="606" y="1119"/>
                      </a:lnTo>
                      <a:lnTo>
                        <a:pt x="597" y="1119"/>
                      </a:lnTo>
                      <a:lnTo>
                        <a:pt x="591" y="1121"/>
                      </a:lnTo>
                      <a:lnTo>
                        <a:pt x="584" y="1121"/>
                      </a:lnTo>
                      <a:lnTo>
                        <a:pt x="576" y="1123"/>
                      </a:lnTo>
                      <a:lnTo>
                        <a:pt x="570" y="1123"/>
                      </a:lnTo>
                      <a:lnTo>
                        <a:pt x="563" y="1123"/>
                      </a:lnTo>
                      <a:lnTo>
                        <a:pt x="555" y="1123"/>
                      </a:lnTo>
                      <a:lnTo>
                        <a:pt x="547" y="1123"/>
                      </a:lnTo>
                      <a:lnTo>
                        <a:pt x="534" y="1123"/>
                      </a:lnTo>
                      <a:lnTo>
                        <a:pt x="525" y="1125"/>
                      </a:lnTo>
                      <a:lnTo>
                        <a:pt x="513" y="1123"/>
                      </a:lnTo>
                      <a:lnTo>
                        <a:pt x="502" y="1123"/>
                      </a:lnTo>
                      <a:lnTo>
                        <a:pt x="490" y="1123"/>
                      </a:lnTo>
                      <a:lnTo>
                        <a:pt x="485" y="1121"/>
                      </a:lnTo>
                      <a:lnTo>
                        <a:pt x="475" y="1119"/>
                      </a:lnTo>
                      <a:lnTo>
                        <a:pt x="469" y="1117"/>
                      </a:lnTo>
                      <a:lnTo>
                        <a:pt x="462" y="1115"/>
                      </a:lnTo>
                      <a:lnTo>
                        <a:pt x="460" y="1113"/>
                      </a:lnTo>
                      <a:lnTo>
                        <a:pt x="449" y="1106"/>
                      </a:lnTo>
                      <a:lnTo>
                        <a:pt x="437" y="1096"/>
                      </a:lnTo>
                      <a:lnTo>
                        <a:pt x="431" y="1090"/>
                      </a:lnTo>
                      <a:lnTo>
                        <a:pt x="424" y="1085"/>
                      </a:lnTo>
                      <a:lnTo>
                        <a:pt x="416" y="1079"/>
                      </a:lnTo>
                      <a:lnTo>
                        <a:pt x="410" y="1075"/>
                      </a:lnTo>
                      <a:lnTo>
                        <a:pt x="403" y="1068"/>
                      </a:lnTo>
                      <a:lnTo>
                        <a:pt x="395" y="1060"/>
                      </a:lnTo>
                      <a:lnTo>
                        <a:pt x="388" y="1052"/>
                      </a:lnTo>
                      <a:lnTo>
                        <a:pt x="380" y="1047"/>
                      </a:lnTo>
                      <a:lnTo>
                        <a:pt x="371" y="1037"/>
                      </a:lnTo>
                      <a:lnTo>
                        <a:pt x="363" y="1031"/>
                      </a:lnTo>
                      <a:lnTo>
                        <a:pt x="353" y="1022"/>
                      </a:lnTo>
                      <a:lnTo>
                        <a:pt x="346" y="1014"/>
                      </a:lnTo>
                      <a:lnTo>
                        <a:pt x="336" y="1005"/>
                      </a:lnTo>
                      <a:lnTo>
                        <a:pt x="327" y="997"/>
                      </a:lnTo>
                      <a:lnTo>
                        <a:pt x="317" y="988"/>
                      </a:lnTo>
                      <a:lnTo>
                        <a:pt x="308" y="980"/>
                      </a:lnTo>
                      <a:lnTo>
                        <a:pt x="298" y="971"/>
                      </a:lnTo>
                      <a:lnTo>
                        <a:pt x="289" y="961"/>
                      </a:lnTo>
                      <a:lnTo>
                        <a:pt x="279" y="952"/>
                      </a:lnTo>
                      <a:lnTo>
                        <a:pt x="272" y="944"/>
                      </a:lnTo>
                      <a:lnTo>
                        <a:pt x="260" y="935"/>
                      </a:lnTo>
                      <a:lnTo>
                        <a:pt x="251" y="927"/>
                      </a:lnTo>
                      <a:lnTo>
                        <a:pt x="241" y="917"/>
                      </a:lnTo>
                      <a:lnTo>
                        <a:pt x="232" y="910"/>
                      </a:lnTo>
                      <a:lnTo>
                        <a:pt x="222" y="900"/>
                      </a:lnTo>
                      <a:lnTo>
                        <a:pt x="215" y="893"/>
                      </a:lnTo>
                      <a:lnTo>
                        <a:pt x="205" y="885"/>
                      </a:lnTo>
                      <a:lnTo>
                        <a:pt x="198" y="878"/>
                      </a:lnTo>
                      <a:lnTo>
                        <a:pt x="188" y="870"/>
                      </a:lnTo>
                      <a:lnTo>
                        <a:pt x="180" y="860"/>
                      </a:lnTo>
                      <a:lnTo>
                        <a:pt x="171" y="853"/>
                      </a:lnTo>
                      <a:lnTo>
                        <a:pt x="161" y="845"/>
                      </a:lnTo>
                      <a:lnTo>
                        <a:pt x="152" y="840"/>
                      </a:lnTo>
                      <a:lnTo>
                        <a:pt x="144" y="832"/>
                      </a:lnTo>
                      <a:lnTo>
                        <a:pt x="135" y="824"/>
                      </a:lnTo>
                      <a:lnTo>
                        <a:pt x="127" y="819"/>
                      </a:lnTo>
                      <a:lnTo>
                        <a:pt x="118" y="811"/>
                      </a:lnTo>
                      <a:lnTo>
                        <a:pt x="108" y="803"/>
                      </a:lnTo>
                      <a:lnTo>
                        <a:pt x="101" y="798"/>
                      </a:lnTo>
                      <a:lnTo>
                        <a:pt x="93" y="794"/>
                      </a:lnTo>
                      <a:lnTo>
                        <a:pt x="85" y="786"/>
                      </a:lnTo>
                      <a:lnTo>
                        <a:pt x="78" y="783"/>
                      </a:lnTo>
                      <a:lnTo>
                        <a:pt x="70" y="777"/>
                      </a:lnTo>
                      <a:lnTo>
                        <a:pt x="64" y="773"/>
                      </a:lnTo>
                      <a:lnTo>
                        <a:pt x="57" y="767"/>
                      </a:lnTo>
                      <a:lnTo>
                        <a:pt x="49" y="764"/>
                      </a:lnTo>
                      <a:lnTo>
                        <a:pt x="42" y="760"/>
                      </a:lnTo>
                      <a:lnTo>
                        <a:pt x="36" y="756"/>
                      </a:lnTo>
                      <a:lnTo>
                        <a:pt x="26" y="748"/>
                      </a:lnTo>
                      <a:lnTo>
                        <a:pt x="17" y="745"/>
                      </a:lnTo>
                      <a:lnTo>
                        <a:pt x="9" y="739"/>
                      </a:lnTo>
                      <a:lnTo>
                        <a:pt x="4" y="737"/>
                      </a:lnTo>
                      <a:lnTo>
                        <a:pt x="0" y="735"/>
                      </a:lnTo>
                      <a:lnTo>
                        <a:pt x="2" y="737"/>
                      </a:lnTo>
                      <a:lnTo>
                        <a:pt x="4" y="741"/>
                      </a:lnTo>
                      <a:lnTo>
                        <a:pt x="11" y="748"/>
                      </a:lnTo>
                      <a:lnTo>
                        <a:pt x="17" y="754"/>
                      </a:lnTo>
                      <a:lnTo>
                        <a:pt x="30" y="764"/>
                      </a:lnTo>
                      <a:lnTo>
                        <a:pt x="36" y="769"/>
                      </a:lnTo>
                      <a:lnTo>
                        <a:pt x="42" y="777"/>
                      </a:lnTo>
                      <a:lnTo>
                        <a:pt x="49" y="784"/>
                      </a:lnTo>
                      <a:lnTo>
                        <a:pt x="61" y="792"/>
                      </a:lnTo>
                      <a:lnTo>
                        <a:pt x="61" y="792"/>
                      </a:lnTo>
                      <a:close/>
                    </a:path>
                  </a:pathLst>
                </a:custGeom>
                <a:solidFill>
                  <a:srgbClr val="C7F2F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8" name="Freeform 67"/>
                <p:cNvSpPr>
                  <a:spLocks/>
                </p:cNvSpPr>
                <p:nvPr/>
              </p:nvSpPr>
              <p:spPr bwMode="auto">
                <a:xfrm>
                  <a:off x="2976236" y="2430284"/>
                  <a:ext cx="885634" cy="374691"/>
                </a:xfrm>
                <a:custGeom>
                  <a:avLst/>
                  <a:gdLst/>
                  <a:ahLst/>
                  <a:cxnLst>
                    <a:cxn ang="0">
                      <a:pos x="30" y="722"/>
                    </a:cxn>
                    <a:cxn ang="0">
                      <a:pos x="0" y="650"/>
                    </a:cxn>
                    <a:cxn ang="0">
                      <a:pos x="30" y="591"/>
                    </a:cxn>
                    <a:cxn ang="0">
                      <a:pos x="82" y="534"/>
                    </a:cxn>
                    <a:cxn ang="0">
                      <a:pos x="137" y="489"/>
                    </a:cxn>
                    <a:cxn ang="0">
                      <a:pos x="201" y="435"/>
                    </a:cxn>
                    <a:cxn ang="0">
                      <a:pos x="276" y="382"/>
                    </a:cxn>
                    <a:cxn ang="0">
                      <a:pos x="350" y="327"/>
                    </a:cxn>
                    <a:cxn ang="0">
                      <a:pos x="424" y="276"/>
                    </a:cxn>
                    <a:cxn ang="0">
                      <a:pos x="492" y="232"/>
                    </a:cxn>
                    <a:cxn ang="0">
                      <a:pos x="553" y="202"/>
                    </a:cxn>
                    <a:cxn ang="0">
                      <a:pos x="618" y="179"/>
                    </a:cxn>
                    <a:cxn ang="0">
                      <a:pos x="682" y="166"/>
                    </a:cxn>
                    <a:cxn ang="0">
                      <a:pos x="736" y="169"/>
                    </a:cxn>
                    <a:cxn ang="0">
                      <a:pos x="808" y="192"/>
                    </a:cxn>
                    <a:cxn ang="0">
                      <a:pos x="857" y="192"/>
                    </a:cxn>
                    <a:cxn ang="0">
                      <a:pos x="907" y="188"/>
                    </a:cxn>
                    <a:cxn ang="0">
                      <a:pos x="962" y="183"/>
                    </a:cxn>
                    <a:cxn ang="0">
                      <a:pos x="1025" y="177"/>
                    </a:cxn>
                    <a:cxn ang="0">
                      <a:pos x="1080" y="166"/>
                    </a:cxn>
                    <a:cxn ang="0">
                      <a:pos x="1133" y="156"/>
                    </a:cxn>
                    <a:cxn ang="0">
                      <a:pos x="1196" y="137"/>
                    </a:cxn>
                    <a:cxn ang="0">
                      <a:pos x="1217" y="90"/>
                    </a:cxn>
                    <a:cxn ang="0">
                      <a:pos x="1215" y="19"/>
                    </a:cxn>
                    <a:cxn ang="0">
                      <a:pos x="1255" y="2"/>
                    </a:cxn>
                    <a:cxn ang="0">
                      <a:pos x="1316" y="8"/>
                    </a:cxn>
                    <a:cxn ang="0">
                      <a:pos x="1369" y="17"/>
                    </a:cxn>
                    <a:cxn ang="0">
                      <a:pos x="1428" y="29"/>
                    </a:cxn>
                    <a:cxn ang="0">
                      <a:pos x="1494" y="44"/>
                    </a:cxn>
                    <a:cxn ang="0">
                      <a:pos x="1559" y="57"/>
                    </a:cxn>
                    <a:cxn ang="0">
                      <a:pos x="1620" y="76"/>
                    </a:cxn>
                    <a:cxn ang="0">
                      <a:pos x="1673" y="95"/>
                    </a:cxn>
                    <a:cxn ang="0">
                      <a:pos x="1734" y="128"/>
                    </a:cxn>
                    <a:cxn ang="0">
                      <a:pos x="1793" y="166"/>
                    </a:cxn>
                    <a:cxn ang="0">
                      <a:pos x="1839" y="200"/>
                    </a:cxn>
                    <a:cxn ang="0">
                      <a:pos x="1871" y="259"/>
                    </a:cxn>
                    <a:cxn ang="0">
                      <a:pos x="1854" y="302"/>
                    </a:cxn>
                    <a:cxn ang="0">
                      <a:pos x="1808" y="285"/>
                    </a:cxn>
                    <a:cxn ang="0">
                      <a:pos x="1757" y="261"/>
                    </a:cxn>
                    <a:cxn ang="0">
                      <a:pos x="1705" y="247"/>
                    </a:cxn>
                    <a:cxn ang="0">
                      <a:pos x="1637" y="240"/>
                    </a:cxn>
                    <a:cxn ang="0">
                      <a:pos x="1555" y="236"/>
                    </a:cxn>
                    <a:cxn ang="0">
                      <a:pos x="1464" y="236"/>
                    </a:cxn>
                    <a:cxn ang="0">
                      <a:pos x="1367" y="242"/>
                    </a:cxn>
                    <a:cxn ang="0">
                      <a:pos x="1268" y="249"/>
                    </a:cxn>
                    <a:cxn ang="0">
                      <a:pos x="1171" y="259"/>
                    </a:cxn>
                    <a:cxn ang="0">
                      <a:pos x="1078" y="272"/>
                    </a:cxn>
                    <a:cxn ang="0">
                      <a:pos x="992" y="285"/>
                    </a:cxn>
                    <a:cxn ang="0">
                      <a:pos x="903" y="306"/>
                    </a:cxn>
                    <a:cxn ang="0">
                      <a:pos x="798" y="337"/>
                    </a:cxn>
                    <a:cxn ang="0">
                      <a:pos x="690" y="373"/>
                    </a:cxn>
                    <a:cxn ang="0">
                      <a:pos x="582" y="414"/>
                    </a:cxn>
                    <a:cxn ang="0">
                      <a:pos x="475" y="458"/>
                    </a:cxn>
                    <a:cxn ang="0">
                      <a:pos x="378" y="500"/>
                    </a:cxn>
                    <a:cxn ang="0">
                      <a:pos x="298" y="540"/>
                    </a:cxn>
                    <a:cxn ang="0">
                      <a:pos x="236" y="576"/>
                    </a:cxn>
                    <a:cxn ang="0">
                      <a:pos x="180" y="631"/>
                    </a:cxn>
                    <a:cxn ang="0">
                      <a:pos x="140" y="694"/>
                    </a:cxn>
                    <a:cxn ang="0">
                      <a:pos x="118" y="768"/>
                    </a:cxn>
                    <a:cxn ang="0">
                      <a:pos x="85" y="776"/>
                    </a:cxn>
                  </a:cxnLst>
                  <a:rect l="0" t="0" r="r" b="b"/>
                  <a:pathLst>
                    <a:path w="1871" h="793">
                      <a:moveTo>
                        <a:pt x="76" y="764"/>
                      </a:moveTo>
                      <a:lnTo>
                        <a:pt x="70" y="757"/>
                      </a:lnTo>
                      <a:lnTo>
                        <a:pt x="63" y="753"/>
                      </a:lnTo>
                      <a:lnTo>
                        <a:pt x="55" y="747"/>
                      </a:lnTo>
                      <a:lnTo>
                        <a:pt x="51" y="741"/>
                      </a:lnTo>
                      <a:lnTo>
                        <a:pt x="40" y="732"/>
                      </a:lnTo>
                      <a:lnTo>
                        <a:pt x="30" y="722"/>
                      </a:lnTo>
                      <a:lnTo>
                        <a:pt x="21" y="713"/>
                      </a:lnTo>
                      <a:lnTo>
                        <a:pt x="13" y="703"/>
                      </a:lnTo>
                      <a:lnTo>
                        <a:pt x="7" y="694"/>
                      </a:lnTo>
                      <a:lnTo>
                        <a:pt x="4" y="684"/>
                      </a:lnTo>
                      <a:lnTo>
                        <a:pt x="2" y="673"/>
                      </a:lnTo>
                      <a:lnTo>
                        <a:pt x="0" y="662"/>
                      </a:lnTo>
                      <a:lnTo>
                        <a:pt x="0" y="650"/>
                      </a:lnTo>
                      <a:lnTo>
                        <a:pt x="4" y="641"/>
                      </a:lnTo>
                      <a:lnTo>
                        <a:pt x="5" y="629"/>
                      </a:lnTo>
                      <a:lnTo>
                        <a:pt x="13" y="616"/>
                      </a:lnTo>
                      <a:lnTo>
                        <a:pt x="17" y="610"/>
                      </a:lnTo>
                      <a:lnTo>
                        <a:pt x="21" y="603"/>
                      </a:lnTo>
                      <a:lnTo>
                        <a:pt x="25" y="597"/>
                      </a:lnTo>
                      <a:lnTo>
                        <a:pt x="30" y="591"/>
                      </a:lnTo>
                      <a:lnTo>
                        <a:pt x="36" y="582"/>
                      </a:lnTo>
                      <a:lnTo>
                        <a:pt x="44" y="574"/>
                      </a:lnTo>
                      <a:lnTo>
                        <a:pt x="51" y="563"/>
                      </a:lnTo>
                      <a:lnTo>
                        <a:pt x="64" y="553"/>
                      </a:lnTo>
                      <a:lnTo>
                        <a:pt x="68" y="546"/>
                      </a:lnTo>
                      <a:lnTo>
                        <a:pt x="74" y="540"/>
                      </a:lnTo>
                      <a:lnTo>
                        <a:pt x="82" y="534"/>
                      </a:lnTo>
                      <a:lnTo>
                        <a:pt x="89" y="529"/>
                      </a:lnTo>
                      <a:lnTo>
                        <a:pt x="95" y="521"/>
                      </a:lnTo>
                      <a:lnTo>
                        <a:pt x="102" y="515"/>
                      </a:lnTo>
                      <a:lnTo>
                        <a:pt x="110" y="510"/>
                      </a:lnTo>
                      <a:lnTo>
                        <a:pt x="120" y="504"/>
                      </a:lnTo>
                      <a:lnTo>
                        <a:pt x="127" y="496"/>
                      </a:lnTo>
                      <a:lnTo>
                        <a:pt x="137" y="489"/>
                      </a:lnTo>
                      <a:lnTo>
                        <a:pt x="144" y="481"/>
                      </a:lnTo>
                      <a:lnTo>
                        <a:pt x="154" y="473"/>
                      </a:lnTo>
                      <a:lnTo>
                        <a:pt x="163" y="466"/>
                      </a:lnTo>
                      <a:lnTo>
                        <a:pt x="173" y="458"/>
                      </a:lnTo>
                      <a:lnTo>
                        <a:pt x="182" y="451"/>
                      </a:lnTo>
                      <a:lnTo>
                        <a:pt x="192" y="443"/>
                      </a:lnTo>
                      <a:lnTo>
                        <a:pt x="201" y="435"/>
                      </a:lnTo>
                      <a:lnTo>
                        <a:pt x="211" y="428"/>
                      </a:lnTo>
                      <a:lnTo>
                        <a:pt x="222" y="420"/>
                      </a:lnTo>
                      <a:lnTo>
                        <a:pt x="234" y="413"/>
                      </a:lnTo>
                      <a:lnTo>
                        <a:pt x="243" y="405"/>
                      </a:lnTo>
                      <a:lnTo>
                        <a:pt x="255" y="395"/>
                      </a:lnTo>
                      <a:lnTo>
                        <a:pt x="264" y="390"/>
                      </a:lnTo>
                      <a:lnTo>
                        <a:pt x="276" y="382"/>
                      </a:lnTo>
                      <a:lnTo>
                        <a:pt x="287" y="375"/>
                      </a:lnTo>
                      <a:lnTo>
                        <a:pt x="296" y="365"/>
                      </a:lnTo>
                      <a:lnTo>
                        <a:pt x="308" y="357"/>
                      </a:lnTo>
                      <a:lnTo>
                        <a:pt x="317" y="350"/>
                      </a:lnTo>
                      <a:lnTo>
                        <a:pt x="329" y="342"/>
                      </a:lnTo>
                      <a:lnTo>
                        <a:pt x="340" y="333"/>
                      </a:lnTo>
                      <a:lnTo>
                        <a:pt x="350" y="327"/>
                      </a:lnTo>
                      <a:lnTo>
                        <a:pt x="361" y="319"/>
                      </a:lnTo>
                      <a:lnTo>
                        <a:pt x="371" y="310"/>
                      </a:lnTo>
                      <a:lnTo>
                        <a:pt x="380" y="304"/>
                      </a:lnTo>
                      <a:lnTo>
                        <a:pt x="392" y="297"/>
                      </a:lnTo>
                      <a:lnTo>
                        <a:pt x="403" y="289"/>
                      </a:lnTo>
                      <a:lnTo>
                        <a:pt x="412" y="281"/>
                      </a:lnTo>
                      <a:lnTo>
                        <a:pt x="424" y="276"/>
                      </a:lnTo>
                      <a:lnTo>
                        <a:pt x="433" y="270"/>
                      </a:lnTo>
                      <a:lnTo>
                        <a:pt x="445" y="264"/>
                      </a:lnTo>
                      <a:lnTo>
                        <a:pt x="454" y="257"/>
                      </a:lnTo>
                      <a:lnTo>
                        <a:pt x="464" y="251"/>
                      </a:lnTo>
                      <a:lnTo>
                        <a:pt x="473" y="245"/>
                      </a:lnTo>
                      <a:lnTo>
                        <a:pt x="485" y="240"/>
                      </a:lnTo>
                      <a:lnTo>
                        <a:pt x="492" y="232"/>
                      </a:lnTo>
                      <a:lnTo>
                        <a:pt x="502" y="228"/>
                      </a:lnTo>
                      <a:lnTo>
                        <a:pt x="511" y="223"/>
                      </a:lnTo>
                      <a:lnTo>
                        <a:pt x="521" y="219"/>
                      </a:lnTo>
                      <a:lnTo>
                        <a:pt x="528" y="213"/>
                      </a:lnTo>
                      <a:lnTo>
                        <a:pt x="538" y="209"/>
                      </a:lnTo>
                      <a:lnTo>
                        <a:pt x="546" y="205"/>
                      </a:lnTo>
                      <a:lnTo>
                        <a:pt x="553" y="202"/>
                      </a:lnTo>
                      <a:lnTo>
                        <a:pt x="561" y="198"/>
                      </a:lnTo>
                      <a:lnTo>
                        <a:pt x="568" y="194"/>
                      </a:lnTo>
                      <a:lnTo>
                        <a:pt x="576" y="192"/>
                      </a:lnTo>
                      <a:lnTo>
                        <a:pt x="584" y="192"/>
                      </a:lnTo>
                      <a:lnTo>
                        <a:pt x="595" y="185"/>
                      </a:lnTo>
                      <a:lnTo>
                        <a:pt x="606" y="183"/>
                      </a:lnTo>
                      <a:lnTo>
                        <a:pt x="618" y="179"/>
                      </a:lnTo>
                      <a:lnTo>
                        <a:pt x="629" y="175"/>
                      </a:lnTo>
                      <a:lnTo>
                        <a:pt x="639" y="173"/>
                      </a:lnTo>
                      <a:lnTo>
                        <a:pt x="648" y="171"/>
                      </a:lnTo>
                      <a:lnTo>
                        <a:pt x="658" y="169"/>
                      </a:lnTo>
                      <a:lnTo>
                        <a:pt x="667" y="169"/>
                      </a:lnTo>
                      <a:lnTo>
                        <a:pt x="675" y="166"/>
                      </a:lnTo>
                      <a:lnTo>
                        <a:pt x="682" y="166"/>
                      </a:lnTo>
                      <a:lnTo>
                        <a:pt x="690" y="166"/>
                      </a:lnTo>
                      <a:lnTo>
                        <a:pt x="698" y="166"/>
                      </a:lnTo>
                      <a:lnTo>
                        <a:pt x="703" y="166"/>
                      </a:lnTo>
                      <a:lnTo>
                        <a:pt x="711" y="166"/>
                      </a:lnTo>
                      <a:lnTo>
                        <a:pt x="717" y="167"/>
                      </a:lnTo>
                      <a:lnTo>
                        <a:pt x="724" y="169"/>
                      </a:lnTo>
                      <a:lnTo>
                        <a:pt x="736" y="169"/>
                      </a:lnTo>
                      <a:lnTo>
                        <a:pt x="745" y="173"/>
                      </a:lnTo>
                      <a:lnTo>
                        <a:pt x="755" y="175"/>
                      </a:lnTo>
                      <a:lnTo>
                        <a:pt x="766" y="179"/>
                      </a:lnTo>
                      <a:lnTo>
                        <a:pt x="776" y="183"/>
                      </a:lnTo>
                      <a:lnTo>
                        <a:pt x="785" y="185"/>
                      </a:lnTo>
                      <a:lnTo>
                        <a:pt x="795" y="188"/>
                      </a:lnTo>
                      <a:lnTo>
                        <a:pt x="808" y="192"/>
                      </a:lnTo>
                      <a:lnTo>
                        <a:pt x="812" y="192"/>
                      </a:lnTo>
                      <a:lnTo>
                        <a:pt x="819" y="192"/>
                      </a:lnTo>
                      <a:lnTo>
                        <a:pt x="829" y="192"/>
                      </a:lnTo>
                      <a:lnTo>
                        <a:pt x="840" y="192"/>
                      </a:lnTo>
                      <a:lnTo>
                        <a:pt x="846" y="192"/>
                      </a:lnTo>
                      <a:lnTo>
                        <a:pt x="852" y="192"/>
                      </a:lnTo>
                      <a:lnTo>
                        <a:pt x="857" y="192"/>
                      </a:lnTo>
                      <a:lnTo>
                        <a:pt x="863" y="192"/>
                      </a:lnTo>
                      <a:lnTo>
                        <a:pt x="871" y="190"/>
                      </a:lnTo>
                      <a:lnTo>
                        <a:pt x="876" y="190"/>
                      </a:lnTo>
                      <a:lnTo>
                        <a:pt x="884" y="190"/>
                      </a:lnTo>
                      <a:lnTo>
                        <a:pt x="892" y="190"/>
                      </a:lnTo>
                      <a:lnTo>
                        <a:pt x="899" y="188"/>
                      </a:lnTo>
                      <a:lnTo>
                        <a:pt x="907" y="188"/>
                      </a:lnTo>
                      <a:lnTo>
                        <a:pt x="914" y="186"/>
                      </a:lnTo>
                      <a:lnTo>
                        <a:pt x="922" y="186"/>
                      </a:lnTo>
                      <a:lnTo>
                        <a:pt x="930" y="185"/>
                      </a:lnTo>
                      <a:lnTo>
                        <a:pt x="937" y="185"/>
                      </a:lnTo>
                      <a:lnTo>
                        <a:pt x="945" y="185"/>
                      </a:lnTo>
                      <a:lnTo>
                        <a:pt x="954" y="185"/>
                      </a:lnTo>
                      <a:lnTo>
                        <a:pt x="962" y="183"/>
                      </a:lnTo>
                      <a:lnTo>
                        <a:pt x="971" y="183"/>
                      </a:lnTo>
                      <a:lnTo>
                        <a:pt x="979" y="181"/>
                      </a:lnTo>
                      <a:lnTo>
                        <a:pt x="989" y="181"/>
                      </a:lnTo>
                      <a:lnTo>
                        <a:pt x="996" y="179"/>
                      </a:lnTo>
                      <a:lnTo>
                        <a:pt x="1006" y="179"/>
                      </a:lnTo>
                      <a:lnTo>
                        <a:pt x="1015" y="177"/>
                      </a:lnTo>
                      <a:lnTo>
                        <a:pt x="1025" y="177"/>
                      </a:lnTo>
                      <a:lnTo>
                        <a:pt x="1030" y="175"/>
                      </a:lnTo>
                      <a:lnTo>
                        <a:pt x="1040" y="173"/>
                      </a:lnTo>
                      <a:lnTo>
                        <a:pt x="1048" y="173"/>
                      </a:lnTo>
                      <a:lnTo>
                        <a:pt x="1057" y="171"/>
                      </a:lnTo>
                      <a:lnTo>
                        <a:pt x="1065" y="169"/>
                      </a:lnTo>
                      <a:lnTo>
                        <a:pt x="1072" y="167"/>
                      </a:lnTo>
                      <a:lnTo>
                        <a:pt x="1080" y="166"/>
                      </a:lnTo>
                      <a:lnTo>
                        <a:pt x="1089" y="166"/>
                      </a:lnTo>
                      <a:lnTo>
                        <a:pt x="1097" y="162"/>
                      </a:lnTo>
                      <a:lnTo>
                        <a:pt x="1105" y="162"/>
                      </a:lnTo>
                      <a:lnTo>
                        <a:pt x="1112" y="160"/>
                      </a:lnTo>
                      <a:lnTo>
                        <a:pt x="1120" y="160"/>
                      </a:lnTo>
                      <a:lnTo>
                        <a:pt x="1127" y="156"/>
                      </a:lnTo>
                      <a:lnTo>
                        <a:pt x="1133" y="156"/>
                      </a:lnTo>
                      <a:lnTo>
                        <a:pt x="1141" y="154"/>
                      </a:lnTo>
                      <a:lnTo>
                        <a:pt x="1148" y="152"/>
                      </a:lnTo>
                      <a:lnTo>
                        <a:pt x="1160" y="150"/>
                      </a:lnTo>
                      <a:lnTo>
                        <a:pt x="1171" y="147"/>
                      </a:lnTo>
                      <a:lnTo>
                        <a:pt x="1181" y="143"/>
                      </a:lnTo>
                      <a:lnTo>
                        <a:pt x="1190" y="141"/>
                      </a:lnTo>
                      <a:lnTo>
                        <a:pt x="1196" y="137"/>
                      </a:lnTo>
                      <a:lnTo>
                        <a:pt x="1203" y="133"/>
                      </a:lnTo>
                      <a:lnTo>
                        <a:pt x="1207" y="129"/>
                      </a:lnTo>
                      <a:lnTo>
                        <a:pt x="1213" y="128"/>
                      </a:lnTo>
                      <a:lnTo>
                        <a:pt x="1213" y="118"/>
                      </a:lnTo>
                      <a:lnTo>
                        <a:pt x="1215" y="110"/>
                      </a:lnTo>
                      <a:lnTo>
                        <a:pt x="1215" y="99"/>
                      </a:lnTo>
                      <a:lnTo>
                        <a:pt x="1217" y="90"/>
                      </a:lnTo>
                      <a:lnTo>
                        <a:pt x="1215" y="78"/>
                      </a:lnTo>
                      <a:lnTo>
                        <a:pt x="1215" y="69"/>
                      </a:lnTo>
                      <a:lnTo>
                        <a:pt x="1215" y="57"/>
                      </a:lnTo>
                      <a:lnTo>
                        <a:pt x="1215" y="48"/>
                      </a:lnTo>
                      <a:lnTo>
                        <a:pt x="1215" y="36"/>
                      </a:lnTo>
                      <a:lnTo>
                        <a:pt x="1215" y="27"/>
                      </a:lnTo>
                      <a:lnTo>
                        <a:pt x="1215" y="19"/>
                      </a:lnTo>
                      <a:lnTo>
                        <a:pt x="1219" y="14"/>
                      </a:lnTo>
                      <a:lnTo>
                        <a:pt x="1222" y="6"/>
                      </a:lnTo>
                      <a:lnTo>
                        <a:pt x="1228" y="4"/>
                      </a:lnTo>
                      <a:lnTo>
                        <a:pt x="1234" y="0"/>
                      </a:lnTo>
                      <a:lnTo>
                        <a:pt x="1243" y="2"/>
                      </a:lnTo>
                      <a:lnTo>
                        <a:pt x="1247" y="2"/>
                      </a:lnTo>
                      <a:lnTo>
                        <a:pt x="1255" y="2"/>
                      </a:lnTo>
                      <a:lnTo>
                        <a:pt x="1262" y="2"/>
                      </a:lnTo>
                      <a:lnTo>
                        <a:pt x="1274" y="4"/>
                      </a:lnTo>
                      <a:lnTo>
                        <a:pt x="1283" y="4"/>
                      </a:lnTo>
                      <a:lnTo>
                        <a:pt x="1297" y="6"/>
                      </a:lnTo>
                      <a:lnTo>
                        <a:pt x="1302" y="6"/>
                      </a:lnTo>
                      <a:lnTo>
                        <a:pt x="1310" y="8"/>
                      </a:lnTo>
                      <a:lnTo>
                        <a:pt x="1316" y="8"/>
                      </a:lnTo>
                      <a:lnTo>
                        <a:pt x="1323" y="12"/>
                      </a:lnTo>
                      <a:lnTo>
                        <a:pt x="1331" y="12"/>
                      </a:lnTo>
                      <a:lnTo>
                        <a:pt x="1338" y="12"/>
                      </a:lnTo>
                      <a:lnTo>
                        <a:pt x="1344" y="14"/>
                      </a:lnTo>
                      <a:lnTo>
                        <a:pt x="1354" y="15"/>
                      </a:lnTo>
                      <a:lnTo>
                        <a:pt x="1359" y="15"/>
                      </a:lnTo>
                      <a:lnTo>
                        <a:pt x="1369" y="17"/>
                      </a:lnTo>
                      <a:lnTo>
                        <a:pt x="1377" y="19"/>
                      </a:lnTo>
                      <a:lnTo>
                        <a:pt x="1386" y="21"/>
                      </a:lnTo>
                      <a:lnTo>
                        <a:pt x="1394" y="21"/>
                      </a:lnTo>
                      <a:lnTo>
                        <a:pt x="1403" y="25"/>
                      </a:lnTo>
                      <a:lnTo>
                        <a:pt x="1411" y="25"/>
                      </a:lnTo>
                      <a:lnTo>
                        <a:pt x="1420" y="27"/>
                      </a:lnTo>
                      <a:lnTo>
                        <a:pt x="1428" y="29"/>
                      </a:lnTo>
                      <a:lnTo>
                        <a:pt x="1439" y="31"/>
                      </a:lnTo>
                      <a:lnTo>
                        <a:pt x="1449" y="33"/>
                      </a:lnTo>
                      <a:lnTo>
                        <a:pt x="1458" y="36"/>
                      </a:lnTo>
                      <a:lnTo>
                        <a:pt x="1466" y="36"/>
                      </a:lnTo>
                      <a:lnTo>
                        <a:pt x="1475" y="40"/>
                      </a:lnTo>
                      <a:lnTo>
                        <a:pt x="1485" y="40"/>
                      </a:lnTo>
                      <a:lnTo>
                        <a:pt x="1494" y="44"/>
                      </a:lnTo>
                      <a:lnTo>
                        <a:pt x="1504" y="44"/>
                      </a:lnTo>
                      <a:lnTo>
                        <a:pt x="1513" y="46"/>
                      </a:lnTo>
                      <a:lnTo>
                        <a:pt x="1523" y="48"/>
                      </a:lnTo>
                      <a:lnTo>
                        <a:pt x="1532" y="52"/>
                      </a:lnTo>
                      <a:lnTo>
                        <a:pt x="1542" y="53"/>
                      </a:lnTo>
                      <a:lnTo>
                        <a:pt x="1551" y="55"/>
                      </a:lnTo>
                      <a:lnTo>
                        <a:pt x="1559" y="57"/>
                      </a:lnTo>
                      <a:lnTo>
                        <a:pt x="1569" y="61"/>
                      </a:lnTo>
                      <a:lnTo>
                        <a:pt x="1576" y="63"/>
                      </a:lnTo>
                      <a:lnTo>
                        <a:pt x="1586" y="65"/>
                      </a:lnTo>
                      <a:lnTo>
                        <a:pt x="1595" y="69"/>
                      </a:lnTo>
                      <a:lnTo>
                        <a:pt x="1605" y="72"/>
                      </a:lnTo>
                      <a:lnTo>
                        <a:pt x="1610" y="74"/>
                      </a:lnTo>
                      <a:lnTo>
                        <a:pt x="1620" y="76"/>
                      </a:lnTo>
                      <a:lnTo>
                        <a:pt x="1628" y="78"/>
                      </a:lnTo>
                      <a:lnTo>
                        <a:pt x="1635" y="82"/>
                      </a:lnTo>
                      <a:lnTo>
                        <a:pt x="1643" y="84"/>
                      </a:lnTo>
                      <a:lnTo>
                        <a:pt x="1652" y="88"/>
                      </a:lnTo>
                      <a:lnTo>
                        <a:pt x="1658" y="90"/>
                      </a:lnTo>
                      <a:lnTo>
                        <a:pt x="1667" y="93"/>
                      </a:lnTo>
                      <a:lnTo>
                        <a:pt x="1673" y="95"/>
                      </a:lnTo>
                      <a:lnTo>
                        <a:pt x="1679" y="99"/>
                      </a:lnTo>
                      <a:lnTo>
                        <a:pt x="1686" y="101"/>
                      </a:lnTo>
                      <a:lnTo>
                        <a:pt x="1692" y="105"/>
                      </a:lnTo>
                      <a:lnTo>
                        <a:pt x="1705" y="110"/>
                      </a:lnTo>
                      <a:lnTo>
                        <a:pt x="1717" y="118"/>
                      </a:lnTo>
                      <a:lnTo>
                        <a:pt x="1724" y="122"/>
                      </a:lnTo>
                      <a:lnTo>
                        <a:pt x="1734" y="128"/>
                      </a:lnTo>
                      <a:lnTo>
                        <a:pt x="1743" y="135"/>
                      </a:lnTo>
                      <a:lnTo>
                        <a:pt x="1753" y="141"/>
                      </a:lnTo>
                      <a:lnTo>
                        <a:pt x="1761" y="145"/>
                      </a:lnTo>
                      <a:lnTo>
                        <a:pt x="1770" y="150"/>
                      </a:lnTo>
                      <a:lnTo>
                        <a:pt x="1778" y="156"/>
                      </a:lnTo>
                      <a:lnTo>
                        <a:pt x="1787" y="162"/>
                      </a:lnTo>
                      <a:lnTo>
                        <a:pt x="1793" y="166"/>
                      </a:lnTo>
                      <a:lnTo>
                        <a:pt x="1801" y="171"/>
                      </a:lnTo>
                      <a:lnTo>
                        <a:pt x="1808" y="175"/>
                      </a:lnTo>
                      <a:lnTo>
                        <a:pt x="1816" y="183"/>
                      </a:lnTo>
                      <a:lnTo>
                        <a:pt x="1821" y="185"/>
                      </a:lnTo>
                      <a:lnTo>
                        <a:pt x="1827" y="192"/>
                      </a:lnTo>
                      <a:lnTo>
                        <a:pt x="1833" y="194"/>
                      </a:lnTo>
                      <a:lnTo>
                        <a:pt x="1839" y="200"/>
                      </a:lnTo>
                      <a:lnTo>
                        <a:pt x="1846" y="209"/>
                      </a:lnTo>
                      <a:lnTo>
                        <a:pt x="1856" y="217"/>
                      </a:lnTo>
                      <a:lnTo>
                        <a:pt x="1861" y="226"/>
                      </a:lnTo>
                      <a:lnTo>
                        <a:pt x="1867" y="234"/>
                      </a:lnTo>
                      <a:lnTo>
                        <a:pt x="1869" y="242"/>
                      </a:lnTo>
                      <a:lnTo>
                        <a:pt x="1871" y="251"/>
                      </a:lnTo>
                      <a:lnTo>
                        <a:pt x="1871" y="259"/>
                      </a:lnTo>
                      <a:lnTo>
                        <a:pt x="1871" y="266"/>
                      </a:lnTo>
                      <a:lnTo>
                        <a:pt x="1867" y="272"/>
                      </a:lnTo>
                      <a:lnTo>
                        <a:pt x="1865" y="280"/>
                      </a:lnTo>
                      <a:lnTo>
                        <a:pt x="1863" y="285"/>
                      </a:lnTo>
                      <a:lnTo>
                        <a:pt x="1863" y="291"/>
                      </a:lnTo>
                      <a:lnTo>
                        <a:pt x="1859" y="299"/>
                      </a:lnTo>
                      <a:lnTo>
                        <a:pt x="1854" y="302"/>
                      </a:lnTo>
                      <a:lnTo>
                        <a:pt x="1850" y="300"/>
                      </a:lnTo>
                      <a:lnTo>
                        <a:pt x="1842" y="300"/>
                      </a:lnTo>
                      <a:lnTo>
                        <a:pt x="1835" y="299"/>
                      </a:lnTo>
                      <a:lnTo>
                        <a:pt x="1827" y="295"/>
                      </a:lnTo>
                      <a:lnTo>
                        <a:pt x="1821" y="291"/>
                      </a:lnTo>
                      <a:lnTo>
                        <a:pt x="1816" y="289"/>
                      </a:lnTo>
                      <a:lnTo>
                        <a:pt x="1808" y="285"/>
                      </a:lnTo>
                      <a:lnTo>
                        <a:pt x="1802" y="283"/>
                      </a:lnTo>
                      <a:lnTo>
                        <a:pt x="1793" y="280"/>
                      </a:lnTo>
                      <a:lnTo>
                        <a:pt x="1787" y="276"/>
                      </a:lnTo>
                      <a:lnTo>
                        <a:pt x="1778" y="270"/>
                      </a:lnTo>
                      <a:lnTo>
                        <a:pt x="1768" y="266"/>
                      </a:lnTo>
                      <a:lnTo>
                        <a:pt x="1763" y="264"/>
                      </a:lnTo>
                      <a:lnTo>
                        <a:pt x="1757" y="261"/>
                      </a:lnTo>
                      <a:lnTo>
                        <a:pt x="1749" y="259"/>
                      </a:lnTo>
                      <a:lnTo>
                        <a:pt x="1743" y="257"/>
                      </a:lnTo>
                      <a:lnTo>
                        <a:pt x="1736" y="255"/>
                      </a:lnTo>
                      <a:lnTo>
                        <a:pt x="1730" y="253"/>
                      </a:lnTo>
                      <a:lnTo>
                        <a:pt x="1721" y="251"/>
                      </a:lnTo>
                      <a:lnTo>
                        <a:pt x="1715" y="249"/>
                      </a:lnTo>
                      <a:lnTo>
                        <a:pt x="1705" y="247"/>
                      </a:lnTo>
                      <a:lnTo>
                        <a:pt x="1696" y="245"/>
                      </a:lnTo>
                      <a:lnTo>
                        <a:pt x="1686" y="243"/>
                      </a:lnTo>
                      <a:lnTo>
                        <a:pt x="1677" y="242"/>
                      </a:lnTo>
                      <a:lnTo>
                        <a:pt x="1667" y="242"/>
                      </a:lnTo>
                      <a:lnTo>
                        <a:pt x="1658" y="240"/>
                      </a:lnTo>
                      <a:lnTo>
                        <a:pt x="1647" y="240"/>
                      </a:lnTo>
                      <a:lnTo>
                        <a:pt x="1637" y="240"/>
                      </a:lnTo>
                      <a:lnTo>
                        <a:pt x="1626" y="238"/>
                      </a:lnTo>
                      <a:lnTo>
                        <a:pt x="1614" y="238"/>
                      </a:lnTo>
                      <a:lnTo>
                        <a:pt x="1603" y="236"/>
                      </a:lnTo>
                      <a:lnTo>
                        <a:pt x="1591" y="236"/>
                      </a:lnTo>
                      <a:lnTo>
                        <a:pt x="1580" y="236"/>
                      </a:lnTo>
                      <a:lnTo>
                        <a:pt x="1567" y="236"/>
                      </a:lnTo>
                      <a:lnTo>
                        <a:pt x="1555" y="236"/>
                      </a:lnTo>
                      <a:lnTo>
                        <a:pt x="1544" y="236"/>
                      </a:lnTo>
                      <a:lnTo>
                        <a:pt x="1531" y="236"/>
                      </a:lnTo>
                      <a:lnTo>
                        <a:pt x="1517" y="236"/>
                      </a:lnTo>
                      <a:lnTo>
                        <a:pt x="1504" y="236"/>
                      </a:lnTo>
                      <a:lnTo>
                        <a:pt x="1491" y="236"/>
                      </a:lnTo>
                      <a:lnTo>
                        <a:pt x="1477" y="236"/>
                      </a:lnTo>
                      <a:lnTo>
                        <a:pt x="1464" y="236"/>
                      </a:lnTo>
                      <a:lnTo>
                        <a:pt x="1451" y="238"/>
                      </a:lnTo>
                      <a:lnTo>
                        <a:pt x="1439" y="238"/>
                      </a:lnTo>
                      <a:lnTo>
                        <a:pt x="1424" y="238"/>
                      </a:lnTo>
                      <a:lnTo>
                        <a:pt x="1409" y="238"/>
                      </a:lnTo>
                      <a:lnTo>
                        <a:pt x="1396" y="240"/>
                      </a:lnTo>
                      <a:lnTo>
                        <a:pt x="1382" y="242"/>
                      </a:lnTo>
                      <a:lnTo>
                        <a:pt x="1367" y="242"/>
                      </a:lnTo>
                      <a:lnTo>
                        <a:pt x="1354" y="242"/>
                      </a:lnTo>
                      <a:lnTo>
                        <a:pt x="1338" y="243"/>
                      </a:lnTo>
                      <a:lnTo>
                        <a:pt x="1325" y="245"/>
                      </a:lnTo>
                      <a:lnTo>
                        <a:pt x="1312" y="245"/>
                      </a:lnTo>
                      <a:lnTo>
                        <a:pt x="1297" y="247"/>
                      </a:lnTo>
                      <a:lnTo>
                        <a:pt x="1283" y="247"/>
                      </a:lnTo>
                      <a:lnTo>
                        <a:pt x="1268" y="249"/>
                      </a:lnTo>
                      <a:lnTo>
                        <a:pt x="1255" y="251"/>
                      </a:lnTo>
                      <a:lnTo>
                        <a:pt x="1240" y="253"/>
                      </a:lnTo>
                      <a:lnTo>
                        <a:pt x="1226" y="255"/>
                      </a:lnTo>
                      <a:lnTo>
                        <a:pt x="1213" y="257"/>
                      </a:lnTo>
                      <a:lnTo>
                        <a:pt x="1200" y="257"/>
                      </a:lnTo>
                      <a:lnTo>
                        <a:pt x="1184" y="259"/>
                      </a:lnTo>
                      <a:lnTo>
                        <a:pt x="1171" y="259"/>
                      </a:lnTo>
                      <a:lnTo>
                        <a:pt x="1156" y="261"/>
                      </a:lnTo>
                      <a:lnTo>
                        <a:pt x="1143" y="262"/>
                      </a:lnTo>
                      <a:lnTo>
                        <a:pt x="1129" y="264"/>
                      </a:lnTo>
                      <a:lnTo>
                        <a:pt x="1116" y="266"/>
                      </a:lnTo>
                      <a:lnTo>
                        <a:pt x="1105" y="268"/>
                      </a:lnTo>
                      <a:lnTo>
                        <a:pt x="1089" y="270"/>
                      </a:lnTo>
                      <a:lnTo>
                        <a:pt x="1078" y="272"/>
                      </a:lnTo>
                      <a:lnTo>
                        <a:pt x="1065" y="272"/>
                      </a:lnTo>
                      <a:lnTo>
                        <a:pt x="1053" y="276"/>
                      </a:lnTo>
                      <a:lnTo>
                        <a:pt x="1040" y="278"/>
                      </a:lnTo>
                      <a:lnTo>
                        <a:pt x="1029" y="280"/>
                      </a:lnTo>
                      <a:lnTo>
                        <a:pt x="1017" y="281"/>
                      </a:lnTo>
                      <a:lnTo>
                        <a:pt x="1006" y="285"/>
                      </a:lnTo>
                      <a:lnTo>
                        <a:pt x="992" y="285"/>
                      </a:lnTo>
                      <a:lnTo>
                        <a:pt x="981" y="289"/>
                      </a:lnTo>
                      <a:lnTo>
                        <a:pt x="968" y="289"/>
                      </a:lnTo>
                      <a:lnTo>
                        <a:pt x="956" y="293"/>
                      </a:lnTo>
                      <a:lnTo>
                        <a:pt x="943" y="295"/>
                      </a:lnTo>
                      <a:lnTo>
                        <a:pt x="930" y="299"/>
                      </a:lnTo>
                      <a:lnTo>
                        <a:pt x="916" y="302"/>
                      </a:lnTo>
                      <a:lnTo>
                        <a:pt x="903" y="306"/>
                      </a:lnTo>
                      <a:lnTo>
                        <a:pt x="888" y="310"/>
                      </a:lnTo>
                      <a:lnTo>
                        <a:pt x="873" y="314"/>
                      </a:lnTo>
                      <a:lnTo>
                        <a:pt x="859" y="318"/>
                      </a:lnTo>
                      <a:lnTo>
                        <a:pt x="846" y="323"/>
                      </a:lnTo>
                      <a:lnTo>
                        <a:pt x="829" y="327"/>
                      </a:lnTo>
                      <a:lnTo>
                        <a:pt x="814" y="331"/>
                      </a:lnTo>
                      <a:lnTo>
                        <a:pt x="798" y="337"/>
                      </a:lnTo>
                      <a:lnTo>
                        <a:pt x="785" y="342"/>
                      </a:lnTo>
                      <a:lnTo>
                        <a:pt x="768" y="346"/>
                      </a:lnTo>
                      <a:lnTo>
                        <a:pt x="753" y="352"/>
                      </a:lnTo>
                      <a:lnTo>
                        <a:pt x="738" y="356"/>
                      </a:lnTo>
                      <a:lnTo>
                        <a:pt x="722" y="361"/>
                      </a:lnTo>
                      <a:lnTo>
                        <a:pt x="705" y="367"/>
                      </a:lnTo>
                      <a:lnTo>
                        <a:pt x="690" y="373"/>
                      </a:lnTo>
                      <a:lnTo>
                        <a:pt x="675" y="376"/>
                      </a:lnTo>
                      <a:lnTo>
                        <a:pt x="660" y="384"/>
                      </a:lnTo>
                      <a:lnTo>
                        <a:pt x="643" y="390"/>
                      </a:lnTo>
                      <a:lnTo>
                        <a:pt x="627" y="395"/>
                      </a:lnTo>
                      <a:lnTo>
                        <a:pt x="612" y="401"/>
                      </a:lnTo>
                      <a:lnTo>
                        <a:pt x="597" y="409"/>
                      </a:lnTo>
                      <a:lnTo>
                        <a:pt x="582" y="414"/>
                      </a:lnTo>
                      <a:lnTo>
                        <a:pt x="566" y="420"/>
                      </a:lnTo>
                      <a:lnTo>
                        <a:pt x="549" y="428"/>
                      </a:lnTo>
                      <a:lnTo>
                        <a:pt x="536" y="434"/>
                      </a:lnTo>
                      <a:lnTo>
                        <a:pt x="521" y="439"/>
                      </a:lnTo>
                      <a:lnTo>
                        <a:pt x="506" y="447"/>
                      </a:lnTo>
                      <a:lnTo>
                        <a:pt x="490" y="453"/>
                      </a:lnTo>
                      <a:lnTo>
                        <a:pt x="475" y="458"/>
                      </a:lnTo>
                      <a:lnTo>
                        <a:pt x="462" y="464"/>
                      </a:lnTo>
                      <a:lnTo>
                        <a:pt x="447" y="470"/>
                      </a:lnTo>
                      <a:lnTo>
                        <a:pt x="433" y="475"/>
                      </a:lnTo>
                      <a:lnTo>
                        <a:pt x="420" y="483"/>
                      </a:lnTo>
                      <a:lnTo>
                        <a:pt x="407" y="489"/>
                      </a:lnTo>
                      <a:lnTo>
                        <a:pt x="392" y="494"/>
                      </a:lnTo>
                      <a:lnTo>
                        <a:pt x="378" y="500"/>
                      </a:lnTo>
                      <a:lnTo>
                        <a:pt x="367" y="506"/>
                      </a:lnTo>
                      <a:lnTo>
                        <a:pt x="353" y="511"/>
                      </a:lnTo>
                      <a:lnTo>
                        <a:pt x="342" y="519"/>
                      </a:lnTo>
                      <a:lnTo>
                        <a:pt x="331" y="525"/>
                      </a:lnTo>
                      <a:lnTo>
                        <a:pt x="321" y="530"/>
                      </a:lnTo>
                      <a:lnTo>
                        <a:pt x="308" y="536"/>
                      </a:lnTo>
                      <a:lnTo>
                        <a:pt x="298" y="540"/>
                      </a:lnTo>
                      <a:lnTo>
                        <a:pt x="287" y="546"/>
                      </a:lnTo>
                      <a:lnTo>
                        <a:pt x="279" y="551"/>
                      </a:lnTo>
                      <a:lnTo>
                        <a:pt x="268" y="555"/>
                      </a:lnTo>
                      <a:lnTo>
                        <a:pt x="260" y="563"/>
                      </a:lnTo>
                      <a:lnTo>
                        <a:pt x="253" y="567"/>
                      </a:lnTo>
                      <a:lnTo>
                        <a:pt x="245" y="572"/>
                      </a:lnTo>
                      <a:lnTo>
                        <a:pt x="236" y="576"/>
                      </a:lnTo>
                      <a:lnTo>
                        <a:pt x="230" y="582"/>
                      </a:lnTo>
                      <a:lnTo>
                        <a:pt x="224" y="586"/>
                      </a:lnTo>
                      <a:lnTo>
                        <a:pt x="218" y="591"/>
                      </a:lnTo>
                      <a:lnTo>
                        <a:pt x="209" y="597"/>
                      </a:lnTo>
                      <a:lnTo>
                        <a:pt x="201" y="606"/>
                      </a:lnTo>
                      <a:lnTo>
                        <a:pt x="190" y="618"/>
                      </a:lnTo>
                      <a:lnTo>
                        <a:pt x="180" y="631"/>
                      </a:lnTo>
                      <a:lnTo>
                        <a:pt x="173" y="637"/>
                      </a:lnTo>
                      <a:lnTo>
                        <a:pt x="169" y="644"/>
                      </a:lnTo>
                      <a:lnTo>
                        <a:pt x="165" y="650"/>
                      </a:lnTo>
                      <a:lnTo>
                        <a:pt x="161" y="658"/>
                      </a:lnTo>
                      <a:lnTo>
                        <a:pt x="154" y="669"/>
                      </a:lnTo>
                      <a:lnTo>
                        <a:pt x="148" y="682"/>
                      </a:lnTo>
                      <a:lnTo>
                        <a:pt x="140" y="694"/>
                      </a:lnTo>
                      <a:lnTo>
                        <a:pt x="137" y="707"/>
                      </a:lnTo>
                      <a:lnTo>
                        <a:pt x="133" y="719"/>
                      </a:lnTo>
                      <a:lnTo>
                        <a:pt x="129" y="730"/>
                      </a:lnTo>
                      <a:lnTo>
                        <a:pt x="125" y="739"/>
                      </a:lnTo>
                      <a:lnTo>
                        <a:pt x="123" y="751"/>
                      </a:lnTo>
                      <a:lnTo>
                        <a:pt x="120" y="758"/>
                      </a:lnTo>
                      <a:lnTo>
                        <a:pt x="118" y="768"/>
                      </a:lnTo>
                      <a:lnTo>
                        <a:pt x="116" y="776"/>
                      </a:lnTo>
                      <a:lnTo>
                        <a:pt x="114" y="783"/>
                      </a:lnTo>
                      <a:lnTo>
                        <a:pt x="110" y="789"/>
                      </a:lnTo>
                      <a:lnTo>
                        <a:pt x="104" y="793"/>
                      </a:lnTo>
                      <a:lnTo>
                        <a:pt x="99" y="789"/>
                      </a:lnTo>
                      <a:lnTo>
                        <a:pt x="91" y="785"/>
                      </a:lnTo>
                      <a:lnTo>
                        <a:pt x="85" y="776"/>
                      </a:lnTo>
                      <a:lnTo>
                        <a:pt x="80" y="770"/>
                      </a:lnTo>
                      <a:lnTo>
                        <a:pt x="76" y="764"/>
                      </a:lnTo>
                      <a:lnTo>
                        <a:pt x="76" y="764"/>
                      </a:lnTo>
                      <a:lnTo>
                        <a:pt x="76" y="764"/>
                      </a:lnTo>
                      <a:close/>
                    </a:path>
                  </a:pathLst>
                </a:custGeom>
                <a:solidFill>
                  <a:srgbClr val="D1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9" name="Freeform 68"/>
                <p:cNvSpPr>
                  <a:spLocks/>
                </p:cNvSpPr>
                <p:nvPr/>
              </p:nvSpPr>
              <p:spPr bwMode="auto">
                <a:xfrm>
                  <a:off x="3306456" y="2236315"/>
                  <a:ext cx="313189" cy="295211"/>
                </a:xfrm>
                <a:custGeom>
                  <a:avLst/>
                  <a:gdLst/>
                  <a:ahLst/>
                  <a:cxnLst>
                    <a:cxn ang="0">
                      <a:pos x="0" y="230"/>
                    </a:cxn>
                    <a:cxn ang="0">
                      <a:pos x="9" y="262"/>
                    </a:cxn>
                    <a:cxn ang="0">
                      <a:pos x="24" y="292"/>
                    </a:cxn>
                    <a:cxn ang="0">
                      <a:pos x="53" y="317"/>
                    </a:cxn>
                    <a:cxn ang="0">
                      <a:pos x="78" y="325"/>
                    </a:cxn>
                    <a:cxn ang="0">
                      <a:pos x="112" y="338"/>
                    </a:cxn>
                    <a:cxn ang="0">
                      <a:pos x="144" y="359"/>
                    </a:cxn>
                    <a:cxn ang="0">
                      <a:pos x="165" y="391"/>
                    </a:cxn>
                    <a:cxn ang="0">
                      <a:pos x="173" y="435"/>
                    </a:cxn>
                    <a:cxn ang="0">
                      <a:pos x="173" y="477"/>
                    </a:cxn>
                    <a:cxn ang="0">
                      <a:pos x="163" y="513"/>
                    </a:cxn>
                    <a:cxn ang="0">
                      <a:pos x="148" y="541"/>
                    </a:cxn>
                    <a:cxn ang="0">
                      <a:pos x="121" y="558"/>
                    </a:cxn>
                    <a:cxn ang="0">
                      <a:pos x="108" y="583"/>
                    </a:cxn>
                    <a:cxn ang="0">
                      <a:pos x="97" y="614"/>
                    </a:cxn>
                    <a:cxn ang="0">
                      <a:pos x="110" y="623"/>
                    </a:cxn>
                    <a:cxn ang="0">
                      <a:pos x="131" y="623"/>
                    </a:cxn>
                    <a:cxn ang="0">
                      <a:pos x="165" y="621"/>
                    </a:cxn>
                    <a:cxn ang="0">
                      <a:pos x="207" y="617"/>
                    </a:cxn>
                    <a:cxn ang="0">
                      <a:pos x="234" y="615"/>
                    </a:cxn>
                    <a:cxn ang="0">
                      <a:pos x="262" y="612"/>
                    </a:cxn>
                    <a:cxn ang="0">
                      <a:pos x="289" y="608"/>
                    </a:cxn>
                    <a:cxn ang="0">
                      <a:pos x="317" y="604"/>
                    </a:cxn>
                    <a:cxn ang="0">
                      <a:pos x="344" y="598"/>
                    </a:cxn>
                    <a:cxn ang="0">
                      <a:pos x="376" y="595"/>
                    </a:cxn>
                    <a:cxn ang="0">
                      <a:pos x="420" y="581"/>
                    </a:cxn>
                    <a:cxn ang="0">
                      <a:pos x="450" y="568"/>
                    </a:cxn>
                    <a:cxn ang="0">
                      <a:pos x="467" y="543"/>
                    </a:cxn>
                    <a:cxn ang="0">
                      <a:pos x="486" y="500"/>
                    </a:cxn>
                    <a:cxn ang="0">
                      <a:pos x="500" y="465"/>
                    </a:cxn>
                    <a:cxn ang="0">
                      <a:pos x="511" y="435"/>
                    </a:cxn>
                    <a:cxn ang="0">
                      <a:pos x="521" y="401"/>
                    </a:cxn>
                    <a:cxn ang="0">
                      <a:pos x="532" y="368"/>
                    </a:cxn>
                    <a:cxn ang="0">
                      <a:pos x="542" y="334"/>
                    </a:cxn>
                    <a:cxn ang="0">
                      <a:pos x="553" y="298"/>
                    </a:cxn>
                    <a:cxn ang="0">
                      <a:pos x="563" y="266"/>
                    </a:cxn>
                    <a:cxn ang="0">
                      <a:pos x="572" y="237"/>
                    </a:cxn>
                    <a:cxn ang="0">
                      <a:pos x="580" y="209"/>
                    </a:cxn>
                    <a:cxn ang="0">
                      <a:pos x="589" y="184"/>
                    </a:cxn>
                    <a:cxn ang="0">
                      <a:pos x="602" y="154"/>
                    </a:cxn>
                    <a:cxn ang="0">
                      <a:pos x="621" y="118"/>
                    </a:cxn>
                    <a:cxn ang="0">
                      <a:pos x="642" y="87"/>
                    </a:cxn>
                    <a:cxn ang="0">
                      <a:pos x="659" y="57"/>
                    </a:cxn>
                    <a:cxn ang="0">
                      <a:pos x="661" y="24"/>
                    </a:cxn>
                    <a:cxn ang="0">
                      <a:pos x="640" y="4"/>
                    </a:cxn>
                    <a:cxn ang="0">
                      <a:pos x="610" y="0"/>
                    </a:cxn>
                    <a:cxn ang="0">
                      <a:pos x="580" y="0"/>
                    </a:cxn>
                    <a:cxn ang="0">
                      <a:pos x="540" y="4"/>
                    </a:cxn>
                    <a:cxn ang="0">
                      <a:pos x="498" y="9"/>
                    </a:cxn>
                    <a:cxn ang="0">
                      <a:pos x="450" y="15"/>
                    </a:cxn>
                    <a:cxn ang="0">
                      <a:pos x="403" y="24"/>
                    </a:cxn>
                    <a:cxn ang="0">
                      <a:pos x="351" y="34"/>
                    </a:cxn>
                    <a:cxn ang="0">
                      <a:pos x="302" y="43"/>
                    </a:cxn>
                    <a:cxn ang="0">
                      <a:pos x="254" y="57"/>
                    </a:cxn>
                    <a:cxn ang="0">
                      <a:pos x="211" y="70"/>
                    </a:cxn>
                    <a:cxn ang="0">
                      <a:pos x="169" y="81"/>
                    </a:cxn>
                    <a:cxn ang="0">
                      <a:pos x="135" y="95"/>
                    </a:cxn>
                    <a:cxn ang="0">
                      <a:pos x="106" y="108"/>
                    </a:cxn>
                    <a:cxn ang="0">
                      <a:pos x="78" y="129"/>
                    </a:cxn>
                    <a:cxn ang="0">
                      <a:pos x="47" y="157"/>
                    </a:cxn>
                    <a:cxn ang="0">
                      <a:pos x="19" y="188"/>
                    </a:cxn>
                    <a:cxn ang="0">
                      <a:pos x="2" y="214"/>
                    </a:cxn>
                  </a:cxnLst>
                  <a:rect l="0" t="0" r="r" b="b"/>
                  <a:pathLst>
                    <a:path w="661" h="625">
                      <a:moveTo>
                        <a:pt x="2" y="216"/>
                      </a:moveTo>
                      <a:lnTo>
                        <a:pt x="0" y="218"/>
                      </a:lnTo>
                      <a:lnTo>
                        <a:pt x="0" y="224"/>
                      </a:lnTo>
                      <a:lnTo>
                        <a:pt x="0" y="230"/>
                      </a:lnTo>
                      <a:lnTo>
                        <a:pt x="2" y="237"/>
                      </a:lnTo>
                      <a:lnTo>
                        <a:pt x="3" y="245"/>
                      </a:lnTo>
                      <a:lnTo>
                        <a:pt x="5" y="253"/>
                      </a:lnTo>
                      <a:lnTo>
                        <a:pt x="9" y="262"/>
                      </a:lnTo>
                      <a:lnTo>
                        <a:pt x="13" y="272"/>
                      </a:lnTo>
                      <a:lnTo>
                        <a:pt x="17" y="277"/>
                      </a:lnTo>
                      <a:lnTo>
                        <a:pt x="21" y="287"/>
                      </a:lnTo>
                      <a:lnTo>
                        <a:pt x="24" y="292"/>
                      </a:lnTo>
                      <a:lnTo>
                        <a:pt x="32" y="302"/>
                      </a:lnTo>
                      <a:lnTo>
                        <a:pt x="40" y="311"/>
                      </a:lnTo>
                      <a:lnTo>
                        <a:pt x="49" y="317"/>
                      </a:lnTo>
                      <a:lnTo>
                        <a:pt x="53" y="317"/>
                      </a:lnTo>
                      <a:lnTo>
                        <a:pt x="59" y="321"/>
                      </a:lnTo>
                      <a:lnTo>
                        <a:pt x="64" y="321"/>
                      </a:lnTo>
                      <a:lnTo>
                        <a:pt x="72" y="325"/>
                      </a:lnTo>
                      <a:lnTo>
                        <a:pt x="78" y="325"/>
                      </a:lnTo>
                      <a:lnTo>
                        <a:pt x="87" y="327"/>
                      </a:lnTo>
                      <a:lnTo>
                        <a:pt x="95" y="330"/>
                      </a:lnTo>
                      <a:lnTo>
                        <a:pt x="104" y="334"/>
                      </a:lnTo>
                      <a:lnTo>
                        <a:pt x="112" y="338"/>
                      </a:lnTo>
                      <a:lnTo>
                        <a:pt x="121" y="342"/>
                      </a:lnTo>
                      <a:lnTo>
                        <a:pt x="129" y="346"/>
                      </a:lnTo>
                      <a:lnTo>
                        <a:pt x="138" y="353"/>
                      </a:lnTo>
                      <a:lnTo>
                        <a:pt x="144" y="359"/>
                      </a:lnTo>
                      <a:lnTo>
                        <a:pt x="150" y="365"/>
                      </a:lnTo>
                      <a:lnTo>
                        <a:pt x="157" y="372"/>
                      </a:lnTo>
                      <a:lnTo>
                        <a:pt x="163" y="384"/>
                      </a:lnTo>
                      <a:lnTo>
                        <a:pt x="165" y="391"/>
                      </a:lnTo>
                      <a:lnTo>
                        <a:pt x="169" y="401"/>
                      </a:lnTo>
                      <a:lnTo>
                        <a:pt x="171" y="412"/>
                      </a:lnTo>
                      <a:lnTo>
                        <a:pt x="173" y="424"/>
                      </a:lnTo>
                      <a:lnTo>
                        <a:pt x="173" y="435"/>
                      </a:lnTo>
                      <a:lnTo>
                        <a:pt x="175" y="444"/>
                      </a:lnTo>
                      <a:lnTo>
                        <a:pt x="175" y="456"/>
                      </a:lnTo>
                      <a:lnTo>
                        <a:pt x="175" y="467"/>
                      </a:lnTo>
                      <a:lnTo>
                        <a:pt x="173" y="477"/>
                      </a:lnTo>
                      <a:lnTo>
                        <a:pt x="171" y="488"/>
                      </a:lnTo>
                      <a:lnTo>
                        <a:pt x="169" y="498"/>
                      </a:lnTo>
                      <a:lnTo>
                        <a:pt x="165" y="507"/>
                      </a:lnTo>
                      <a:lnTo>
                        <a:pt x="163" y="513"/>
                      </a:lnTo>
                      <a:lnTo>
                        <a:pt x="159" y="522"/>
                      </a:lnTo>
                      <a:lnTo>
                        <a:pt x="157" y="528"/>
                      </a:lnTo>
                      <a:lnTo>
                        <a:pt x="156" y="536"/>
                      </a:lnTo>
                      <a:lnTo>
                        <a:pt x="148" y="541"/>
                      </a:lnTo>
                      <a:lnTo>
                        <a:pt x="140" y="549"/>
                      </a:lnTo>
                      <a:lnTo>
                        <a:pt x="133" y="553"/>
                      </a:lnTo>
                      <a:lnTo>
                        <a:pt x="129" y="557"/>
                      </a:lnTo>
                      <a:lnTo>
                        <a:pt x="121" y="558"/>
                      </a:lnTo>
                      <a:lnTo>
                        <a:pt x="118" y="562"/>
                      </a:lnTo>
                      <a:lnTo>
                        <a:pt x="112" y="566"/>
                      </a:lnTo>
                      <a:lnTo>
                        <a:pt x="112" y="576"/>
                      </a:lnTo>
                      <a:lnTo>
                        <a:pt x="108" y="583"/>
                      </a:lnTo>
                      <a:lnTo>
                        <a:pt x="104" y="591"/>
                      </a:lnTo>
                      <a:lnTo>
                        <a:pt x="100" y="598"/>
                      </a:lnTo>
                      <a:lnTo>
                        <a:pt x="97" y="608"/>
                      </a:lnTo>
                      <a:lnTo>
                        <a:pt x="97" y="614"/>
                      </a:lnTo>
                      <a:lnTo>
                        <a:pt x="99" y="619"/>
                      </a:lnTo>
                      <a:lnTo>
                        <a:pt x="100" y="619"/>
                      </a:lnTo>
                      <a:lnTo>
                        <a:pt x="104" y="623"/>
                      </a:lnTo>
                      <a:lnTo>
                        <a:pt x="110" y="623"/>
                      </a:lnTo>
                      <a:lnTo>
                        <a:pt x="116" y="625"/>
                      </a:lnTo>
                      <a:lnTo>
                        <a:pt x="119" y="623"/>
                      </a:lnTo>
                      <a:lnTo>
                        <a:pt x="125" y="623"/>
                      </a:lnTo>
                      <a:lnTo>
                        <a:pt x="131" y="623"/>
                      </a:lnTo>
                      <a:lnTo>
                        <a:pt x="138" y="623"/>
                      </a:lnTo>
                      <a:lnTo>
                        <a:pt x="144" y="623"/>
                      </a:lnTo>
                      <a:lnTo>
                        <a:pt x="156" y="623"/>
                      </a:lnTo>
                      <a:lnTo>
                        <a:pt x="165" y="621"/>
                      </a:lnTo>
                      <a:lnTo>
                        <a:pt x="176" y="621"/>
                      </a:lnTo>
                      <a:lnTo>
                        <a:pt x="188" y="619"/>
                      </a:lnTo>
                      <a:lnTo>
                        <a:pt x="201" y="619"/>
                      </a:lnTo>
                      <a:lnTo>
                        <a:pt x="207" y="617"/>
                      </a:lnTo>
                      <a:lnTo>
                        <a:pt x="213" y="617"/>
                      </a:lnTo>
                      <a:lnTo>
                        <a:pt x="220" y="617"/>
                      </a:lnTo>
                      <a:lnTo>
                        <a:pt x="226" y="617"/>
                      </a:lnTo>
                      <a:lnTo>
                        <a:pt x="234" y="615"/>
                      </a:lnTo>
                      <a:lnTo>
                        <a:pt x="241" y="614"/>
                      </a:lnTo>
                      <a:lnTo>
                        <a:pt x="247" y="614"/>
                      </a:lnTo>
                      <a:lnTo>
                        <a:pt x="254" y="614"/>
                      </a:lnTo>
                      <a:lnTo>
                        <a:pt x="262" y="612"/>
                      </a:lnTo>
                      <a:lnTo>
                        <a:pt x="270" y="612"/>
                      </a:lnTo>
                      <a:lnTo>
                        <a:pt x="275" y="610"/>
                      </a:lnTo>
                      <a:lnTo>
                        <a:pt x="283" y="610"/>
                      </a:lnTo>
                      <a:lnTo>
                        <a:pt x="289" y="608"/>
                      </a:lnTo>
                      <a:lnTo>
                        <a:pt x="296" y="608"/>
                      </a:lnTo>
                      <a:lnTo>
                        <a:pt x="304" y="606"/>
                      </a:lnTo>
                      <a:lnTo>
                        <a:pt x="310" y="606"/>
                      </a:lnTo>
                      <a:lnTo>
                        <a:pt x="317" y="604"/>
                      </a:lnTo>
                      <a:lnTo>
                        <a:pt x="325" y="604"/>
                      </a:lnTo>
                      <a:lnTo>
                        <a:pt x="332" y="602"/>
                      </a:lnTo>
                      <a:lnTo>
                        <a:pt x="338" y="602"/>
                      </a:lnTo>
                      <a:lnTo>
                        <a:pt x="344" y="598"/>
                      </a:lnTo>
                      <a:lnTo>
                        <a:pt x="351" y="598"/>
                      </a:lnTo>
                      <a:lnTo>
                        <a:pt x="357" y="596"/>
                      </a:lnTo>
                      <a:lnTo>
                        <a:pt x="365" y="596"/>
                      </a:lnTo>
                      <a:lnTo>
                        <a:pt x="376" y="595"/>
                      </a:lnTo>
                      <a:lnTo>
                        <a:pt x="389" y="593"/>
                      </a:lnTo>
                      <a:lnTo>
                        <a:pt x="401" y="589"/>
                      </a:lnTo>
                      <a:lnTo>
                        <a:pt x="410" y="585"/>
                      </a:lnTo>
                      <a:lnTo>
                        <a:pt x="420" y="581"/>
                      </a:lnTo>
                      <a:lnTo>
                        <a:pt x="429" y="579"/>
                      </a:lnTo>
                      <a:lnTo>
                        <a:pt x="437" y="576"/>
                      </a:lnTo>
                      <a:lnTo>
                        <a:pt x="445" y="572"/>
                      </a:lnTo>
                      <a:lnTo>
                        <a:pt x="450" y="568"/>
                      </a:lnTo>
                      <a:lnTo>
                        <a:pt x="456" y="564"/>
                      </a:lnTo>
                      <a:lnTo>
                        <a:pt x="460" y="558"/>
                      </a:lnTo>
                      <a:lnTo>
                        <a:pt x="464" y="551"/>
                      </a:lnTo>
                      <a:lnTo>
                        <a:pt x="467" y="543"/>
                      </a:lnTo>
                      <a:lnTo>
                        <a:pt x="473" y="536"/>
                      </a:lnTo>
                      <a:lnTo>
                        <a:pt x="477" y="522"/>
                      </a:lnTo>
                      <a:lnTo>
                        <a:pt x="483" y="513"/>
                      </a:lnTo>
                      <a:lnTo>
                        <a:pt x="486" y="500"/>
                      </a:lnTo>
                      <a:lnTo>
                        <a:pt x="492" y="488"/>
                      </a:lnTo>
                      <a:lnTo>
                        <a:pt x="496" y="479"/>
                      </a:lnTo>
                      <a:lnTo>
                        <a:pt x="498" y="473"/>
                      </a:lnTo>
                      <a:lnTo>
                        <a:pt x="500" y="465"/>
                      </a:lnTo>
                      <a:lnTo>
                        <a:pt x="504" y="458"/>
                      </a:lnTo>
                      <a:lnTo>
                        <a:pt x="505" y="450"/>
                      </a:lnTo>
                      <a:lnTo>
                        <a:pt x="507" y="443"/>
                      </a:lnTo>
                      <a:lnTo>
                        <a:pt x="511" y="435"/>
                      </a:lnTo>
                      <a:lnTo>
                        <a:pt x="515" y="427"/>
                      </a:lnTo>
                      <a:lnTo>
                        <a:pt x="517" y="418"/>
                      </a:lnTo>
                      <a:lnTo>
                        <a:pt x="519" y="410"/>
                      </a:lnTo>
                      <a:lnTo>
                        <a:pt x="521" y="401"/>
                      </a:lnTo>
                      <a:lnTo>
                        <a:pt x="524" y="393"/>
                      </a:lnTo>
                      <a:lnTo>
                        <a:pt x="526" y="384"/>
                      </a:lnTo>
                      <a:lnTo>
                        <a:pt x="530" y="378"/>
                      </a:lnTo>
                      <a:lnTo>
                        <a:pt x="532" y="368"/>
                      </a:lnTo>
                      <a:lnTo>
                        <a:pt x="536" y="361"/>
                      </a:lnTo>
                      <a:lnTo>
                        <a:pt x="538" y="351"/>
                      </a:lnTo>
                      <a:lnTo>
                        <a:pt x="542" y="344"/>
                      </a:lnTo>
                      <a:lnTo>
                        <a:pt x="542" y="334"/>
                      </a:lnTo>
                      <a:lnTo>
                        <a:pt x="545" y="325"/>
                      </a:lnTo>
                      <a:lnTo>
                        <a:pt x="549" y="315"/>
                      </a:lnTo>
                      <a:lnTo>
                        <a:pt x="551" y="308"/>
                      </a:lnTo>
                      <a:lnTo>
                        <a:pt x="553" y="298"/>
                      </a:lnTo>
                      <a:lnTo>
                        <a:pt x="557" y="292"/>
                      </a:lnTo>
                      <a:lnTo>
                        <a:pt x="559" y="283"/>
                      </a:lnTo>
                      <a:lnTo>
                        <a:pt x="561" y="273"/>
                      </a:lnTo>
                      <a:lnTo>
                        <a:pt x="563" y="266"/>
                      </a:lnTo>
                      <a:lnTo>
                        <a:pt x="566" y="258"/>
                      </a:lnTo>
                      <a:lnTo>
                        <a:pt x="568" y="253"/>
                      </a:lnTo>
                      <a:lnTo>
                        <a:pt x="570" y="245"/>
                      </a:lnTo>
                      <a:lnTo>
                        <a:pt x="572" y="237"/>
                      </a:lnTo>
                      <a:lnTo>
                        <a:pt x="576" y="230"/>
                      </a:lnTo>
                      <a:lnTo>
                        <a:pt x="578" y="224"/>
                      </a:lnTo>
                      <a:lnTo>
                        <a:pt x="580" y="216"/>
                      </a:lnTo>
                      <a:lnTo>
                        <a:pt x="580" y="209"/>
                      </a:lnTo>
                      <a:lnTo>
                        <a:pt x="583" y="203"/>
                      </a:lnTo>
                      <a:lnTo>
                        <a:pt x="585" y="195"/>
                      </a:lnTo>
                      <a:lnTo>
                        <a:pt x="587" y="190"/>
                      </a:lnTo>
                      <a:lnTo>
                        <a:pt x="589" y="184"/>
                      </a:lnTo>
                      <a:lnTo>
                        <a:pt x="593" y="180"/>
                      </a:lnTo>
                      <a:lnTo>
                        <a:pt x="595" y="169"/>
                      </a:lnTo>
                      <a:lnTo>
                        <a:pt x="599" y="161"/>
                      </a:lnTo>
                      <a:lnTo>
                        <a:pt x="602" y="154"/>
                      </a:lnTo>
                      <a:lnTo>
                        <a:pt x="604" y="148"/>
                      </a:lnTo>
                      <a:lnTo>
                        <a:pt x="610" y="138"/>
                      </a:lnTo>
                      <a:lnTo>
                        <a:pt x="616" y="127"/>
                      </a:lnTo>
                      <a:lnTo>
                        <a:pt x="621" y="118"/>
                      </a:lnTo>
                      <a:lnTo>
                        <a:pt x="627" y="110"/>
                      </a:lnTo>
                      <a:lnTo>
                        <a:pt x="633" y="102"/>
                      </a:lnTo>
                      <a:lnTo>
                        <a:pt x="639" y="95"/>
                      </a:lnTo>
                      <a:lnTo>
                        <a:pt x="642" y="87"/>
                      </a:lnTo>
                      <a:lnTo>
                        <a:pt x="650" y="80"/>
                      </a:lnTo>
                      <a:lnTo>
                        <a:pt x="652" y="72"/>
                      </a:lnTo>
                      <a:lnTo>
                        <a:pt x="656" y="64"/>
                      </a:lnTo>
                      <a:lnTo>
                        <a:pt x="659" y="57"/>
                      </a:lnTo>
                      <a:lnTo>
                        <a:pt x="661" y="51"/>
                      </a:lnTo>
                      <a:lnTo>
                        <a:pt x="661" y="42"/>
                      </a:lnTo>
                      <a:lnTo>
                        <a:pt x="661" y="34"/>
                      </a:lnTo>
                      <a:lnTo>
                        <a:pt x="661" y="24"/>
                      </a:lnTo>
                      <a:lnTo>
                        <a:pt x="659" y="17"/>
                      </a:lnTo>
                      <a:lnTo>
                        <a:pt x="656" y="9"/>
                      </a:lnTo>
                      <a:lnTo>
                        <a:pt x="650" y="7"/>
                      </a:lnTo>
                      <a:lnTo>
                        <a:pt x="640" y="4"/>
                      </a:lnTo>
                      <a:lnTo>
                        <a:pt x="631" y="4"/>
                      </a:lnTo>
                      <a:lnTo>
                        <a:pt x="623" y="2"/>
                      </a:lnTo>
                      <a:lnTo>
                        <a:pt x="618" y="0"/>
                      </a:lnTo>
                      <a:lnTo>
                        <a:pt x="610" y="0"/>
                      </a:lnTo>
                      <a:lnTo>
                        <a:pt x="604" y="0"/>
                      </a:lnTo>
                      <a:lnTo>
                        <a:pt x="597" y="0"/>
                      </a:lnTo>
                      <a:lnTo>
                        <a:pt x="587" y="0"/>
                      </a:lnTo>
                      <a:lnTo>
                        <a:pt x="580" y="0"/>
                      </a:lnTo>
                      <a:lnTo>
                        <a:pt x="570" y="2"/>
                      </a:lnTo>
                      <a:lnTo>
                        <a:pt x="561" y="2"/>
                      </a:lnTo>
                      <a:lnTo>
                        <a:pt x="551" y="2"/>
                      </a:lnTo>
                      <a:lnTo>
                        <a:pt x="540" y="4"/>
                      </a:lnTo>
                      <a:lnTo>
                        <a:pt x="530" y="4"/>
                      </a:lnTo>
                      <a:lnTo>
                        <a:pt x="519" y="5"/>
                      </a:lnTo>
                      <a:lnTo>
                        <a:pt x="507" y="7"/>
                      </a:lnTo>
                      <a:lnTo>
                        <a:pt x="498" y="9"/>
                      </a:lnTo>
                      <a:lnTo>
                        <a:pt x="486" y="11"/>
                      </a:lnTo>
                      <a:lnTo>
                        <a:pt x="473" y="11"/>
                      </a:lnTo>
                      <a:lnTo>
                        <a:pt x="464" y="13"/>
                      </a:lnTo>
                      <a:lnTo>
                        <a:pt x="450" y="15"/>
                      </a:lnTo>
                      <a:lnTo>
                        <a:pt x="439" y="17"/>
                      </a:lnTo>
                      <a:lnTo>
                        <a:pt x="426" y="19"/>
                      </a:lnTo>
                      <a:lnTo>
                        <a:pt x="414" y="23"/>
                      </a:lnTo>
                      <a:lnTo>
                        <a:pt x="403" y="24"/>
                      </a:lnTo>
                      <a:lnTo>
                        <a:pt x="391" y="28"/>
                      </a:lnTo>
                      <a:lnTo>
                        <a:pt x="378" y="28"/>
                      </a:lnTo>
                      <a:lnTo>
                        <a:pt x="365" y="32"/>
                      </a:lnTo>
                      <a:lnTo>
                        <a:pt x="351" y="34"/>
                      </a:lnTo>
                      <a:lnTo>
                        <a:pt x="340" y="38"/>
                      </a:lnTo>
                      <a:lnTo>
                        <a:pt x="327" y="40"/>
                      </a:lnTo>
                      <a:lnTo>
                        <a:pt x="315" y="42"/>
                      </a:lnTo>
                      <a:lnTo>
                        <a:pt x="302" y="43"/>
                      </a:lnTo>
                      <a:lnTo>
                        <a:pt x="291" y="47"/>
                      </a:lnTo>
                      <a:lnTo>
                        <a:pt x="279" y="51"/>
                      </a:lnTo>
                      <a:lnTo>
                        <a:pt x="266" y="53"/>
                      </a:lnTo>
                      <a:lnTo>
                        <a:pt x="254" y="57"/>
                      </a:lnTo>
                      <a:lnTo>
                        <a:pt x="243" y="61"/>
                      </a:lnTo>
                      <a:lnTo>
                        <a:pt x="232" y="62"/>
                      </a:lnTo>
                      <a:lnTo>
                        <a:pt x="220" y="66"/>
                      </a:lnTo>
                      <a:lnTo>
                        <a:pt x="211" y="70"/>
                      </a:lnTo>
                      <a:lnTo>
                        <a:pt x="201" y="72"/>
                      </a:lnTo>
                      <a:lnTo>
                        <a:pt x="190" y="76"/>
                      </a:lnTo>
                      <a:lnTo>
                        <a:pt x="178" y="80"/>
                      </a:lnTo>
                      <a:lnTo>
                        <a:pt x="169" y="81"/>
                      </a:lnTo>
                      <a:lnTo>
                        <a:pt x="159" y="85"/>
                      </a:lnTo>
                      <a:lnTo>
                        <a:pt x="150" y="89"/>
                      </a:lnTo>
                      <a:lnTo>
                        <a:pt x="142" y="91"/>
                      </a:lnTo>
                      <a:lnTo>
                        <a:pt x="135" y="95"/>
                      </a:lnTo>
                      <a:lnTo>
                        <a:pt x="129" y="99"/>
                      </a:lnTo>
                      <a:lnTo>
                        <a:pt x="119" y="100"/>
                      </a:lnTo>
                      <a:lnTo>
                        <a:pt x="112" y="104"/>
                      </a:lnTo>
                      <a:lnTo>
                        <a:pt x="106" y="108"/>
                      </a:lnTo>
                      <a:lnTo>
                        <a:pt x="100" y="112"/>
                      </a:lnTo>
                      <a:lnTo>
                        <a:pt x="91" y="118"/>
                      </a:lnTo>
                      <a:lnTo>
                        <a:pt x="83" y="125"/>
                      </a:lnTo>
                      <a:lnTo>
                        <a:pt x="78" y="129"/>
                      </a:lnTo>
                      <a:lnTo>
                        <a:pt x="70" y="137"/>
                      </a:lnTo>
                      <a:lnTo>
                        <a:pt x="64" y="142"/>
                      </a:lnTo>
                      <a:lnTo>
                        <a:pt x="59" y="148"/>
                      </a:lnTo>
                      <a:lnTo>
                        <a:pt x="47" y="157"/>
                      </a:lnTo>
                      <a:lnTo>
                        <a:pt x="40" y="167"/>
                      </a:lnTo>
                      <a:lnTo>
                        <a:pt x="32" y="173"/>
                      </a:lnTo>
                      <a:lnTo>
                        <a:pt x="24" y="182"/>
                      </a:lnTo>
                      <a:lnTo>
                        <a:pt x="19" y="188"/>
                      </a:lnTo>
                      <a:lnTo>
                        <a:pt x="15" y="195"/>
                      </a:lnTo>
                      <a:lnTo>
                        <a:pt x="7" y="203"/>
                      </a:lnTo>
                      <a:lnTo>
                        <a:pt x="3" y="211"/>
                      </a:lnTo>
                      <a:lnTo>
                        <a:pt x="2" y="214"/>
                      </a:lnTo>
                      <a:lnTo>
                        <a:pt x="2" y="216"/>
                      </a:lnTo>
                      <a:lnTo>
                        <a:pt x="2" y="216"/>
                      </a:lnTo>
                      <a:close/>
                    </a:path>
                  </a:pathLst>
                </a:custGeom>
                <a:solidFill>
                  <a:srgbClr val="FFBF8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1" name="Freeform 69"/>
                <p:cNvSpPr>
                  <a:spLocks/>
                </p:cNvSpPr>
                <p:nvPr/>
              </p:nvSpPr>
              <p:spPr bwMode="auto">
                <a:xfrm>
                  <a:off x="3299833" y="2194683"/>
                  <a:ext cx="324543" cy="160852"/>
                </a:xfrm>
                <a:custGeom>
                  <a:avLst/>
                  <a:gdLst/>
                  <a:ahLst/>
                  <a:cxnLst>
                    <a:cxn ang="0">
                      <a:pos x="674" y="73"/>
                    </a:cxn>
                    <a:cxn ang="0">
                      <a:pos x="653" y="48"/>
                    </a:cxn>
                    <a:cxn ang="0">
                      <a:pos x="628" y="29"/>
                    </a:cxn>
                    <a:cxn ang="0">
                      <a:pos x="598" y="16"/>
                    </a:cxn>
                    <a:cxn ang="0">
                      <a:pos x="575" y="6"/>
                    </a:cxn>
                    <a:cxn ang="0">
                      <a:pos x="556" y="2"/>
                    </a:cxn>
                    <a:cxn ang="0">
                      <a:pos x="533" y="0"/>
                    </a:cxn>
                    <a:cxn ang="0">
                      <a:pos x="508" y="0"/>
                    </a:cxn>
                    <a:cxn ang="0">
                      <a:pos x="483" y="0"/>
                    </a:cxn>
                    <a:cxn ang="0">
                      <a:pos x="451" y="4"/>
                    </a:cxn>
                    <a:cxn ang="0">
                      <a:pos x="421" y="12"/>
                    </a:cxn>
                    <a:cxn ang="0">
                      <a:pos x="386" y="19"/>
                    </a:cxn>
                    <a:cxn ang="0">
                      <a:pos x="348" y="29"/>
                    </a:cxn>
                    <a:cxn ang="0">
                      <a:pos x="310" y="44"/>
                    </a:cxn>
                    <a:cxn ang="0">
                      <a:pos x="270" y="57"/>
                    </a:cxn>
                    <a:cxn ang="0">
                      <a:pos x="232" y="73"/>
                    </a:cxn>
                    <a:cxn ang="0">
                      <a:pos x="198" y="90"/>
                    </a:cxn>
                    <a:cxn ang="0">
                      <a:pos x="168" y="105"/>
                    </a:cxn>
                    <a:cxn ang="0">
                      <a:pos x="141" y="122"/>
                    </a:cxn>
                    <a:cxn ang="0">
                      <a:pos x="113" y="139"/>
                    </a:cxn>
                    <a:cxn ang="0">
                      <a:pos x="90" y="154"/>
                    </a:cxn>
                    <a:cxn ang="0">
                      <a:pos x="69" y="171"/>
                    </a:cxn>
                    <a:cxn ang="0">
                      <a:pos x="50" y="188"/>
                    </a:cxn>
                    <a:cxn ang="0">
                      <a:pos x="21" y="221"/>
                    </a:cxn>
                    <a:cxn ang="0">
                      <a:pos x="6" y="251"/>
                    </a:cxn>
                    <a:cxn ang="0">
                      <a:pos x="0" y="278"/>
                    </a:cxn>
                    <a:cxn ang="0">
                      <a:pos x="6" y="302"/>
                    </a:cxn>
                    <a:cxn ang="0">
                      <a:pos x="25" y="320"/>
                    </a:cxn>
                    <a:cxn ang="0">
                      <a:pos x="46" y="331"/>
                    </a:cxn>
                    <a:cxn ang="0">
                      <a:pos x="65" y="335"/>
                    </a:cxn>
                    <a:cxn ang="0">
                      <a:pos x="86" y="339"/>
                    </a:cxn>
                    <a:cxn ang="0">
                      <a:pos x="109" y="339"/>
                    </a:cxn>
                    <a:cxn ang="0">
                      <a:pos x="135" y="339"/>
                    </a:cxn>
                    <a:cxn ang="0">
                      <a:pos x="162" y="337"/>
                    </a:cxn>
                    <a:cxn ang="0">
                      <a:pos x="191" y="333"/>
                    </a:cxn>
                    <a:cxn ang="0">
                      <a:pos x="221" y="327"/>
                    </a:cxn>
                    <a:cxn ang="0">
                      <a:pos x="251" y="321"/>
                    </a:cxn>
                    <a:cxn ang="0">
                      <a:pos x="284" y="314"/>
                    </a:cxn>
                    <a:cxn ang="0">
                      <a:pos x="316" y="306"/>
                    </a:cxn>
                    <a:cxn ang="0">
                      <a:pos x="348" y="299"/>
                    </a:cxn>
                    <a:cxn ang="0">
                      <a:pos x="379" y="289"/>
                    </a:cxn>
                    <a:cxn ang="0">
                      <a:pos x="409" y="278"/>
                    </a:cxn>
                    <a:cxn ang="0">
                      <a:pos x="440" y="268"/>
                    </a:cxn>
                    <a:cxn ang="0">
                      <a:pos x="468" y="259"/>
                    </a:cxn>
                    <a:cxn ang="0">
                      <a:pos x="497" y="247"/>
                    </a:cxn>
                    <a:cxn ang="0">
                      <a:pos x="521" y="236"/>
                    </a:cxn>
                    <a:cxn ang="0">
                      <a:pos x="544" y="226"/>
                    </a:cxn>
                    <a:cxn ang="0">
                      <a:pos x="565" y="215"/>
                    </a:cxn>
                    <a:cxn ang="0">
                      <a:pos x="594" y="198"/>
                    </a:cxn>
                    <a:cxn ang="0">
                      <a:pos x="620" y="175"/>
                    </a:cxn>
                    <a:cxn ang="0">
                      <a:pos x="653" y="150"/>
                    </a:cxn>
                    <a:cxn ang="0">
                      <a:pos x="674" y="131"/>
                    </a:cxn>
                    <a:cxn ang="0">
                      <a:pos x="687" y="109"/>
                    </a:cxn>
                    <a:cxn ang="0">
                      <a:pos x="681" y="88"/>
                    </a:cxn>
                  </a:cxnLst>
                  <a:rect l="0" t="0" r="r" b="b"/>
                  <a:pathLst>
                    <a:path w="687" h="341">
                      <a:moveTo>
                        <a:pt x="677" y="78"/>
                      </a:moveTo>
                      <a:lnTo>
                        <a:pt x="677" y="76"/>
                      </a:lnTo>
                      <a:lnTo>
                        <a:pt x="674" y="73"/>
                      </a:lnTo>
                      <a:lnTo>
                        <a:pt x="668" y="65"/>
                      </a:lnTo>
                      <a:lnTo>
                        <a:pt x="662" y="57"/>
                      </a:lnTo>
                      <a:lnTo>
                        <a:pt x="653" y="48"/>
                      </a:lnTo>
                      <a:lnTo>
                        <a:pt x="641" y="38"/>
                      </a:lnTo>
                      <a:lnTo>
                        <a:pt x="634" y="33"/>
                      </a:lnTo>
                      <a:lnTo>
                        <a:pt x="628" y="29"/>
                      </a:lnTo>
                      <a:lnTo>
                        <a:pt x="618" y="23"/>
                      </a:lnTo>
                      <a:lnTo>
                        <a:pt x="609" y="19"/>
                      </a:lnTo>
                      <a:lnTo>
                        <a:pt x="598" y="16"/>
                      </a:lnTo>
                      <a:lnTo>
                        <a:pt x="586" y="10"/>
                      </a:lnTo>
                      <a:lnTo>
                        <a:pt x="580" y="8"/>
                      </a:lnTo>
                      <a:lnTo>
                        <a:pt x="575" y="6"/>
                      </a:lnTo>
                      <a:lnTo>
                        <a:pt x="567" y="4"/>
                      </a:lnTo>
                      <a:lnTo>
                        <a:pt x="561" y="4"/>
                      </a:lnTo>
                      <a:lnTo>
                        <a:pt x="556" y="2"/>
                      </a:lnTo>
                      <a:lnTo>
                        <a:pt x="548" y="2"/>
                      </a:lnTo>
                      <a:lnTo>
                        <a:pt x="540" y="0"/>
                      </a:lnTo>
                      <a:lnTo>
                        <a:pt x="533" y="0"/>
                      </a:lnTo>
                      <a:lnTo>
                        <a:pt x="525" y="0"/>
                      </a:lnTo>
                      <a:lnTo>
                        <a:pt x="518" y="0"/>
                      </a:lnTo>
                      <a:lnTo>
                        <a:pt x="508" y="0"/>
                      </a:lnTo>
                      <a:lnTo>
                        <a:pt x="502" y="0"/>
                      </a:lnTo>
                      <a:lnTo>
                        <a:pt x="493" y="0"/>
                      </a:lnTo>
                      <a:lnTo>
                        <a:pt x="483" y="0"/>
                      </a:lnTo>
                      <a:lnTo>
                        <a:pt x="472" y="2"/>
                      </a:lnTo>
                      <a:lnTo>
                        <a:pt x="463" y="2"/>
                      </a:lnTo>
                      <a:lnTo>
                        <a:pt x="451" y="4"/>
                      </a:lnTo>
                      <a:lnTo>
                        <a:pt x="442" y="6"/>
                      </a:lnTo>
                      <a:lnTo>
                        <a:pt x="430" y="8"/>
                      </a:lnTo>
                      <a:lnTo>
                        <a:pt x="421" y="12"/>
                      </a:lnTo>
                      <a:lnTo>
                        <a:pt x="409" y="14"/>
                      </a:lnTo>
                      <a:lnTo>
                        <a:pt x="398" y="16"/>
                      </a:lnTo>
                      <a:lnTo>
                        <a:pt x="386" y="19"/>
                      </a:lnTo>
                      <a:lnTo>
                        <a:pt x="375" y="23"/>
                      </a:lnTo>
                      <a:lnTo>
                        <a:pt x="362" y="25"/>
                      </a:lnTo>
                      <a:lnTo>
                        <a:pt x="348" y="29"/>
                      </a:lnTo>
                      <a:lnTo>
                        <a:pt x="335" y="35"/>
                      </a:lnTo>
                      <a:lnTo>
                        <a:pt x="324" y="40"/>
                      </a:lnTo>
                      <a:lnTo>
                        <a:pt x="310" y="44"/>
                      </a:lnTo>
                      <a:lnTo>
                        <a:pt x="295" y="48"/>
                      </a:lnTo>
                      <a:lnTo>
                        <a:pt x="282" y="54"/>
                      </a:lnTo>
                      <a:lnTo>
                        <a:pt x="270" y="57"/>
                      </a:lnTo>
                      <a:lnTo>
                        <a:pt x="257" y="63"/>
                      </a:lnTo>
                      <a:lnTo>
                        <a:pt x="246" y="69"/>
                      </a:lnTo>
                      <a:lnTo>
                        <a:pt x="232" y="73"/>
                      </a:lnTo>
                      <a:lnTo>
                        <a:pt x="223" y="78"/>
                      </a:lnTo>
                      <a:lnTo>
                        <a:pt x="210" y="84"/>
                      </a:lnTo>
                      <a:lnTo>
                        <a:pt x="198" y="90"/>
                      </a:lnTo>
                      <a:lnTo>
                        <a:pt x="189" y="95"/>
                      </a:lnTo>
                      <a:lnTo>
                        <a:pt x="179" y="101"/>
                      </a:lnTo>
                      <a:lnTo>
                        <a:pt x="168" y="105"/>
                      </a:lnTo>
                      <a:lnTo>
                        <a:pt x="158" y="111"/>
                      </a:lnTo>
                      <a:lnTo>
                        <a:pt x="149" y="116"/>
                      </a:lnTo>
                      <a:lnTo>
                        <a:pt x="141" y="122"/>
                      </a:lnTo>
                      <a:lnTo>
                        <a:pt x="130" y="128"/>
                      </a:lnTo>
                      <a:lnTo>
                        <a:pt x="122" y="133"/>
                      </a:lnTo>
                      <a:lnTo>
                        <a:pt x="113" y="139"/>
                      </a:lnTo>
                      <a:lnTo>
                        <a:pt x="105" y="145"/>
                      </a:lnTo>
                      <a:lnTo>
                        <a:pt x="97" y="149"/>
                      </a:lnTo>
                      <a:lnTo>
                        <a:pt x="90" y="154"/>
                      </a:lnTo>
                      <a:lnTo>
                        <a:pt x="82" y="160"/>
                      </a:lnTo>
                      <a:lnTo>
                        <a:pt x="76" y="168"/>
                      </a:lnTo>
                      <a:lnTo>
                        <a:pt x="69" y="171"/>
                      </a:lnTo>
                      <a:lnTo>
                        <a:pt x="63" y="177"/>
                      </a:lnTo>
                      <a:lnTo>
                        <a:pt x="57" y="183"/>
                      </a:lnTo>
                      <a:lnTo>
                        <a:pt x="50" y="188"/>
                      </a:lnTo>
                      <a:lnTo>
                        <a:pt x="40" y="200"/>
                      </a:lnTo>
                      <a:lnTo>
                        <a:pt x="31" y="211"/>
                      </a:lnTo>
                      <a:lnTo>
                        <a:pt x="21" y="221"/>
                      </a:lnTo>
                      <a:lnTo>
                        <a:pt x="16" y="232"/>
                      </a:lnTo>
                      <a:lnTo>
                        <a:pt x="10" y="242"/>
                      </a:lnTo>
                      <a:lnTo>
                        <a:pt x="6" y="251"/>
                      </a:lnTo>
                      <a:lnTo>
                        <a:pt x="2" y="261"/>
                      </a:lnTo>
                      <a:lnTo>
                        <a:pt x="0" y="270"/>
                      </a:lnTo>
                      <a:lnTo>
                        <a:pt x="0" y="278"/>
                      </a:lnTo>
                      <a:lnTo>
                        <a:pt x="2" y="287"/>
                      </a:lnTo>
                      <a:lnTo>
                        <a:pt x="2" y="295"/>
                      </a:lnTo>
                      <a:lnTo>
                        <a:pt x="6" y="302"/>
                      </a:lnTo>
                      <a:lnTo>
                        <a:pt x="12" y="308"/>
                      </a:lnTo>
                      <a:lnTo>
                        <a:pt x="19" y="314"/>
                      </a:lnTo>
                      <a:lnTo>
                        <a:pt x="25" y="320"/>
                      </a:lnTo>
                      <a:lnTo>
                        <a:pt x="35" y="325"/>
                      </a:lnTo>
                      <a:lnTo>
                        <a:pt x="40" y="327"/>
                      </a:lnTo>
                      <a:lnTo>
                        <a:pt x="46" y="331"/>
                      </a:lnTo>
                      <a:lnTo>
                        <a:pt x="52" y="333"/>
                      </a:lnTo>
                      <a:lnTo>
                        <a:pt x="59" y="335"/>
                      </a:lnTo>
                      <a:lnTo>
                        <a:pt x="65" y="335"/>
                      </a:lnTo>
                      <a:lnTo>
                        <a:pt x="71" y="337"/>
                      </a:lnTo>
                      <a:lnTo>
                        <a:pt x="78" y="337"/>
                      </a:lnTo>
                      <a:lnTo>
                        <a:pt x="86" y="339"/>
                      </a:lnTo>
                      <a:lnTo>
                        <a:pt x="94" y="339"/>
                      </a:lnTo>
                      <a:lnTo>
                        <a:pt x="99" y="339"/>
                      </a:lnTo>
                      <a:lnTo>
                        <a:pt x="109" y="339"/>
                      </a:lnTo>
                      <a:lnTo>
                        <a:pt x="118" y="341"/>
                      </a:lnTo>
                      <a:lnTo>
                        <a:pt x="126" y="339"/>
                      </a:lnTo>
                      <a:lnTo>
                        <a:pt x="135" y="339"/>
                      </a:lnTo>
                      <a:lnTo>
                        <a:pt x="143" y="337"/>
                      </a:lnTo>
                      <a:lnTo>
                        <a:pt x="153" y="337"/>
                      </a:lnTo>
                      <a:lnTo>
                        <a:pt x="162" y="337"/>
                      </a:lnTo>
                      <a:lnTo>
                        <a:pt x="172" y="335"/>
                      </a:lnTo>
                      <a:lnTo>
                        <a:pt x="181" y="333"/>
                      </a:lnTo>
                      <a:lnTo>
                        <a:pt x="191" y="333"/>
                      </a:lnTo>
                      <a:lnTo>
                        <a:pt x="200" y="331"/>
                      </a:lnTo>
                      <a:lnTo>
                        <a:pt x="210" y="331"/>
                      </a:lnTo>
                      <a:lnTo>
                        <a:pt x="221" y="327"/>
                      </a:lnTo>
                      <a:lnTo>
                        <a:pt x="232" y="327"/>
                      </a:lnTo>
                      <a:lnTo>
                        <a:pt x="242" y="323"/>
                      </a:lnTo>
                      <a:lnTo>
                        <a:pt x="251" y="321"/>
                      </a:lnTo>
                      <a:lnTo>
                        <a:pt x="263" y="320"/>
                      </a:lnTo>
                      <a:lnTo>
                        <a:pt x="272" y="318"/>
                      </a:lnTo>
                      <a:lnTo>
                        <a:pt x="284" y="314"/>
                      </a:lnTo>
                      <a:lnTo>
                        <a:pt x="295" y="312"/>
                      </a:lnTo>
                      <a:lnTo>
                        <a:pt x="305" y="308"/>
                      </a:lnTo>
                      <a:lnTo>
                        <a:pt x="316" y="306"/>
                      </a:lnTo>
                      <a:lnTo>
                        <a:pt x="326" y="302"/>
                      </a:lnTo>
                      <a:lnTo>
                        <a:pt x="337" y="301"/>
                      </a:lnTo>
                      <a:lnTo>
                        <a:pt x="348" y="299"/>
                      </a:lnTo>
                      <a:lnTo>
                        <a:pt x="360" y="297"/>
                      </a:lnTo>
                      <a:lnTo>
                        <a:pt x="369" y="293"/>
                      </a:lnTo>
                      <a:lnTo>
                        <a:pt x="379" y="289"/>
                      </a:lnTo>
                      <a:lnTo>
                        <a:pt x="388" y="285"/>
                      </a:lnTo>
                      <a:lnTo>
                        <a:pt x="400" y="282"/>
                      </a:lnTo>
                      <a:lnTo>
                        <a:pt x="409" y="278"/>
                      </a:lnTo>
                      <a:lnTo>
                        <a:pt x="421" y="274"/>
                      </a:lnTo>
                      <a:lnTo>
                        <a:pt x="430" y="270"/>
                      </a:lnTo>
                      <a:lnTo>
                        <a:pt x="440" y="268"/>
                      </a:lnTo>
                      <a:lnTo>
                        <a:pt x="449" y="264"/>
                      </a:lnTo>
                      <a:lnTo>
                        <a:pt x="459" y="261"/>
                      </a:lnTo>
                      <a:lnTo>
                        <a:pt x="468" y="259"/>
                      </a:lnTo>
                      <a:lnTo>
                        <a:pt x="478" y="255"/>
                      </a:lnTo>
                      <a:lnTo>
                        <a:pt x="487" y="251"/>
                      </a:lnTo>
                      <a:lnTo>
                        <a:pt x="497" y="247"/>
                      </a:lnTo>
                      <a:lnTo>
                        <a:pt x="504" y="244"/>
                      </a:lnTo>
                      <a:lnTo>
                        <a:pt x="514" y="240"/>
                      </a:lnTo>
                      <a:lnTo>
                        <a:pt x="521" y="236"/>
                      </a:lnTo>
                      <a:lnTo>
                        <a:pt x="529" y="232"/>
                      </a:lnTo>
                      <a:lnTo>
                        <a:pt x="537" y="230"/>
                      </a:lnTo>
                      <a:lnTo>
                        <a:pt x="544" y="226"/>
                      </a:lnTo>
                      <a:lnTo>
                        <a:pt x="550" y="223"/>
                      </a:lnTo>
                      <a:lnTo>
                        <a:pt x="558" y="219"/>
                      </a:lnTo>
                      <a:lnTo>
                        <a:pt x="565" y="215"/>
                      </a:lnTo>
                      <a:lnTo>
                        <a:pt x="571" y="211"/>
                      </a:lnTo>
                      <a:lnTo>
                        <a:pt x="582" y="204"/>
                      </a:lnTo>
                      <a:lnTo>
                        <a:pt x="594" y="198"/>
                      </a:lnTo>
                      <a:lnTo>
                        <a:pt x="603" y="192"/>
                      </a:lnTo>
                      <a:lnTo>
                        <a:pt x="611" y="187"/>
                      </a:lnTo>
                      <a:lnTo>
                        <a:pt x="620" y="175"/>
                      </a:lnTo>
                      <a:lnTo>
                        <a:pt x="634" y="166"/>
                      </a:lnTo>
                      <a:lnTo>
                        <a:pt x="643" y="158"/>
                      </a:lnTo>
                      <a:lnTo>
                        <a:pt x="653" y="150"/>
                      </a:lnTo>
                      <a:lnTo>
                        <a:pt x="660" y="143"/>
                      </a:lnTo>
                      <a:lnTo>
                        <a:pt x="668" y="139"/>
                      </a:lnTo>
                      <a:lnTo>
                        <a:pt x="674" y="131"/>
                      </a:lnTo>
                      <a:lnTo>
                        <a:pt x="679" y="130"/>
                      </a:lnTo>
                      <a:lnTo>
                        <a:pt x="685" y="120"/>
                      </a:lnTo>
                      <a:lnTo>
                        <a:pt x="687" y="109"/>
                      </a:lnTo>
                      <a:lnTo>
                        <a:pt x="685" y="101"/>
                      </a:lnTo>
                      <a:lnTo>
                        <a:pt x="685" y="95"/>
                      </a:lnTo>
                      <a:lnTo>
                        <a:pt x="681" y="88"/>
                      </a:lnTo>
                      <a:lnTo>
                        <a:pt x="677" y="78"/>
                      </a:lnTo>
                      <a:lnTo>
                        <a:pt x="677" y="78"/>
                      </a:lnTo>
                      <a:close/>
                    </a:path>
                  </a:pathLst>
                </a:custGeom>
                <a:solidFill>
                  <a:srgbClr val="F7D69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2" name="Freeform 70"/>
                <p:cNvSpPr>
                  <a:spLocks/>
                </p:cNvSpPr>
                <p:nvPr/>
              </p:nvSpPr>
              <p:spPr bwMode="auto">
                <a:xfrm>
                  <a:off x="3316864" y="2191844"/>
                  <a:ext cx="301834" cy="159906"/>
                </a:xfrm>
                <a:custGeom>
                  <a:avLst/>
                  <a:gdLst/>
                  <a:ahLst/>
                  <a:cxnLst>
                    <a:cxn ang="0">
                      <a:pos x="464" y="108"/>
                    </a:cxn>
                    <a:cxn ang="0">
                      <a:pos x="515" y="140"/>
                    </a:cxn>
                    <a:cxn ang="0">
                      <a:pos x="502" y="186"/>
                    </a:cxn>
                    <a:cxn ang="0">
                      <a:pos x="443" y="231"/>
                    </a:cxn>
                    <a:cxn ang="0">
                      <a:pos x="399" y="254"/>
                    </a:cxn>
                    <a:cxn ang="0">
                      <a:pos x="351" y="279"/>
                    </a:cxn>
                    <a:cxn ang="0">
                      <a:pos x="298" y="300"/>
                    </a:cxn>
                    <a:cxn ang="0">
                      <a:pos x="243" y="317"/>
                    </a:cxn>
                    <a:cxn ang="0">
                      <a:pos x="188" y="328"/>
                    </a:cxn>
                    <a:cxn ang="0">
                      <a:pos x="136" y="336"/>
                    </a:cxn>
                    <a:cxn ang="0">
                      <a:pos x="87" y="334"/>
                    </a:cxn>
                    <a:cxn ang="0">
                      <a:pos x="47" y="325"/>
                    </a:cxn>
                    <a:cxn ang="0">
                      <a:pos x="1" y="277"/>
                    </a:cxn>
                    <a:cxn ang="0">
                      <a:pos x="20" y="214"/>
                    </a:cxn>
                    <a:cxn ang="0">
                      <a:pos x="76" y="159"/>
                    </a:cxn>
                    <a:cxn ang="0">
                      <a:pos x="117" y="125"/>
                    </a:cxn>
                    <a:cxn ang="0">
                      <a:pos x="165" y="93"/>
                    </a:cxn>
                    <a:cxn ang="0">
                      <a:pos x="216" y="66"/>
                    </a:cxn>
                    <a:cxn ang="0">
                      <a:pos x="264" y="41"/>
                    </a:cxn>
                    <a:cxn ang="0">
                      <a:pos x="311" y="24"/>
                    </a:cxn>
                    <a:cxn ang="0">
                      <a:pos x="365" y="7"/>
                    </a:cxn>
                    <a:cxn ang="0">
                      <a:pos x="416" y="0"/>
                    </a:cxn>
                    <a:cxn ang="0">
                      <a:pos x="467" y="0"/>
                    </a:cxn>
                    <a:cxn ang="0">
                      <a:pos x="538" y="13"/>
                    </a:cxn>
                    <a:cxn ang="0">
                      <a:pos x="591" y="34"/>
                    </a:cxn>
                    <a:cxn ang="0">
                      <a:pos x="635" y="78"/>
                    </a:cxn>
                    <a:cxn ang="0">
                      <a:pos x="637" y="136"/>
                    </a:cxn>
                    <a:cxn ang="0">
                      <a:pos x="612" y="192"/>
                    </a:cxn>
                    <a:cxn ang="0">
                      <a:pos x="583" y="231"/>
                    </a:cxn>
                    <a:cxn ang="0">
                      <a:pos x="580" y="216"/>
                    </a:cxn>
                    <a:cxn ang="0">
                      <a:pos x="595" y="155"/>
                    </a:cxn>
                    <a:cxn ang="0">
                      <a:pos x="600" y="106"/>
                    </a:cxn>
                    <a:cxn ang="0">
                      <a:pos x="557" y="55"/>
                    </a:cxn>
                    <a:cxn ang="0">
                      <a:pos x="500" y="40"/>
                    </a:cxn>
                    <a:cxn ang="0">
                      <a:pos x="437" y="38"/>
                    </a:cxn>
                    <a:cxn ang="0">
                      <a:pos x="393" y="41"/>
                    </a:cxn>
                    <a:cxn ang="0">
                      <a:pos x="342" y="51"/>
                    </a:cxn>
                    <a:cxn ang="0">
                      <a:pos x="289" y="66"/>
                    </a:cxn>
                    <a:cxn ang="0">
                      <a:pos x="237" y="85"/>
                    </a:cxn>
                    <a:cxn ang="0">
                      <a:pos x="192" y="108"/>
                    </a:cxn>
                    <a:cxn ang="0">
                      <a:pos x="138" y="140"/>
                    </a:cxn>
                    <a:cxn ang="0">
                      <a:pos x="76" y="192"/>
                    </a:cxn>
                    <a:cxn ang="0">
                      <a:pos x="39" y="241"/>
                    </a:cxn>
                    <a:cxn ang="0">
                      <a:pos x="36" y="290"/>
                    </a:cxn>
                    <a:cxn ang="0">
                      <a:pos x="85" y="309"/>
                    </a:cxn>
                    <a:cxn ang="0">
                      <a:pos x="148" y="306"/>
                    </a:cxn>
                    <a:cxn ang="0">
                      <a:pos x="199" y="298"/>
                    </a:cxn>
                    <a:cxn ang="0">
                      <a:pos x="239" y="287"/>
                    </a:cxn>
                    <a:cxn ang="0">
                      <a:pos x="281" y="275"/>
                    </a:cxn>
                    <a:cxn ang="0">
                      <a:pos x="332" y="256"/>
                    </a:cxn>
                    <a:cxn ang="0">
                      <a:pos x="397" y="218"/>
                    </a:cxn>
                    <a:cxn ang="0">
                      <a:pos x="445" y="188"/>
                    </a:cxn>
                    <a:cxn ang="0">
                      <a:pos x="494" y="142"/>
                    </a:cxn>
                    <a:cxn ang="0">
                      <a:pos x="443" y="110"/>
                    </a:cxn>
                  </a:cxnLst>
                  <a:rect l="0" t="0" r="r" b="b"/>
                  <a:pathLst>
                    <a:path w="638" h="336">
                      <a:moveTo>
                        <a:pt x="424" y="102"/>
                      </a:moveTo>
                      <a:lnTo>
                        <a:pt x="429" y="102"/>
                      </a:lnTo>
                      <a:lnTo>
                        <a:pt x="435" y="102"/>
                      </a:lnTo>
                      <a:lnTo>
                        <a:pt x="445" y="104"/>
                      </a:lnTo>
                      <a:lnTo>
                        <a:pt x="452" y="104"/>
                      </a:lnTo>
                      <a:lnTo>
                        <a:pt x="464" y="108"/>
                      </a:lnTo>
                      <a:lnTo>
                        <a:pt x="475" y="110"/>
                      </a:lnTo>
                      <a:lnTo>
                        <a:pt x="486" y="116"/>
                      </a:lnTo>
                      <a:lnTo>
                        <a:pt x="494" y="117"/>
                      </a:lnTo>
                      <a:lnTo>
                        <a:pt x="503" y="125"/>
                      </a:lnTo>
                      <a:lnTo>
                        <a:pt x="509" y="131"/>
                      </a:lnTo>
                      <a:lnTo>
                        <a:pt x="515" y="140"/>
                      </a:lnTo>
                      <a:lnTo>
                        <a:pt x="515" y="148"/>
                      </a:lnTo>
                      <a:lnTo>
                        <a:pt x="515" y="159"/>
                      </a:lnTo>
                      <a:lnTo>
                        <a:pt x="511" y="165"/>
                      </a:lnTo>
                      <a:lnTo>
                        <a:pt x="509" y="173"/>
                      </a:lnTo>
                      <a:lnTo>
                        <a:pt x="505" y="178"/>
                      </a:lnTo>
                      <a:lnTo>
                        <a:pt x="502" y="186"/>
                      </a:lnTo>
                      <a:lnTo>
                        <a:pt x="494" y="192"/>
                      </a:lnTo>
                      <a:lnTo>
                        <a:pt x="486" y="199"/>
                      </a:lnTo>
                      <a:lnTo>
                        <a:pt x="475" y="207"/>
                      </a:lnTo>
                      <a:lnTo>
                        <a:pt x="465" y="214"/>
                      </a:lnTo>
                      <a:lnTo>
                        <a:pt x="454" y="222"/>
                      </a:lnTo>
                      <a:lnTo>
                        <a:pt x="443" y="231"/>
                      </a:lnTo>
                      <a:lnTo>
                        <a:pt x="435" y="235"/>
                      </a:lnTo>
                      <a:lnTo>
                        <a:pt x="427" y="237"/>
                      </a:lnTo>
                      <a:lnTo>
                        <a:pt x="422" y="243"/>
                      </a:lnTo>
                      <a:lnTo>
                        <a:pt x="414" y="247"/>
                      </a:lnTo>
                      <a:lnTo>
                        <a:pt x="406" y="250"/>
                      </a:lnTo>
                      <a:lnTo>
                        <a:pt x="399" y="254"/>
                      </a:lnTo>
                      <a:lnTo>
                        <a:pt x="389" y="258"/>
                      </a:lnTo>
                      <a:lnTo>
                        <a:pt x="384" y="264"/>
                      </a:lnTo>
                      <a:lnTo>
                        <a:pt x="374" y="266"/>
                      </a:lnTo>
                      <a:lnTo>
                        <a:pt x="367" y="269"/>
                      </a:lnTo>
                      <a:lnTo>
                        <a:pt x="359" y="273"/>
                      </a:lnTo>
                      <a:lnTo>
                        <a:pt x="351" y="279"/>
                      </a:lnTo>
                      <a:lnTo>
                        <a:pt x="342" y="283"/>
                      </a:lnTo>
                      <a:lnTo>
                        <a:pt x="332" y="285"/>
                      </a:lnTo>
                      <a:lnTo>
                        <a:pt x="323" y="288"/>
                      </a:lnTo>
                      <a:lnTo>
                        <a:pt x="315" y="292"/>
                      </a:lnTo>
                      <a:lnTo>
                        <a:pt x="306" y="296"/>
                      </a:lnTo>
                      <a:lnTo>
                        <a:pt x="298" y="300"/>
                      </a:lnTo>
                      <a:lnTo>
                        <a:pt x="289" y="304"/>
                      </a:lnTo>
                      <a:lnTo>
                        <a:pt x="279" y="307"/>
                      </a:lnTo>
                      <a:lnTo>
                        <a:pt x="270" y="309"/>
                      </a:lnTo>
                      <a:lnTo>
                        <a:pt x="260" y="311"/>
                      </a:lnTo>
                      <a:lnTo>
                        <a:pt x="251" y="313"/>
                      </a:lnTo>
                      <a:lnTo>
                        <a:pt x="243" y="317"/>
                      </a:lnTo>
                      <a:lnTo>
                        <a:pt x="233" y="319"/>
                      </a:lnTo>
                      <a:lnTo>
                        <a:pt x="224" y="321"/>
                      </a:lnTo>
                      <a:lnTo>
                        <a:pt x="214" y="323"/>
                      </a:lnTo>
                      <a:lnTo>
                        <a:pt x="205" y="326"/>
                      </a:lnTo>
                      <a:lnTo>
                        <a:pt x="195" y="326"/>
                      </a:lnTo>
                      <a:lnTo>
                        <a:pt x="188" y="328"/>
                      </a:lnTo>
                      <a:lnTo>
                        <a:pt x="178" y="330"/>
                      </a:lnTo>
                      <a:lnTo>
                        <a:pt x="171" y="332"/>
                      </a:lnTo>
                      <a:lnTo>
                        <a:pt x="161" y="332"/>
                      </a:lnTo>
                      <a:lnTo>
                        <a:pt x="152" y="334"/>
                      </a:lnTo>
                      <a:lnTo>
                        <a:pt x="142" y="336"/>
                      </a:lnTo>
                      <a:lnTo>
                        <a:pt x="136" y="336"/>
                      </a:lnTo>
                      <a:lnTo>
                        <a:pt x="127" y="336"/>
                      </a:lnTo>
                      <a:lnTo>
                        <a:pt x="117" y="336"/>
                      </a:lnTo>
                      <a:lnTo>
                        <a:pt x="110" y="336"/>
                      </a:lnTo>
                      <a:lnTo>
                        <a:pt x="102" y="336"/>
                      </a:lnTo>
                      <a:lnTo>
                        <a:pt x="95" y="336"/>
                      </a:lnTo>
                      <a:lnTo>
                        <a:pt x="87" y="334"/>
                      </a:lnTo>
                      <a:lnTo>
                        <a:pt x="79" y="332"/>
                      </a:lnTo>
                      <a:lnTo>
                        <a:pt x="72" y="332"/>
                      </a:lnTo>
                      <a:lnTo>
                        <a:pt x="66" y="330"/>
                      </a:lnTo>
                      <a:lnTo>
                        <a:pt x="59" y="328"/>
                      </a:lnTo>
                      <a:lnTo>
                        <a:pt x="51" y="326"/>
                      </a:lnTo>
                      <a:lnTo>
                        <a:pt x="47" y="325"/>
                      </a:lnTo>
                      <a:lnTo>
                        <a:pt x="36" y="319"/>
                      </a:lnTo>
                      <a:lnTo>
                        <a:pt x="26" y="313"/>
                      </a:lnTo>
                      <a:lnTo>
                        <a:pt x="15" y="304"/>
                      </a:lnTo>
                      <a:lnTo>
                        <a:pt x="9" y="294"/>
                      </a:lnTo>
                      <a:lnTo>
                        <a:pt x="3" y="285"/>
                      </a:lnTo>
                      <a:lnTo>
                        <a:pt x="1" y="277"/>
                      </a:lnTo>
                      <a:lnTo>
                        <a:pt x="0" y="266"/>
                      </a:lnTo>
                      <a:lnTo>
                        <a:pt x="1" y="256"/>
                      </a:lnTo>
                      <a:lnTo>
                        <a:pt x="3" y="247"/>
                      </a:lnTo>
                      <a:lnTo>
                        <a:pt x="9" y="237"/>
                      </a:lnTo>
                      <a:lnTo>
                        <a:pt x="13" y="226"/>
                      </a:lnTo>
                      <a:lnTo>
                        <a:pt x="20" y="214"/>
                      </a:lnTo>
                      <a:lnTo>
                        <a:pt x="28" y="203"/>
                      </a:lnTo>
                      <a:lnTo>
                        <a:pt x="39" y="192"/>
                      </a:lnTo>
                      <a:lnTo>
                        <a:pt x="49" y="180"/>
                      </a:lnTo>
                      <a:lnTo>
                        <a:pt x="62" y="169"/>
                      </a:lnTo>
                      <a:lnTo>
                        <a:pt x="68" y="163"/>
                      </a:lnTo>
                      <a:lnTo>
                        <a:pt x="76" y="159"/>
                      </a:lnTo>
                      <a:lnTo>
                        <a:pt x="81" y="154"/>
                      </a:lnTo>
                      <a:lnTo>
                        <a:pt x="89" y="148"/>
                      </a:lnTo>
                      <a:lnTo>
                        <a:pt x="95" y="140"/>
                      </a:lnTo>
                      <a:lnTo>
                        <a:pt x="102" y="136"/>
                      </a:lnTo>
                      <a:lnTo>
                        <a:pt x="110" y="131"/>
                      </a:lnTo>
                      <a:lnTo>
                        <a:pt x="117" y="125"/>
                      </a:lnTo>
                      <a:lnTo>
                        <a:pt x="123" y="119"/>
                      </a:lnTo>
                      <a:lnTo>
                        <a:pt x="133" y="116"/>
                      </a:lnTo>
                      <a:lnTo>
                        <a:pt x="140" y="110"/>
                      </a:lnTo>
                      <a:lnTo>
                        <a:pt x="148" y="104"/>
                      </a:lnTo>
                      <a:lnTo>
                        <a:pt x="155" y="98"/>
                      </a:lnTo>
                      <a:lnTo>
                        <a:pt x="165" y="93"/>
                      </a:lnTo>
                      <a:lnTo>
                        <a:pt x="173" y="89"/>
                      </a:lnTo>
                      <a:lnTo>
                        <a:pt x="182" y="83"/>
                      </a:lnTo>
                      <a:lnTo>
                        <a:pt x="190" y="79"/>
                      </a:lnTo>
                      <a:lnTo>
                        <a:pt x="199" y="74"/>
                      </a:lnTo>
                      <a:lnTo>
                        <a:pt x="207" y="70"/>
                      </a:lnTo>
                      <a:lnTo>
                        <a:pt x="216" y="66"/>
                      </a:lnTo>
                      <a:lnTo>
                        <a:pt x="224" y="62"/>
                      </a:lnTo>
                      <a:lnTo>
                        <a:pt x="232" y="57"/>
                      </a:lnTo>
                      <a:lnTo>
                        <a:pt x="239" y="53"/>
                      </a:lnTo>
                      <a:lnTo>
                        <a:pt x="249" y="49"/>
                      </a:lnTo>
                      <a:lnTo>
                        <a:pt x="254" y="45"/>
                      </a:lnTo>
                      <a:lnTo>
                        <a:pt x="264" y="41"/>
                      </a:lnTo>
                      <a:lnTo>
                        <a:pt x="271" y="38"/>
                      </a:lnTo>
                      <a:lnTo>
                        <a:pt x="279" y="36"/>
                      </a:lnTo>
                      <a:lnTo>
                        <a:pt x="287" y="32"/>
                      </a:lnTo>
                      <a:lnTo>
                        <a:pt x="296" y="28"/>
                      </a:lnTo>
                      <a:lnTo>
                        <a:pt x="302" y="26"/>
                      </a:lnTo>
                      <a:lnTo>
                        <a:pt x="311" y="24"/>
                      </a:lnTo>
                      <a:lnTo>
                        <a:pt x="317" y="21"/>
                      </a:lnTo>
                      <a:lnTo>
                        <a:pt x="325" y="19"/>
                      </a:lnTo>
                      <a:lnTo>
                        <a:pt x="332" y="17"/>
                      </a:lnTo>
                      <a:lnTo>
                        <a:pt x="340" y="15"/>
                      </a:lnTo>
                      <a:lnTo>
                        <a:pt x="351" y="11"/>
                      </a:lnTo>
                      <a:lnTo>
                        <a:pt x="365" y="7"/>
                      </a:lnTo>
                      <a:lnTo>
                        <a:pt x="370" y="5"/>
                      </a:lnTo>
                      <a:lnTo>
                        <a:pt x="378" y="5"/>
                      </a:lnTo>
                      <a:lnTo>
                        <a:pt x="384" y="3"/>
                      </a:lnTo>
                      <a:lnTo>
                        <a:pt x="391" y="3"/>
                      </a:lnTo>
                      <a:lnTo>
                        <a:pt x="403" y="2"/>
                      </a:lnTo>
                      <a:lnTo>
                        <a:pt x="416" y="0"/>
                      </a:lnTo>
                      <a:lnTo>
                        <a:pt x="422" y="0"/>
                      </a:lnTo>
                      <a:lnTo>
                        <a:pt x="429" y="0"/>
                      </a:lnTo>
                      <a:lnTo>
                        <a:pt x="437" y="0"/>
                      </a:lnTo>
                      <a:lnTo>
                        <a:pt x="443" y="0"/>
                      </a:lnTo>
                      <a:lnTo>
                        <a:pt x="456" y="0"/>
                      </a:lnTo>
                      <a:lnTo>
                        <a:pt x="467" y="0"/>
                      </a:lnTo>
                      <a:lnTo>
                        <a:pt x="479" y="2"/>
                      </a:lnTo>
                      <a:lnTo>
                        <a:pt x="492" y="2"/>
                      </a:lnTo>
                      <a:lnTo>
                        <a:pt x="503" y="3"/>
                      </a:lnTo>
                      <a:lnTo>
                        <a:pt x="515" y="5"/>
                      </a:lnTo>
                      <a:lnTo>
                        <a:pt x="524" y="9"/>
                      </a:lnTo>
                      <a:lnTo>
                        <a:pt x="538" y="13"/>
                      </a:lnTo>
                      <a:lnTo>
                        <a:pt x="547" y="15"/>
                      </a:lnTo>
                      <a:lnTo>
                        <a:pt x="557" y="19"/>
                      </a:lnTo>
                      <a:lnTo>
                        <a:pt x="566" y="22"/>
                      </a:lnTo>
                      <a:lnTo>
                        <a:pt x="576" y="28"/>
                      </a:lnTo>
                      <a:lnTo>
                        <a:pt x="583" y="30"/>
                      </a:lnTo>
                      <a:lnTo>
                        <a:pt x="591" y="34"/>
                      </a:lnTo>
                      <a:lnTo>
                        <a:pt x="599" y="40"/>
                      </a:lnTo>
                      <a:lnTo>
                        <a:pt x="606" y="45"/>
                      </a:lnTo>
                      <a:lnTo>
                        <a:pt x="618" y="55"/>
                      </a:lnTo>
                      <a:lnTo>
                        <a:pt x="627" y="66"/>
                      </a:lnTo>
                      <a:lnTo>
                        <a:pt x="631" y="72"/>
                      </a:lnTo>
                      <a:lnTo>
                        <a:pt x="635" y="78"/>
                      </a:lnTo>
                      <a:lnTo>
                        <a:pt x="635" y="85"/>
                      </a:lnTo>
                      <a:lnTo>
                        <a:pt x="638" y="93"/>
                      </a:lnTo>
                      <a:lnTo>
                        <a:pt x="638" y="102"/>
                      </a:lnTo>
                      <a:lnTo>
                        <a:pt x="638" y="116"/>
                      </a:lnTo>
                      <a:lnTo>
                        <a:pt x="638" y="125"/>
                      </a:lnTo>
                      <a:lnTo>
                        <a:pt x="637" y="136"/>
                      </a:lnTo>
                      <a:lnTo>
                        <a:pt x="633" y="146"/>
                      </a:lnTo>
                      <a:lnTo>
                        <a:pt x="631" y="157"/>
                      </a:lnTo>
                      <a:lnTo>
                        <a:pt x="627" y="167"/>
                      </a:lnTo>
                      <a:lnTo>
                        <a:pt x="623" y="176"/>
                      </a:lnTo>
                      <a:lnTo>
                        <a:pt x="618" y="184"/>
                      </a:lnTo>
                      <a:lnTo>
                        <a:pt x="612" y="192"/>
                      </a:lnTo>
                      <a:lnTo>
                        <a:pt x="608" y="199"/>
                      </a:lnTo>
                      <a:lnTo>
                        <a:pt x="602" y="207"/>
                      </a:lnTo>
                      <a:lnTo>
                        <a:pt x="597" y="212"/>
                      </a:lnTo>
                      <a:lnTo>
                        <a:pt x="593" y="220"/>
                      </a:lnTo>
                      <a:lnTo>
                        <a:pt x="587" y="226"/>
                      </a:lnTo>
                      <a:lnTo>
                        <a:pt x="583" y="231"/>
                      </a:lnTo>
                      <a:lnTo>
                        <a:pt x="578" y="237"/>
                      </a:lnTo>
                      <a:lnTo>
                        <a:pt x="576" y="237"/>
                      </a:lnTo>
                      <a:lnTo>
                        <a:pt x="576" y="231"/>
                      </a:lnTo>
                      <a:lnTo>
                        <a:pt x="576" y="230"/>
                      </a:lnTo>
                      <a:lnTo>
                        <a:pt x="576" y="222"/>
                      </a:lnTo>
                      <a:lnTo>
                        <a:pt x="580" y="216"/>
                      </a:lnTo>
                      <a:lnTo>
                        <a:pt x="581" y="207"/>
                      </a:lnTo>
                      <a:lnTo>
                        <a:pt x="583" y="199"/>
                      </a:lnTo>
                      <a:lnTo>
                        <a:pt x="585" y="188"/>
                      </a:lnTo>
                      <a:lnTo>
                        <a:pt x="589" y="178"/>
                      </a:lnTo>
                      <a:lnTo>
                        <a:pt x="591" y="167"/>
                      </a:lnTo>
                      <a:lnTo>
                        <a:pt x="595" y="155"/>
                      </a:lnTo>
                      <a:lnTo>
                        <a:pt x="599" y="144"/>
                      </a:lnTo>
                      <a:lnTo>
                        <a:pt x="602" y="133"/>
                      </a:lnTo>
                      <a:lnTo>
                        <a:pt x="602" y="125"/>
                      </a:lnTo>
                      <a:lnTo>
                        <a:pt x="602" y="117"/>
                      </a:lnTo>
                      <a:lnTo>
                        <a:pt x="600" y="112"/>
                      </a:lnTo>
                      <a:lnTo>
                        <a:pt x="600" y="106"/>
                      </a:lnTo>
                      <a:lnTo>
                        <a:pt x="597" y="95"/>
                      </a:lnTo>
                      <a:lnTo>
                        <a:pt x="591" y="83"/>
                      </a:lnTo>
                      <a:lnTo>
                        <a:pt x="581" y="74"/>
                      </a:lnTo>
                      <a:lnTo>
                        <a:pt x="570" y="64"/>
                      </a:lnTo>
                      <a:lnTo>
                        <a:pt x="562" y="59"/>
                      </a:lnTo>
                      <a:lnTo>
                        <a:pt x="557" y="55"/>
                      </a:lnTo>
                      <a:lnTo>
                        <a:pt x="547" y="53"/>
                      </a:lnTo>
                      <a:lnTo>
                        <a:pt x="540" y="49"/>
                      </a:lnTo>
                      <a:lnTo>
                        <a:pt x="530" y="45"/>
                      </a:lnTo>
                      <a:lnTo>
                        <a:pt x="521" y="43"/>
                      </a:lnTo>
                      <a:lnTo>
                        <a:pt x="509" y="40"/>
                      </a:lnTo>
                      <a:lnTo>
                        <a:pt x="500" y="40"/>
                      </a:lnTo>
                      <a:lnTo>
                        <a:pt x="488" y="38"/>
                      </a:lnTo>
                      <a:lnTo>
                        <a:pt x="477" y="38"/>
                      </a:lnTo>
                      <a:lnTo>
                        <a:pt x="464" y="38"/>
                      </a:lnTo>
                      <a:lnTo>
                        <a:pt x="452" y="38"/>
                      </a:lnTo>
                      <a:lnTo>
                        <a:pt x="443" y="38"/>
                      </a:lnTo>
                      <a:lnTo>
                        <a:pt x="437" y="38"/>
                      </a:lnTo>
                      <a:lnTo>
                        <a:pt x="429" y="38"/>
                      </a:lnTo>
                      <a:lnTo>
                        <a:pt x="422" y="38"/>
                      </a:lnTo>
                      <a:lnTo>
                        <a:pt x="414" y="38"/>
                      </a:lnTo>
                      <a:lnTo>
                        <a:pt x="406" y="40"/>
                      </a:lnTo>
                      <a:lnTo>
                        <a:pt x="399" y="40"/>
                      </a:lnTo>
                      <a:lnTo>
                        <a:pt x="393" y="41"/>
                      </a:lnTo>
                      <a:lnTo>
                        <a:pt x="384" y="41"/>
                      </a:lnTo>
                      <a:lnTo>
                        <a:pt x="376" y="43"/>
                      </a:lnTo>
                      <a:lnTo>
                        <a:pt x="367" y="45"/>
                      </a:lnTo>
                      <a:lnTo>
                        <a:pt x="359" y="47"/>
                      </a:lnTo>
                      <a:lnTo>
                        <a:pt x="349" y="49"/>
                      </a:lnTo>
                      <a:lnTo>
                        <a:pt x="342" y="51"/>
                      </a:lnTo>
                      <a:lnTo>
                        <a:pt x="332" y="53"/>
                      </a:lnTo>
                      <a:lnTo>
                        <a:pt x="325" y="57"/>
                      </a:lnTo>
                      <a:lnTo>
                        <a:pt x="315" y="59"/>
                      </a:lnTo>
                      <a:lnTo>
                        <a:pt x="306" y="60"/>
                      </a:lnTo>
                      <a:lnTo>
                        <a:pt x="296" y="62"/>
                      </a:lnTo>
                      <a:lnTo>
                        <a:pt x="289" y="66"/>
                      </a:lnTo>
                      <a:lnTo>
                        <a:pt x="279" y="68"/>
                      </a:lnTo>
                      <a:lnTo>
                        <a:pt x="270" y="72"/>
                      </a:lnTo>
                      <a:lnTo>
                        <a:pt x="260" y="76"/>
                      </a:lnTo>
                      <a:lnTo>
                        <a:pt x="254" y="79"/>
                      </a:lnTo>
                      <a:lnTo>
                        <a:pt x="245" y="81"/>
                      </a:lnTo>
                      <a:lnTo>
                        <a:pt x="237" y="85"/>
                      </a:lnTo>
                      <a:lnTo>
                        <a:pt x="230" y="89"/>
                      </a:lnTo>
                      <a:lnTo>
                        <a:pt x="222" y="93"/>
                      </a:lnTo>
                      <a:lnTo>
                        <a:pt x="214" y="97"/>
                      </a:lnTo>
                      <a:lnTo>
                        <a:pt x="207" y="100"/>
                      </a:lnTo>
                      <a:lnTo>
                        <a:pt x="199" y="102"/>
                      </a:lnTo>
                      <a:lnTo>
                        <a:pt x="192" y="108"/>
                      </a:lnTo>
                      <a:lnTo>
                        <a:pt x="184" y="112"/>
                      </a:lnTo>
                      <a:lnTo>
                        <a:pt x="176" y="116"/>
                      </a:lnTo>
                      <a:lnTo>
                        <a:pt x="171" y="117"/>
                      </a:lnTo>
                      <a:lnTo>
                        <a:pt x="163" y="123"/>
                      </a:lnTo>
                      <a:lnTo>
                        <a:pt x="150" y="131"/>
                      </a:lnTo>
                      <a:lnTo>
                        <a:pt x="138" y="140"/>
                      </a:lnTo>
                      <a:lnTo>
                        <a:pt x="127" y="148"/>
                      </a:lnTo>
                      <a:lnTo>
                        <a:pt x="116" y="157"/>
                      </a:lnTo>
                      <a:lnTo>
                        <a:pt x="104" y="165"/>
                      </a:lnTo>
                      <a:lnTo>
                        <a:pt x="95" y="174"/>
                      </a:lnTo>
                      <a:lnTo>
                        <a:pt x="85" y="182"/>
                      </a:lnTo>
                      <a:lnTo>
                        <a:pt x="76" y="192"/>
                      </a:lnTo>
                      <a:lnTo>
                        <a:pt x="68" y="199"/>
                      </a:lnTo>
                      <a:lnTo>
                        <a:pt x="60" y="209"/>
                      </a:lnTo>
                      <a:lnTo>
                        <a:pt x="55" y="216"/>
                      </a:lnTo>
                      <a:lnTo>
                        <a:pt x="47" y="224"/>
                      </a:lnTo>
                      <a:lnTo>
                        <a:pt x="43" y="231"/>
                      </a:lnTo>
                      <a:lnTo>
                        <a:pt x="39" y="241"/>
                      </a:lnTo>
                      <a:lnTo>
                        <a:pt x="36" y="247"/>
                      </a:lnTo>
                      <a:lnTo>
                        <a:pt x="32" y="254"/>
                      </a:lnTo>
                      <a:lnTo>
                        <a:pt x="30" y="260"/>
                      </a:lnTo>
                      <a:lnTo>
                        <a:pt x="30" y="268"/>
                      </a:lnTo>
                      <a:lnTo>
                        <a:pt x="30" y="279"/>
                      </a:lnTo>
                      <a:lnTo>
                        <a:pt x="36" y="290"/>
                      </a:lnTo>
                      <a:lnTo>
                        <a:pt x="41" y="296"/>
                      </a:lnTo>
                      <a:lnTo>
                        <a:pt x="53" y="302"/>
                      </a:lnTo>
                      <a:lnTo>
                        <a:pt x="59" y="304"/>
                      </a:lnTo>
                      <a:lnTo>
                        <a:pt x="66" y="306"/>
                      </a:lnTo>
                      <a:lnTo>
                        <a:pt x="74" y="307"/>
                      </a:lnTo>
                      <a:lnTo>
                        <a:pt x="85" y="309"/>
                      </a:lnTo>
                      <a:lnTo>
                        <a:pt x="93" y="309"/>
                      </a:lnTo>
                      <a:lnTo>
                        <a:pt x="104" y="309"/>
                      </a:lnTo>
                      <a:lnTo>
                        <a:pt x="114" y="309"/>
                      </a:lnTo>
                      <a:lnTo>
                        <a:pt x="127" y="309"/>
                      </a:lnTo>
                      <a:lnTo>
                        <a:pt x="136" y="307"/>
                      </a:lnTo>
                      <a:lnTo>
                        <a:pt x="148" y="306"/>
                      </a:lnTo>
                      <a:lnTo>
                        <a:pt x="154" y="304"/>
                      </a:lnTo>
                      <a:lnTo>
                        <a:pt x="161" y="304"/>
                      </a:lnTo>
                      <a:lnTo>
                        <a:pt x="167" y="304"/>
                      </a:lnTo>
                      <a:lnTo>
                        <a:pt x="175" y="304"/>
                      </a:lnTo>
                      <a:lnTo>
                        <a:pt x="186" y="300"/>
                      </a:lnTo>
                      <a:lnTo>
                        <a:pt x="199" y="298"/>
                      </a:lnTo>
                      <a:lnTo>
                        <a:pt x="205" y="294"/>
                      </a:lnTo>
                      <a:lnTo>
                        <a:pt x="213" y="294"/>
                      </a:lnTo>
                      <a:lnTo>
                        <a:pt x="220" y="292"/>
                      </a:lnTo>
                      <a:lnTo>
                        <a:pt x="226" y="292"/>
                      </a:lnTo>
                      <a:lnTo>
                        <a:pt x="233" y="288"/>
                      </a:lnTo>
                      <a:lnTo>
                        <a:pt x="239" y="287"/>
                      </a:lnTo>
                      <a:lnTo>
                        <a:pt x="247" y="285"/>
                      </a:lnTo>
                      <a:lnTo>
                        <a:pt x="254" y="283"/>
                      </a:lnTo>
                      <a:lnTo>
                        <a:pt x="260" y="281"/>
                      </a:lnTo>
                      <a:lnTo>
                        <a:pt x="268" y="279"/>
                      </a:lnTo>
                      <a:lnTo>
                        <a:pt x="273" y="277"/>
                      </a:lnTo>
                      <a:lnTo>
                        <a:pt x="281" y="275"/>
                      </a:lnTo>
                      <a:lnTo>
                        <a:pt x="292" y="269"/>
                      </a:lnTo>
                      <a:lnTo>
                        <a:pt x="306" y="266"/>
                      </a:lnTo>
                      <a:lnTo>
                        <a:pt x="311" y="264"/>
                      </a:lnTo>
                      <a:lnTo>
                        <a:pt x="319" y="260"/>
                      </a:lnTo>
                      <a:lnTo>
                        <a:pt x="325" y="258"/>
                      </a:lnTo>
                      <a:lnTo>
                        <a:pt x="332" y="256"/>
                      </a:lnTo>
                      <a:lnTo>
                        <a:pt x="344" y="249"/>
                      </a:lnTo>
                      <a:lnTo>
                        <a:pt x="355" y="245"/>
                      </a:lnTo>
                      <a:lnTo>
                        <a:pt x="367" y="237"/>
                      </a:lnTo>
                      <a:lnTo>
                        <a:pt x="378" y="231"/>
                      </a:lnTo>
                      <a:lnTo>
                        <a:pt x="387" y="226"/>
                      </a:lnTo>
                      <a:lnTo>
                        <a:pt x="397" y="218"/>
                      </a:lnTo>
                      <a:lnTo>
                        <a:pt x="405" y="212"/>
                      </a:lnTo>
                      <a:lnTo>
                        <a:pt x="414" y="207"/>
                      </a:lnTo>
                      <a:lnTo>
                        <a:pt x="422" y="201"/>
                      </a:lnTo>
                      <a:lnTo>
                        <a:pt x="431" y="197"/>
                      </a:lnTo>
                      <a:lnTo>
                        <a:pt x="437" y="192"/>
                      </a:lnTo>
                      <a:lnTo>
                        <a:pt x="445" y="188"/>
                      </a:lnTo>
                      <a:lnTo>
                        <a:pt x="456" y="178"/>
                      </a:lnTo>
                      <a:lnTo>
                        <a:pt x="467" y="173"/>
                      </a:lnTo>
                      <a:lnTo>
                        <a:pt x="475" y="165"/>
                      </a:lnTo>
                      <a:lnTo>
                        <a:pt x="483" y="161"/>
                      </a:lnTo>
                      <a:lnTo>
                        <a:pt x="490" y="150"/>
                      </a:lnTo>
                      <a:lnTo>
                        <a:pt x="494" y="142"/>
                      </a:lnTo>
                      <a:lnTo>
                        <a:pt x="490" y="135"/>
                      </a:lnTo>
                      <a:lnTo>
                        <a:pt x="483" y="129"/>
                      </a:lnTo>
                      <a:lnTo>
                        <a:pt x="471" y="121"/>
                      </a:lnTo>
                      <a:lnTo>
                        <a:pt x="462" y="117"/>
                      </a:lnTo>
                      <a:lnTo>
                        <a:pt x="450" y="112"/>
                      </a:lnTo>
                      <a:lnTo>
                        <a:pt x="443" y="110"/>
                      </a:lnTo>
                      <a:lnTo>
                        <a:pt x="433" y="106"/>
                      </a:lnTo>
                      <a:lnTo>
                        <a:pt x="429" y="102"/>
                      </a:lnTo>
                      <a:lnTo>
                        <a:pt x="424" y="102"/>
                      </a:lnTo>
                      <a:lnTo>
                        <a:pt x="424" y="10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3" name="Freeform 71"/>
                <p:cNvSpPr>
                  <a:spLocks/>
                </p:cNvSpPr>
                <p:nvPr/>
              </p:nvSpPr>
              <p:spPr bwMode="auto">
                <a:xfrm>
                  <a:off x="3504210" y="2310118"/>
                  <a:ext cx="83265" cy="131521"/>
                </a:xfrm>
                <a:custGeom>
                  <a:avLst/>
                  <a:gdLst/>
                  <a:ahLst/>
                  <a:cxnLst>
                    <a:cxn ang="0">
                      <a:pos x="165" y="1"/>
                    </a:cxn>
                    <a:cxn ang="0">
                      <a:pos x="152" y="5"/>
                    </a:cxn>
                    <a:cxn ang="0">
                      <a:pos x="139" y="15"/>
                    </a:cxn>
                    <a:cxn ang="0">
                      <a:pos x="127" y="20"/>
                    </a:cxn>
                    <a:cxn ang="0">
                      <a:pos x="114" y="26"/>
                    </a:cxn>
                    <a:cxn ang="0">
                      <a:pos x="101" y="36"/>
                    </a:cxn>
                    <a:cxn ang="0">
                      <a:pos x="87" y="45"/>
                    </a:cxn>
                    <a:cxn ang="0">
                      <a:pos x="74" y="55"/>
                    </a:cxn>
                    <a:cxn ang="0">
                      <a:pos x="59" y="66"/>
                    </a:cxn>
                    <a:cxn ang="0">
                      <a:pos x="46" y="77"/>
                    </a:cxn>
                    <a:cxn ang="0">
                      <a:pos x="29" y="97"/>
                    </a:cxn>
                    <a:cxn ang="0">
                      <a:pos x="15" y="117"/>
                    </a:cxn>
                    <a:cxn ang="0">
                      <a:pos x="8" y="131"/>
                    </a:cxn>
                    <a:cxn ang="0">
                      <a:pos x="2" y="146"/>
                    </a:cxn>
                    <a:cxn ang="0">
                      <a:pos x="0" y="159"/>
                    </a:cxn>
                    <a:cxn ang="0">
                      <a:pos x="0" y="173"/>
                    </a:cxn>
                    <a:cxn ang="0">
                      <a:pos x="0" y="186"/>
                    </a:cxn>
                    <a:cxn ang="0">
                      <a:pos x="6" y="205"/>
                    </a:cxn>
                    <a:cxn ang="0">
                      <a:pos x="17" y="228"/>
                    </a:cxn>
                    <a:cxn ang="0">
                      <a:pos x="30" y="247"/>
                    </a:cxn>
                    <a:cxn ang="0">
                      <a:pos x="46" y="260"/>
                    </a:cxn>
                    <a:cxn ang="0">
                      <a:pos x="61" y="271"/>
                    </a:cxn>
                    <a:cxn ang="0">
                      <a:pos x="74" y="279"/>
                    </a:cxn>
                    <a:cxn ang="0">
                      <a:pos x="87" y="275"/>
                    </a:cxn>
                    <a:cxn ang="0">
                      <a:pos x="97" y="258"/>
                    </a:cxn>
                    <a:cxn ang="0">
                      <a:pos x="106" y="241"/>
                    </a:cxn>
                    <a:cxn ang="0">
                      <a:pos x="114" y="220"/>
                    </a:cxn>
                    <a:cxn ang="0">
                      <a:pos x="124" y="197"/>
                    </a:cxn>
                    <a:cxn ang="0">
                      <a:pos x="131" y="178"/>
                    </a:cxn>
                    <a:cxn ang="0">
                      <a:pos x="137" y="165"/>
                    </a:cxn>
                    <a:cxn ang="0">
                      <a:pos x="141" y="152"/>
                    </a:cxn>
                    <a:cxn ang="0">
                      <a:pos x="146" y="138"/>
                    </a:cxn>
                    <a:cxn ang="0">
                      <a:pos x="150" y="125"/>
                    </a:cxn>
                    <a:cxn ang="0">
                      <a:pos x="154" y="112"/>
                    </a:cxn>
                    <a:cxn ang="0">
                      <a:pos x="160" y="93"/>
                    </a:cxn>
                    <a:cxn ang="0">
                      <a:pos x="167" y="68"/>
                    </a:cxn>
                    <a:cxn ang="0">
                      <a:pos x="171" y="45"/>
                    </a:cxn>
                    <a:cxn ang="0">
                      <a:pos x="175" y="26"/>
                    </a:cxn>
                    <a:cxn ang="0">
                      <a:pos x="175" y="11"/>
                    </a:cxn>
                    <a:cxn ang="0">
                      <a:pos x="171" y="0"/>
                    </a:cxn>
                    <a:cxn ang="0">
                      <a:pos x="167" y="1"/>
                    </a:cxn>
                  </a:cxnLst>
                  <a:rect l="0" t="0" r="r" b="b"/>
                  <a:pathLst>
                    <a:path w="175" h="279">
                      <a:moveTo>
                        <a:pt x="167" y="1"/>
                      </a:moveTo>
                      <a:lnTo>
                        <a:pt x="165" y="1"/>
                      </a:lnTo>
                      <a:lnTo>
                        <a:pt x="160" y="3"/>
                      </a:lnTo>
                      <a:lnTo>
                        <a:pt x="152" y="5"/>
                      </a:lnTo>
                      <a:lnTo>
                        <a:pt x="145" y="11"/>
                      </a:lnTo>
                      <a:lnTo>
                        <a:pt x="139" y="15"/>
                      </a:lnTo>
                      <a:lnTo>
                        <a:pt x="133" y="17"/>
                      </a:lnTo>
                      <a:lnTo>
                        <a:pt x="127" y="20"/>
                      </a:lnTo>
                      <a:lnTo>
                        <a:pt x="122" y="24"/>
                      </a:lnTo>
                      <a:lnTo>
                        <a:pt x="114" y="26"/>
                      </a:lnTo>
                      <a:lnTo>
                        <a:pt x="108" y="30"/>
                      </a:lnTo>
                      <a:lnTo>
                        <a:pt x="101" y="36"/>
                      </a:lnTo>
                      <a:lnTo>
                        <a:pt x="95" y="41"/>
                      </a:lnTo>
                      <a:lnTo>
                        <a:pt x="87" y="45"/>
                      </a:lnTo>
                      <a:lnTo>
                        <a:pt x="80" y="49"/>
                      </a:lnTo>
                      <a:lnTo>
                        <a:pt x="74" y="55"/>
                      </a:lnTo>
                      <a:lnTo>
                        <a:pt x="67" y="60"/>
                      </a:lnTo>
                      <a:lnTo>
                        <a:pt x="59" y="66"/>
                      </a:lnTo>
                      <a:lnTo>
                        <a:pt x="53" y="72"/>
                      </a:lnTo>
                      <a:lnTo>
                        <a:pt x="46" y="77"/>
                      </a:lnTo>
                      <a:lnTo>
                        <a:pt x="40" y="85"/>
                      </a:lnTo>
                      <a:lnTo>
                        <a:pt x="29" y="97"/>
                      </a:lnTo>
                      <a:lnTo>
                        <a:pt x="19" y="110"/>
                      </a:lnTo>
                      <a:lnTo>
                        <a:pt x="15" y="117"/>
                      </a:lnTo>
                      <a:lnTo>
                        <a:pt x="11" y="125"/>
                      </a:lnTo>
                      <a:lnTo>
                        <a:pt x="8" y="131"/>
                      </a:lnTo>
                      <a:lnTo>
                        <a:pt x="6" y="140"/>
                      </a:lnTo>
                      <a:lnTo>
                        <a:pt x="2" y="146"/>
                      </a:lnTo>
                      <a:lnTo>
                        <a:pt x="2" y="152"/>
                      </a:lnTo>
                      <a:lnTo>
                        <a:pt x="0" y="159"/>
                      </a:lnTo>
                      <a:lnTo>
                        <a:pt x="0" y="167"/>
                      </a:lnTo>
                      <a:lnTo>
                        <a:pt x="0" y="173"/>
                      </a:lnTo>
                      <a:lnTo>
                        <a:pt x="0" y="180"/>
                      </a:lnTo>
                      <a:lnTo>
                        <a:pt x="0" y="186"/>
                      </a:lnTo>
                      <a:lnTo>
                        <a:pt x="2" y="193"/>
                      </a:lnTo>
                      <a:lnTo>
                        <a:pt x="6" y="205"/>
                      </a:lnTo>
                      <a:lnTo>
                        <a:pt x="11" y="216"/>
                      </a:lnTo>
                      <a:lnTo>
                        <a:pt x="17" y="228"/>
                      </a:lnTo>
                      <a:lnTo>
                        <a:pt x="25" y="237"/>
                      </a:lnTo>
                      <a:lnTo>
                        <a:pt x="30" y="247"/>
                      </a:lnTo>
                      <a:lnTo>
                        <a:pt x="36" y="254"/>
                      </a:lnTo>
                      <a:lnTo>
                        <a:pt x="46" y="260"/>
                      </a:lnTo>
                      <a:lnTo>
                        <a:pt x="53" y="268"/>
                      </a:lnTo>
                      <a:lnTo>
                        <a:pt x="61" y="271"/>
                      </a:lnTo>
                      <a:lnTo>
                        <a:pt x="68" y="275"/>
                      </a:lnTo>
                      <a:lnTo>
                        <a:pt x="74" y="279"/>
                      </a:lnTo>
                      <a:lnTo>
                        <a:pt x="82" y="279"/>
                      </a:lnTo>
                      <a:lnTo>
                        <a:pt x="87" y="275"/>
                      </a:lnTo>
                      <a:lnTo>
                        <a:pt x="93" y="266"/>
                      </a:lnTo>
                      <a:lnTo>
                        <a:pt x="97" y="258"/>
                      </a:lnTo>
                      <a:lnTo>
                        <a:pt x="101" y="250"/>
                      </a:lnTo>
                      <a:lnTo>
                        <a:pt x="106" y="241"/>
                      </a:lnTo>
                      <a:lnTo>
                        <a:pt x="112" y="231"/>
                      </a:lnTo>
                      <a:lnTo>
                        <a:pt x="114" y="220"/>
                      </a:lnTo>
                      <a:lnTo>
                        <a:pt x="120" y="209"/>
                      </a:lnTo>
                      <a:lnTo>
                        <a:pt x="124" y="197"/>
                      </a:lnTo>
                      <a:lnTo>
                        <a:pt x="131" y="184"/>
                      </a:lnTo>
                      <a:lnTo>
                        <a:pt x="131" y="178"/>
                      </a:lnTo>
                      <a:lnTo>
                        <a:pt x="133" y="171"/>
                      </a:lnTo>
                      <a:lnTo>
                        <a:pt x="137" y="165"/>
                      </a:lnTo>
                      <a:lnTo>
                        <a:pt x="141" y="159"/>
                      </a:lnTo>
                      <a:lnTo>
                        <a:pt x="141" y="152"/>
                      </a:lnTo>
                      <a:lnTo>
                        <a:pt x="143" y="146"/>
                      </a:lnTo>
                      <a:lnTo>
                        <a:pt x="146" y="138"/>
                      </a:lnTo>
                      <a:lnTo>
                        <a:pt x="150" y="133"/>
                      </a:lnTo>
                      <a:lnTo>
                        <a:pt x="150" y="125"/>
                      </a:lnTo>
                      <a:lnTo>
                        <a:pt x="152" y="117"/>
                      </a:lnTo>
                      <a:lnTo>
                        <a:pt x="154" y="112"/>
                      </a:lnTo>
                      <a:lnTo>
                        <a:pt x="156" y="106"/>
                      </a:lnTo>
                      <a:lnTo>
                        <a:pt x="160" y="93"/>
                      </a:lnTo>
                      <a:lnTo>
                        <a:pt x="165" y="79"/>
                      </a:lnTo>
                      <a:lnTo>
                        <a:pt x="167" y="68"/>
                      </a:lnTo>
                      <a:lnTo>
                        <a:pt x="169" y="57"/>
                      </a:lnTo>
                      <a:lnTo>
                        <a:pt x="171" y="45"/>
                      </a:lnTo>
                      <a:lnTo>
                        <a:pt x="175" y="36"/>
                      </a:lnTo>
                      <a:lnTo>
                        <a:pt x="175" y="26"/>
                      </a:lnTo>
                      <a:lnTo>
                        <a:pt x="175" y="19"/>
                      </a:lnTo>
                      <a:lnTo>
                        <a:pt x="175" y="11"/>
                      </a:lnTo>
                      <a:lnTo>
                        <a:pt x="175" y="7"/>
                      </a:lnTo>
                      <a:lnTo>
                        <a:pt x="171" y="0"/>
                      </a:lnTo>
                      <a:lnTo>
                        <a:pt x="167" y="1"/>
                      </a:lnTo>
                      <a:lnTo>
                        <a:pt x="167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4" name="Freeform 72"/>
                <p:cNvSpPr>
                  <a:spLocks/>
                </p:cNvSpPr>
                <p:nvPr/>
              </p:nvSpPr>
              <p:spPr bwMode="auto">
                <a:xfrm>
                  <a:off x="3543950" y="2354589"/>
                  <a:ext cx="22709" cy="47310"/>
                </a:xfrm>
                <a:custGeom>
                  <a:avLst/>
                  <a:gdLst/>
                  <a:ahLst/>
                  <a:cxnLst>
                    <a:cxn ang="0">
                      <a:pos x="47" y="0"/>
                    </a:cxn>
                    <a:cxn ang="0">
                      <a:pos x="45" y="0"/>
                    </a:cxn>
                    <a:cxn ang="0">
                      <a:pos x="40" y="0"/>
                    </a:cxn>
                    <a:cxn ang="0">
                      <a:pos x="30" y="2"/>
                    </a:cxn>
                    <a:cxn ang="0">
                      <a:pos x="22" y="5"/>
                    </a:cxn>
                    <a:cxn ang="0">
                      <a:pos x="13" y="11"/>
                    </a:cxn>
                    <a:cxn ang="0">
                      <a:pos x="5" y="19"/>
                    </a:cxn>
                    <a:cxn ang="0">
                      <a:pos x="3" y="22"/>
                    </a:cxn>
                    <a:cxn ang="0">
                      <a:pos x="2" y="28"/>
                    </a:cxn>
                    <a:cxn ang="0">
                      <a:pos x="0" y="34"/>
                    </a:cxn>
                    <a:cxn ang="0">
                      <a:pos x="2" y="41"/>
                    </a:cxn>
                    <a:cxn ang="0">
                      <a:pos x="2" y="49"/>
                    </a:cxn>
                    <a:cxn ang="0">
                      <a:pos x="2" y="57"/>
                    </a:cxn>
                    <a:cxn ang="0">
                      <a:pos x="3" y="64"/>
                    </a:cxn>
                    <a:cxn ang="0">
                      <a:pos x="5" y="70"/>
                    </a:cxn>
                    <a:cxn ang="0">
                      <a:pos x="7" y="81"/>
                    </a:cxn>
                    <a:cxn ang="0">
                      <a:pos x="13" y="93"/>
                    </a:cxn>
                    <a:cxn ang="0">
                      <a:pos x="15" y="97"/>
                    </a:cxn>
                    <a:cxn ang="0">
                      <a:pos x="22" y="98"/>
                    </a:cxn>
                    <a:cxn ang="0">
                      <a:pos x="26" y="95"/>
                    </a:cxn>
                    <a:cxn ang="0">
                      <a:pos x="34" y="85"/>
                    </a:cxn>
                    <a:cxn ang="0">
                      <a:pos x="36" y="79"/>
                    </a:cxn>
                    <a:cxn ang="0">
                      <a:pos x="38" y="72"/>
                    </a:cxn>
                    <a:cxn ang="0">
                      <a:pos x="40" y="64"/>
                    </a:cxn>
                    <a:cxn ang="0">
                      <a:pos x="41" y="57"/>
                    </a:cxn>
                    <a:cxn ang="0">
                      <a:pos x="43" y="49"/>
                    </a:cxn>
                    <a:cxn ang="0">
                      <a:pos x="43" y="41"/>
                    </a:cxn>
                    <a:cxn ang="0">
                      <a:pos x="45" y="36"/>
                    </a:cxn>
                    <a:cxn ang="0">
                      <a:pos x="47" y="30"/>
                    </a:cxn>
                    <a:cxn ang="0">
                      <a:pos x="47" y="17"/>
                    </a:cxn>
                    <a:cxn ang="0">
                      <a:pos x="47" y="7"/>
                    </a:cxn>
                    <a:cxn ang="0">
                      <a:pos x="47" y="2"/>
                    </a:cxn>
                    <a:cxn ang="0">
                      <a:pos x="47" y="0"/>
                    </a:cxn>
                    <a:cxn ang="0">
                      <a:pos x="47" y="0"/>
                    </a:cxn>
                  </a:cxnLst>
                  <a:rect l="0" t="0" r="r" b="b"/>
                  <a:pathLst>
                    <a:path w="47" h="98">
                      <a:moveTo>
                        <a:pt x="47" y="0"/>
                      </a:moveTo>
                      <a:lnTo>
                        <a:pt x="45" y="0"/>
                      </a:lnTo>
                      <a:lnTo>
                        <a:pt x="40" y="0"/>
                      </a:lnTo>
                      <a:lnTo>
                        <a:pt x="30" y="2"/>
                      </a:lnTo>
                      <a:lnTo>
                        <a:pt x="22" y="5"/>
                      </a:lnTo>
                      <a:lnTo>
                        <a:pt x="13" y="11"/>
                      </a:lnTo>
                      <a:lnTo>
                        <a:pt x="5" y="19"/>
                      </a:lnTo>
                      <a:lnTo>
                        <a:pt x="3" y="22"/>
                      </a:lnTo>
                      <a:lnTo>
                        <a:pt x="2" y="28"/>
                      </a:lnTo>
                      <a:lnTo>
                        <a:pt x="0" y="34"/>
                      </a:lnTo>
                      <a:lnTo>
                        <a:pt x="2" y="41"/>
                      </a:lnTo>
                      <a:lnTo>
                        <a:pt x="2" y="49"/>
                      </a:lnTo>
                      <a:lnTo>
                        <a:pt x="2" y="57"/>
                      </a:lnTo>
                      <a:lnTo>
                        <a:pt x="3" y="64"/>
                      </a:lnTo>
                      <a:lnTo>
                        <a:pt x="5" y="70"/>
                      </a:lnTo>
                      <a:lnTo>
                        <a:pt x="7" y="81"/>
                      </a:lnTo>
                      <a:lnTo>
                        <a:pt x="13" y="93"/>
                      </a:lnTo>
                      <a:lnTo>
                        <a:pt x="15" y="97"/>
                      </a:lnTo>
                      <a:lnTo>
                        <a:pt x="22" y="98"/>
                      </a:lnTo>
                      <a:lnTo>
                        <a:pt x="26" y="95"/>
                      </a:lnTo>
                      <a:lnTo>
                        <a:pt x="34" y="85"/>
                      </a:lnTo>
                      <a:lnTo>
                        <a:pt x="36" y="79"/>
                      </a:lnTo>
                      <a:lnTo>
                        <a:pt x="38" y="72"/>
                      </a:lnTo>
                      <a:lnTo>
                        <a:pt x="40" y="64"/>
                      </a:lnTo>
                      <a:lnTo>
                        <a:pt x="41" y="57"/>
                      </a:lnTo>
                      <a:lnTo>
                        <a:pt x="43" y="49"/>
                      </a:lnTo>
                      <a:lnTo>
                        <a:pt x="43" y="41"/>
                      </a:lnTo>
                      <a:lnTo>
                        <a:pt x="45" y="36"/>
                      </a:lnTo>
                      <a:lnTo>
                        <a:pt x="47" y="30"/>
                      </a:lnTo>
                      <a:lnTo>
                        <a:pt x="47" y="17"/>
                      </a:lnTo>
                      <a:lnTo>
                        <a:pt x="47" y="7"/>
                      </a:lnTo>
                      <a:lnTo>
                        <a:pt x="47" y="2"/>
                      </a:lnTo>
                      <a:lnTo>
                        <a:pt x="47" y="0"/>
                      </a:lnTo>
                      <a:lnTo>
                        <a:pt x="47" y="0"/>
                      </a:lnTo>
                      <a:close/>
                    </a:path>
                  </a:pathLst>
                </a:custGeom>
                <a:solidFill>
                  <a:srgbClr val="E8A60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5" name="Freeform 73"/>
                <p:cNvSpPr>
                  <a:spLocks/>
                </p:cNvSpPr>
                <p:nvPr/>
              </p:nvSpPr>
              <p:spPr bwMode="auto">
                <a:xfrm>
                  <a:off x="3089778" y="2651693"/>
                  <a:ext cx="767360" cy="452279"/>
                </a:xfrm>
                <a:custGeom>
                  <a:avLst/>
                  <a:gdLst/>
                  <a:ahLst/>
                  <a:cxnLst>
                    <a:cxn ang="0">
                      <a:pos x="78" y="503"/>
                    </a:cxn>
                    <a:cxn ang="0">
                      <a:pos x="132" y="511"/>
                    </a:cxn>
                    <a:cxn ang="0">
                      <a:pos x="202" y="518"/>
                    </a:cxn>
                    <a:cxn ang="0">
                      <a:pos x="289" y="524"/>
                    </a:cxn>
                    <a:cxn ang="0">
                      <a:pos x="386" y="528"/>
                    </a:cxn>
                    <a:cxn ang="0">
                      <a:pos x="491" y="526"/>
                    </a:cxn>
                    <a:cxn ang="0">
                      <a:pos x="601" y="522"/>
                    </a:cxn>
                    <a:cxn ang="0">
                      <a:pos x="715" y="515"/>
                    </a:cxn>
                    <a:cxn ang="0">
                      <a:pos x="829" y="499"/>
                    </a:cxn>
                    <a:cxn ang="0">
                      <a:pos x="942" y="479"/>
                    </a:cxn>
                    <a:cxn ang="0">
                      <a:pos x="1048" y="450"/>
                    </a:cxn>
                    <a:cxn ang="0">
                      <a:pos x="1147" y="408"/>
                    </a:cxn>
                    <a:cxn ang="0">
                      <a:pos x="1236" y="363"/>
                    </a:cxn>
                    <a:cxn ang="0">
                      <a:pos x="1318" y="308"/>
                    </a:cxn>
                    <a:cxn ang="0">
                      <a:pos x="1390" y="252"/>
                    </a:cxn>
                    <a:cxn ang="0">
                      <a:pos x="1453" y="195"/>
                    </a:cxn>
                    <a:cxn ang="0">
                      <a:pos x="1504" y="142"/>
                    </a:cxn>
                    <a:cxn ang="0">
                      <a:pos x="1548" y="91"/>
                    </a:cxn>
                    <a:cxn ang="0">
                      <a:pos x="1581" y="51"/>
                    </a:cxn>
                    <a:cxn ang="0">
                      <a:pos x="1615" y="5"/>
                    </a:cxn>
                    <a:cxn ang="0">
                      <a:pos x="1620" y="28"/>
                    </a:cxn>
                    <a:cxn ang="0">
                      <a:pos x="1613" y="68"/>
                    </a:cxn>
                    <a:cxn ang="0">
                      <a:pos x="1605" y="114"/>
                    </a:cxn>
                    <a:cxn ang="0">
                      <a:pos x="1594" y="171"/>
                    </a:cxn>
                    <a:cxn ang="0">
                      <a:pos x="1582" y="232"/>
                    </a:cxn>
                    <a:cxn ang="0">
                      <a:pos x="1567" y="296"/>
                    </a:cxn>
                    <a:cxn ang="0">
                      <a:pos x="1548" y="361"/>
                    </a:cxn>
                    <a:cxn ang="0">
                      <a:pos x="1531" y="423"/>
                    </a:cxn>
                    <a:cxn ang="0">
                      <a:pos x="1510" y="484"/>
                    </a:cxn>
                    <a:cxn ang="0">
                      <a:pos x="1491" y="537"/>
                    </a:cxn>
                    <a:cxn ang="0">
                      <a:pos x="1474" y="585"/>
                    </a:cxn>
                    <a:cxn ang="0">
                      <a:pos x="1459" y="631"/>
                    </a:cxn>
                    <a:cxn ang="0">
                      <a:pos x="1436" y="690"/>
                    </a:cxn>
                    <a:cxn ang="0">
                      <a:pos x="1408" y="735"/>
                    </a:cxn>
                    <a:cxn ang="0">
                      <a:pos x="1356" y="779"/>
                    </a:cxn>
                    <a:cxn ang="0">
                      <a:pos x="1309" y="805"/>
                    </a:cxn>
                    <a:cxn ang="0">
                      <a:pos x="1252" y="834"/>
                    </a:cxn>
                    <a:cxn ang="0">
                      <a:pos x="1191" y="862"/>
                    </a:cxn>
                    <a:cxn ang="0">
                      <a:pos x="1149" y="874"/>
                    </a:cxn>
                    <a:cxn ang="0">
                      <a:pos x="1103" y="887"/>
                    </a:cxn>
                    <a:cxn ang="0">
                      <a:pos x="1050" y="900"/>
                    </a:cxn>
                    <a:cxn ang="0">
                      <a:pos x="991" y="912"/>
                    </a:cxn>
                    <a:cxn ang="0">
                      <a:pos x="925" y="921"/>
                    </a:cxn>
                    <a:cxn ang="0">
                      <a:pos x="854" y="929"/>
                    </a:cxn>
                    <a:cxn ang="0">
                      <a:pos x="795" y="935"/>
                    </a:cxn>
                    <a:cxn ang="0">
                      <a:pos x="746" y="942"/>
                    </a:cxn>
                    <a:cxn ang="0">
                      <a:pos x="702" y="948"/>
                    </a:cxn>
                    <a:cxn ang="0">
                      <a:pos x="641" y="956"/>
                    </a:cxn>
                    <a:cxn ang="0">
                      <a:pos x="594" y="954"/>
                    </a:cxn>
                    <a:cxn ang="0">
                      <a:pos x="537" y="927"/>
                    </a:cxn>
                    <a:cxn ang="0">
                      <a:pos x="491" y="885"/>
                    </a:cxn>
                    <a:cxn ang="0">
                      <a:pos x="430" y="828"/>
                    </a:cxn>
                    <a:cxn ang="0">
                      <a:pos x="364" y="767"/>
                    </a:cxn>
                    <a:cxn ang="0">
                      <a:pos x="299" y="707"/>
                    </a:cxn>
                    <a:cxn ang="0">
                      <a:pos x="242" y="657"/>
                    </a:cxn>
                    <a:cxn ang="0">
                      <a:pos x="185" y="617"/>
                    </a:cxn>
                    <a:cxn ang="0">
                      <a:pos x="113" y="568"/>
                    </a:cxn>
                    <a:cxn ang="0">
                      <a:pos x="48" y="526"/>
                    </a:cxn>
                    <a:cxn ang="0">
                      <a:pos x="6" y="494"/>
                    </a:cxn>
                    <a:cxn ang="0">
                      <a:pos x="29" y="490"/>
                    </a:cxn>
                  </a:cxnLst>
                  <a:rect l="0" t="0" r="r" b="b"/>
                  <a:pathLst>
                    <a:path w="1622" h="956">
                      <a:moveTo>
                        <a:pt x="40" y="496"/>
                      </a:moveTo>
                      <a:lnTo>
                        <a:pt x="48" y="498"/>
                      </a:lnTo>
                      <a:lnTo>
                        <a:pt x="57" y="499"/>
                      </a:lnTo>
                      <a:lnTo>
                        <a:pt x="63" y="499"/>
                      </a:lnTo>
                      <a:lnTo>
                        <a:pt x="71" y="501"/>
                      </a:lnTo>
                      <a:lnTo>
                        <a:pt x="78" y="503"/>
                      </a:lnTo>
                      <a:lnTo>
                        <a:pt x="86" y="505"/>
                      </a:lnTo>
                      <a:lnTo>
                        <a:pt x="94" y="505"/>
                      </a:lnTo>
                      <a:lnTo>
                        <a:pt x="103" y="507"/>
                      </a:lnTo>
                      <a:lnTo>
                        <a:pt x="111" y="507"/>
                      </a:lnTo>
                      <a:lnTo>
                        <a:pt x="122" y="509"/>
                      </a:lnTo>
                      <a:lnTo>
                        <a:pt x="132" y="511"/>
                      </a:lnTo>
                      <a:lnTo>
                        <a:pt x="143" y="513"/>
                      </a:lnTo>
                      <a:lnTo>
                        <a:pt x="154" y="513"/>
                      </a:lnTo>
                      <a:lnTo>
                        <a:pt x="168" y="517"/>
                      </a:lnTo>
                      <a:lnTo>
                        <a:pt x="177" y="517"/>
                      </a:lnTo>
                      <a:lnTo>
                        <a:pt x="191" y="517"/>
                      </a:lnTo>
                      <a:lnTo>
                        <a:pt x="202" y="518"/>
                      </a:lnTo>
                      <a:lnTo>
                        <a:pt x="217" y="518"/>
                      </a:lnTo>
                      <a:lnTo>
                        <a:pt x="230" y="520"/>
                      </a:lnTo>
                      <a:lnTo>
                        <a:pt x="246" y="522"/>
                      </a:lnTo>
                      <a:lnTo>
                        <a:pt x="259" y="522"/>
                      </a:lnTo>
                      <a:lnTo>
                        <a:pt x="274" y="524"/>
                      </a:lnTo>
                      <a:lnTo>
                        <a:pt x="289" y="524"/>
                      </a:lnTo>
                      <a:lnTo>
                        <a:pt x="305" y="526"/>
                      </a:lnTo>
                      <a:lnTo>
                        <a:pt x="320" y="526"/>
                      </a:lnTo>
                      <a:lnTo>
                        <a:pt x="337" y="526"/>
                      </a:lnTo>
                      <a:lnTo>
                        <a:pt x="352" y="526"/>
                      </a:lnTo>
                      <a:lnTo>
                        <a:pt x="367" y="528"/>
                      </a:lnTo>
                      <a:lnTo>
                        <a:pt x="386" y="528"/>
                      </a:lnTo>
                      <a:lnTo>
                        <a:pt x="404" y="528"/>
                      </a:lnTo>
                      <a:lnTo>
                        <a:pt x="421" y="528"/>
                      </a:lnTo>
                      <a:lnTo>
                        <a:pt x="436" y="528"/>
                      </a:lnTo>
                      <a:lnTo>
                        <a:pt x="455" y="528"/>
                      </a:lnTo>
                      <a:lnTo>
                        <a:pt x="472" y="528"/>
                      </a:lnTo>
                      <a:lnTo>
                        <a:pt x="491" y="526"/>
                      </a:lnTo>
                      <a:lnTo>
                        <a:pt x="508" y="526"/>
                      </a:lnTo>
                      <a:lnTo>
                        <a:pt x="527" y="526"/>
                      </a:lnTo>
                      <a:lnTo>
                        <a:pt x="546" y="526"/>
                      </a:lnTo>
                      <a:lnTo>
                        <a:pt x="563" y="526"/>
                      </a:lnTo>
                      <a:lnTo>
                        <a:pt x="582" y="524"/>
                      </a:lnTo>
                      <a:lnTo>
                        <a:pt x="601" y="522"/>
                      </a:lnTo>
                      <a:lnTo>
                        <a:pt x="620" y="522"/>
                      </a:lnTo>
                      <a:lnTo>
                        <a:pt x="639" y="520"/>
                      </a:lnTo>
                      <a:lnTo>
                        <a:pt x="658" y="518"/>
                      </a:lnTo>
                      <a:lnTo>
                        <a:pt x="677" y="518"/>
                      </a:lnTo>
                      <a:lnTo>
                        <a:pt x="696" y="517"/>
                      </a:lnTo>
                      <a:lnTo>
                        <a:pt x="715" y="515"/>
                      </a:lnTo>
                      <a:lnTo>
                        <a:pt x="734" y="513"/>
                      </a:lnTo>
                      <a:lnTo>
                        <a:pt x="753" y="509"/>
                      </a:lnTo>
                      <a:lnTo>
                        <a:pt x="772" y="509"/>
                      </a:lnTo>
                      <a:lnTo>
                        <a:pt x="791" y="505"/>
                      </a:lnTo>
                      <a:lnTo>
                        <a:pt x="810" y="503"/>
                      </a:lnTo>
                      <a:lnTo>
                        <a:pt x="829" y="499"/>
                      </a:lnTo>
                      <a:lnTo>
                        <a:pt x="848" y="498"/>
                      </a:lnTo>
                      <a:lnTo>
                        <a:pt x="867" y="494"/>
                      </a:lnTo>
                      <a:lnTo>
                        <a:pt x="885" y="490"/>
                      </a:lnTo>
                      <a:lnTo>
                        <a:pt x="904" y="488"/>
                      </a:lnTo>
                      <a:lnTo>
                        <a:pt x="923" y="484"/>
                      </a:lnTo>
                      <a:lnTo>
                        <a:pt x="942" y="479"/>
                      </a:lnTo>
                      <a:lnTo>
                        <a:pt x="961" y="475"/>
                      </a:lnTo>
                      <a:lnTo>
                        <a:pt x="980" y="471"/>
                      </a:lnTo>
                      <a:lnTo>
                        <a:pt x="999" y="467"/>
                      </a:lnTo>
                      <a:lnTo>
                        <a:pt x="1014" y="461"/>
                      </a:lnTo>
                      <a:lnTo>
                        <a:pt x="1033" y="456"/>
                      </a:lnTo>
                      <a:lnTo>
                        <a:pt x="1048" y="450"/>
                      </a:lnTo>
                      <a:lnTo>
                        <a:pt x="1067" y="444"/>
                      </a:lnTo>
                      <a:lnTo>
                        <a:pt x="1082" y="437"/>
                      </a:lnTo>
                      <a:lnTo>
                        <a:pt x="1099" y="431"/>
                      </a:lnTo>
                      <a:lnTo>
                        <a:pt x="1115" y="423"/>
                      </a:lnTo>
                      <a:lnTo>
                        <a:pt x="1132" y="418"/>
                      </a:lnTo>
                      <a:lnTo>
                        <a:pt x="1147" y="408"/>
                      </a:lnTo>
                      <a:lnTo>
                        <a:pt x="1162" y="403"/>
                      </a:lnTo>
                      <a:lnTo>
                        <a:pt x="1177" y="393"/>
                      </a:lnTo>
                      <a:lnTo>
                        <a:pt x="1193" y="387"/>
                      </a:lnTo>
                      <a:lnTo>
                        <a:pt x="1208" y="378"/>
                      </a:lnTo>
                      <a:lnTo>
                        <a:pt x="1223" y="370"/>
                      </a:lnTo>
                      <a:lnTo>
                        <a:pt x="1236" y="363"/>
                      </a:lnTo>
                      <a:lnTo>
                        <a:pt x="1252" y="355"/>
                      </a:lnTo>
                      <a:lnTo>
                        <a:pt x="1265" y="346"/>
                      </a:lnTo>
                      <a:lnTo>
                        <a:pt x="1278" y="336"/>
                      </a:lnTo>
                      <a:lnTo>
                        <a:pt x="1292" y="327"/>
                      </a:lnTo>
                      <a:lnTo>
                        <a:pt x="1307" y="317"/>
                      </a:lnTo>
                      <a:lnTo>
                        <a:pt x="1318" y="308"/>
                      </a:lnTo>
                      <a:lnTo>
                        <a:pt x="1331" y="298"/>
                      </a:lnTo>
                      <a:lnTo>
                        <a:pt x="1343" y="289"/>
                      </a:lnTo>
                      <a:lnTo>
                        <a:pt x="1356" y="281"/>
                      </a:lnTo>
                      <a:lnTo>
                        <a:pt x="1366" y="270"/>
                      </a:lnTo>
                      <a:lnTo>
                        <a:pt x="1379" y="262"/>
                      </a:lnTo>
                      <a:lnTo>
                        <a:pt x="1390" y="252"/>
                      </a:lnTo>
                      <a:lnTo>
                        <a:pt x="1402" y="243"/>
                      </a:lnTo>
                      <a:lnTo>
                        <a:pt x="1413" y="233"/>
                      </a:lnTo>
                      <a:lnTo>
                        <a:pt x="1423" y="224"/>
                      </a:lnTo>
                      <a:lnTo>
                        <a:pt x="1434" y="214"/>
                      </a:lnTo>
                      <a:lnTo>
                        <a:pt x="1444" y="207"/>
                      </a:lnTo>
                      <a:lnTo>
                        <a:pt x="1453" y="195"/>
                      </a:lnTo>
                      <a:lnTo>
                        <a:pt x="1463" y="188"/>
                      </a:lnTo>
                      <a:lnTo>
                        <a:pt x="1472" y="176"/>
                      </a:lnTo>
                      <a:lnTo>
                        <a:pt x="1482" y="169"/>
                      </a:lnTo>
                      <a:lnTo>
                        <a:pt x="1487" y="159"/>
                      </a:lnTo>
                      <a:lnTo>
                        <a:pt x="1497" y="150"/>
                      </a:lnTo>
                      <a:lnTo>
                        <a:pt x="1504" y="142"/>
                      </a:lnTo>
                      <a:lnTo>
                        <a:pt x="1514" y="133"/>
                      </a:lnTo>
                      <a:lnTo>
                        <a:pt x="1520" y="123"/>
                      </a:lnTo>
                      <a:lnTo>
                        <a:pt x="1527" y="116"/>
                      </a:lnTo>
                      <a:lnTo>
                        <a:pt x="1535" y="106"/>
                      </a:lnTo>
                      <a:lnTo>
                        <a:pt x="1541" y="100"/>
                      </a:lnTo>
                      <a:lnTo>
                        <a:pt x="1548" y="91"/>
                      </a:lnTo>
                      <a:lnTo>
                        <a:pt x="1554" y="85"/>
                      </a:lnTo>
                      <a:lnTo>
                        <a:pt x="1560" y="78"/>
                      </a:lnTo>
                      <a:lnTo>
                        <a:pt x="1567" y="72"/>
                      </a:lnTo>
                      <a:lnTo>
                        <a:pt x="1571" y="64"/>
                      </a:lnTo>
                      <a:lnTo>
                        <a:pt x="1577" y="57"/>
                      </a:lnTo>
                      <a:lnTo>
                        <a:pt x="1581" y="51"/>
                      </a:lnTo>
                      <a:lnTo>
                        <a:pt x="1584" y="45"/>
                      </a:lnTo>
                      <a:lnTo>
                        <a:pt x="1592" y="34"/>
                      </a:lnTo>
                      <a:lnTo>
                        <a:pt x="1601" y="24"/>
                      </a:lnTo>
                      <a:lnTo>
                        <a:pt x="1607" y="15"/>
                      </a:lnTo>
                      <a:lnTo>
                        <a:pt x="1611" y="9"/>
                      </a:lnTo>
                      <a:lnTo>
                        <a:pt x="1615" y="5"/>
                      </a:lnTo>
                      <a:lnTo>
                        <a:pt x="1619" y="4"/>
                      </a:lnTo>
                      <a:lnTo>
                        <a:pt x="1620" y="0"/>
                      </a:lnTo>
                      <a:lnTo>
                        <a:pt x="1622" y="5"/>
                      </a:lnTo>
                      <a:lnTo>
                        <a:pt x="1620" y="11"/>
                      </a:lnTo>
                      <a:lnTo>
                        <a:pt x="1620" y="19"/>
                      </a:lnTo>
                      <a:lnTo>
                        <a:pt x="1620" y="28"/>
                      </a:lnTo>
                      <a:lnTo>
                        <a:pt x="1620" y="38"/>
                      </a:lnTo>
                      <a:lnTo>
                        <a:pt x="1619" y="43"/>
                      </a:lnTo>
                      <a:lnTo>
                        <a:pt x="1617" y="49"/>
                      </a:lnTo>
                      <a:lnTo>
                        <a:pt x="1617" y="55"/>
                      </a:lnTo>
                      <a:lnTo>
                        <a:pt x="1615" y="62"/>
                      </a:lnTo>
                      <a:lnTo>
                        <a:pt x="1613" y="68"/>
                      </a:lnTo>
                      <a:lnTo>
                        <a:pt x="1613" y="76"/>
                      </a:lnTo>
                      <a:lnTo>
                        <a:pt x="1611" y="83"/>
                      </a:lnTo>
                      <a:lnTo>
                        <a:pt x="1611" y="91"/>
                      </a:lnTo>
                      <a:lnTo>
                        <a:pt x="1609" y="99"/>
                      </a:lnTo>
                      <a:lnTo>
                        <a:pt x="1607" y="106"/>
                      </a:lnTo>
                      <a:lnTo>
                        <a:pt x="1605" y="114"/>
                      </a:lnTo>
                      <a:lnTo>
                        <a:pt x="1603" y="123"/>
                      </a:lnTo>
                      <a:lnTo>
                        <a:pt x="1601" y="133"/>
                      </a:lnTo>
                      <a:lnTo>
                        <a:pt x="1601" y="142"/>
                      </a:lnTo>
                      <a:lnTo>
                        <a:pt x="1600" y="150"/>
                      </a:lnTo>
                      <a:lnTo>
                        <a:pt x="1598" y="161"/>
                      </a:lnTo>
                      <a:lnTo>
                        <a:pt x="1594" y="171"/>
                      </a:lnTo>
                      <a:lnTo>
                        <a:pt x="1594" y="180"/>
                      </a:lnTo>
                      <a:lnTo>
                        <a:pt x="1590" y="190"/>
                      </a:lnTo>
                      <a:lnTo>
                        <a:pt x="1588" y="199"/>
                      </a:lnTo>
                      <a:lnTo>
                        <a:pt x="1586" y="211"/>
                      </a:lnTo>
                      <a:lnTo>
                        <a:pt x="1584" y="220"/>
                      </a:lnTo>
                      <a:lnTo>
                        <a:pt x="1582" y="232"/>
                      </a:lnTo>
                      <a:lnTo>
                        <a:pt x="1581" y="243"/>
                      </a:lnTo>
                      <a:lnTo>
                        <a:pt x="1577" y="252"/>
                      </a:lnTo>
                      <a:lnTo>
                        <a:pt x="1575" y="264"/>
                      </a:lnTo>
                      <a:lnTo>
                        <a:pt x="1573" y="273"/>
                      </a:lnTo>
                      <a:lnTo>
                        <a:pt x="1569" y="285"/>
                      </a:lnTo>
                      <a:lnTo>
                        <a:pt x="1567" y="296"/>
                      </a:lnTo>
                      <a:lnTo>
                        <a:pt x="1563" y="306"/>
                      </a:lnTo>
                      <a:lnTo>
                        <a:pt x="1562" y="317"/>
                      </a:lnTo>
                      <a:lnTo>
                        <a:pt x="1560" y="328"/>
                      </a:lnTo>
                      <a:lnTo>
                        <a:pt x="1556" y="340"/>
                      </a:lnTo>
                      <a:lnTo>
                        <a:pt x="1552" y="349"/>
                      </a:lnTo>
                      <a:lnTo>
                        <a:pt x="1548" y="361"/>
                      </a:lnTo>
                      <a:lnTo>
                        <a:pt x="1546" y="372"/>
                      </a:lnTo>
                      <a:lnTo>
                        <a:pt x="1543" y="382"/>
                      </a:lnTo>
                      <a:lnTo>
                        <a:pt x="1541" y="393"/>
                      </a:lnTo>
                      <a:lnTo>
                        <a:pt x="1537" y="403"/>
                      </a:lnTo>
                      <a:lnTo>
                        <a:pt x="1535" y="414"/>
                      </a:lnTo>
                      <a:lnTo>
                        <a:pt x="1531" y="423"/>
                      </a:lnTo>
                      <a:lnTo>
                        <a:pt x="1527" y="435"/>
                      </a:lnTo>
                      <a:lnTo>
                        <a:pt x="1524" y="444"/>
                      </a:lnTo>
                      <a:lnTo>
                        <a:pt x="1522" y="456"/>
                      </a:lnTo>
                      <a:lnTo>
                        <a:pt x="1518" y="465"/>
                      </a:lnTo>
                      <a:lnTo>
                        <a:pt x="1514" y="475"/>
                      </a:lnTo>
                      <a:lnTo>
                        <a:pt x="1510" y="484"/>
                      </a:lnTo>
                      <a:lnTo>
                        <a:pt x="1508" y="496"/>
                      </a:lnTo>
                      <a:lnTo>
                        <a:pt x="1504" y="503"/>
                      </a:lnTo>
                      <a:lnTo>
                        <a:pt x="1501" y="513"/>
                      </a:lnTo>
                      <a:lnTo>
                        <a:pt x="1497" y="522"/>
                      </a:lnTo>
                      <a:lnTo>
                        <a:pt x="1495" y="532"/>
                      </a:lnTo>
                      <a:lnTo>
                        <a:pt x="1491" y="537"/>
                      </a:lnTo>
                      <a:lnTo>
                        <a:pt x="1487" y="547"/>
                      </a:lnTo>
                      <a:lnTo>
                        <a:pt x="1485" y="555"/>
                      </a:lnTo>
                      <a:lnTo>
                        <a:pt x="1482" y="564"/>
                      </a:lnTo>
                      <a:lnTo>
                        <a:pt x="1478" y="572"/>
                      </a:lnTo>
                      <a:lnTo>
                        <a:pt x="1476" y="579"/>
                      </a:lnTo>
                      <a:lnTo>
                        <a:pt x="1474" y="585"/>
                      </a:lnTo>
                      <a:lnTo>
                        <a:pt x="1472" y="593"/>
                      </a:lnTo>
                      <a:lnTo>
                        <a:pt x="1468" y="598"/>
                      </a:lnTo>
                      <a:lnTo>
                        <a:pt x="1466" y="606"/>
                      </a:lnTo>
                      <a:lnTo>
                        <a:pt x="1465" y="614"/>
                      </a:lnTo>
                      <a:lnTo>
                        <a:pt x="1463" y="619"/>
                      </a:lnTo>
                      <a:lnTo>
                        <a:pt x="1459" y="631"/>
                      </a:lnTo>
                      <a:lnTo>
                        <a:pt x="1453" y="642"/>
                      </a:lnTo>
                      <a:lnTo>
                        <a:pt x="1449" y="652"/>
                      </a:lnTo>
                      <a:lnTo>
                        <a:pt x="1447" y="663"/>
                      </a:lnTo>
                      <a:lnTo>
                        <a:pt x="1444" y="671"/>
                      </a:lnTo>
                      <a:lnTo>
                        <a:pt x="1440" y="680"/>
                      </a:lnTo>
                      <a:lnTo>
                        <a:pt x="1436" y="690"/>
                      </a:lnTo>
                      <a:lnTo>
                        <a:pt x="1432" y="699"/>
                      </a:lnTo>
                      <a:lnTo>
                        <a:pt x="1428" y="705"/>
                      </a:lnTo>
                      <a:lnTo>
                        <a:pt x="1425" y="710"/>
                      </a:lnTo>
                      <a:lnTo>
                        <a:pt x="1421" y="718"/>
                      </a:lnTo>
                      <a:lnTo>
                        <a:pt x="1417" y="724"/>
                      </a:lnTo>
                      <a:lnTo>
                        <a:pt x="1408" y="735"/>
                      </a:lnTo>
                      <a:lnTo>
                        <a:pt x="1400" y="747"/>
                      </a:lnTo>
                      <a:lnTo>
                        <a:pt x="1389" y="754"/>
                      </a:lnTo>
                      <a:lnTo>
                        <a:pt x="1377" y="764"/>
                      </a:lnTo>
                      <a:lnTo>
                        <a:pt x="1369" y="769"/>
                      </a:lnTo>
                      <a:lnTo>
                        <a:pt x="1364" y="775"/>
                      </a:lnTo>
                      <a:lnTo>
                        <a:pt x="1356" y="779"/>
                      </a:lnTo>
                      <a:lnTo>
                        <a:pt x="1350" y="783"/>
                      </a:lnTo>
                      <a:lnTo>
                        <a:pt x="1341" y="786"/>
                      </a:lnTo>
                      <a:lnTo>
                        <a:pt x="1333" y="792"/>
                      </a:lnTo>
                      <a:lnTo>
                        <a:pt x="1324" y="796"/>
                      </a:lnTo>
                      <a:lnTo>
                        <a:pt x="1318" y="802"/>
                      </a:lnTo>
                      <a:lnTo>
                        <a:pt x="1309" y="805"/>
                      </a:lnTo>
                      <a:lnTo>
                        <a:pt x="1299" y="809"/>
                      </a:lnTo>
                      <a:lnTo>
                        <a:pt x="1292" y="815"/>
                      </a:lnTo>
                      <a:lnTo>
                        <a:pt x="1284" y="821"/>
                      </a:lnTo>
                      <a:lnTo>
                        <a:pt x="1273" y="824"/>
                      </a:lnTo>
                      <a:lnTo>
                        <a:pt x="1263" y="830"/>
                      </a:lnTo>
                      <a:lnTo>
                        <a:pt x="1252" y="834"/>
                      </a:lnTo>
                      <a:lnTo>
                        <a:pt x="1244" y="840"/>
                      </a:lnTo>
                      <a:lnTo>
                        <a:pt x="1231" y="843"/>
                      </a:lnTo>
                      <a:lnTo>
                        <a:pt x="1221" y="849"/>
                      </a:lnTo>
                      <a:lnTo>
                        <a:pt x="1210" y="855"/>
                      </a:lnTo>
                      <a:lnTo>
                        <a:pt x="1198" y="861"/>
                      </a:lnTo>
                      <a:lnTo>
                        <a:pt x="1191" y="862"/>
                      </a:lnTo>
                      <a:lnTo>
                        <a:pt x="1183" y="864"/>
                      </a:lnTo>
                      <a:lnTo>
                        <a:pt x="1177" y="866"/>
                      </a:lnTo>
                      <a:lnTo>
                        <a:pt x="1170" y="868"/>
                      </a:lnTo>
                      <a:lnTo>
                        <a:pt x="1164" y="870"/>
                      </a:lnTo>
                      <a:lnTo>
                        <a:pt x="1157" y="872"/>
                      </a:lnTo>
                      <a:lnTo>
                        <a:pt x="1149" y="874"/>
                      </a:lnTo>
                      <a:lnTo>
                        <a:pt x="1143" y="878"/>
                      </a:lnTo>
                      <a:lnTo>
                        <a:pt x="1136" y="878"/>
                      </a:lnTo>
                      <a:lnTo>
                        <a:pt x="1128" y="881"/>
                      </a:lnTo>
                      <a:lnTo>
                        <a:pt x="1118" y="883"/>
                      </a:lnTo>
                      <a:lnTo>
                        <a:pt x="1111" y="885"/>
                      </a:lnTo>
                      <a:lnTo>
                        <a:pt x="1103" y="887"/>
                      </a:lnTo>
                      <a:lnTo>
                        <a:pt x="1096" y="891"/>
                      </a:lnTo>
                      <a:lnTo>
                        <a:pt x="1086" y="891"/>
                      </a:lnTo>
                      <a:lnTo>
                        <a:pt x="1079" y="895"/>
                      </a:lnTo>
                      <a:lnTo>
                        <a:pt x="1069" y="897"/>
                      </a:lnTo>
                      <a:lnTo>
                        <a:pt x="1060" y="899"/>
                      </a:lnTo>
                      <a:lnTo>
                        <a:pt x="1050" y="900"/>
                      </a:lnTo>
                      <a:lnTo>
                        <a:pt x="1042" y="902"/>
                      </a:lnTo>
                      <a:lnTo>
                        <a:pt x="1031" y="902"/>
                      </a:lnTo>
                      <a:lnTo>
                        <a:pt x="1022" y="906"/>
                      </a:lnTo>
                      <a:lnTo>
                        <a:pt x="1012" y="908"/>
                      </a:lnTo>
                      <a:lnTo>
                        <a:pt x="1002" y="910"/>
                      </a:lnTo>
                      <a:lnTo>
                        <a:pt x="991" y="912"/>
                      </a:lnTo>
                      <a:lnTo>
                        <a:pt x="982" y="912"/>
                      </a:lnTo>
                      <a:lnTo>
                        <a:pt x="970" y="914"/>
                      </a:lnTo>
                      <a:lnTo>
                        <a:pt x="961" y="916"/>
                      </a:lnTo>
                      <a:lnTo>
                        <a:pt x="949" y="918"/>
                      </a:lnTo>
                      <a:lnTo>
                        <a:pt x="936" y="919"/>
                      </a:lnTo>
                      <a:lnTo>
                        <a:pt x="925" y="921"/>
                      </a:lnTo>
                      <a:lnTo>
                        <a:pt x="913" y="923"/>
                      </a:lnTo>
                      <a:lnTo>
                        <a:pt x="902" y="923"/>
                      </a:lnTo>
                      <a:lnTo>
                        <a:pt x="888" y="925"/>
                      </a:lnTo>
                      <a:lnTo>
                        <a:pt x="877" y="925"/>
                      </a:lnTo>
                      <a:lnTo>
                        <a:pt x="867" y="927"/>
                      </a:lnTo>
                      <a:lnTo>
                        <a:pt x="854" y="929"/>
                      </a:lnTo>
                      <a:lnTo>
                        <a:pt x="845" y="929"/>
                      </a:lnTo>
                      <a:lnTo>
                        <a:pt x="835" y="931"/>
                      </a:lnTo>
                      <a:lnTo>
                        <a:pt x="826" y="933"/>
                      </a:lnTo>
                      <a:lnTo>
                        <a:pt x="814" y="933"/>
                      </a:lnTo>
                      <a:lnTo>
                        <a:pt x="805" y="935"/>
                      </a:lnTo>
                      <a:lnTo>
                        <a:pt x="795" y="935"/>
                      </a:lnTo>
                      <a:lnTo>
                        <a:pt x="788" y="937"/>
                      </a:lnTo>
                      <a:lnTo>
                        <a:pt x="778" y="937"/>
                      </a:lnTo>
                      <a:lnTo>
                        <a:pt x="769" y="938"/>
                      </a:lnTo>
                      <a:lnTo>
                        <a:pt x="761" y="940"/>
                      </a:lnTo>
                      <a:lnTo>
                        <a:pt x="753" y="942"/>
                      </a:lnTo>
                      <a:lnTo>
                        <a:pt x="746" y="942"/>
                      </a:lnTo>
                      <a:lnTo>
                        <a:pt x="738" y="944"/>
                      </a:lnTo>
                      <a:lnTo>
                        <a:pt x="731" y="944"/>
                      </a:lnTo>
                      <a:lnTo>
                        <a:pt x="723" y="946"/>
                      </a:lnTo>
                      <a:lnTo>
                        <a:pt x="715" y="946"/>
                      </a:lnTo>
                      <a:lnTo>
                        <a:pt x="710" y="946"/>
                      </a:lnTo>
                      <a:lnTo>
                        <a:pt x="702" y="948"/>
                      </a:lnTo>
                      <a:lnTo>
                        <a:pt x="696" y="950"/>
                      </a:lnTo>
                      <a:lnTo>
                        <a:pt x="683" y="950"/>
                      </a:lnTo>
                      <a:lnTo>
                        <a:pt x="672" y="952"/>
                      </a:lnTo>
                      <a:lnTo>
                        <a:pt x="662" y="954"/>
                      </a:lnTo>
                      <a:lnTo>
                        <a:pt x="653" y="956"/>
                      </a:lnTo>
                      <a:lnTo>
                        <a:pt x="641" y="956"/>
                      </a:lnTo>
                      <a:lnTo>
                        <a:pt x="632" y="956"/>
                      </a:lnTo>
                      <a:lnTo>
                        <a:pt x="622" y="956"/>
                      </a:lnTo>
                      <a:lnTo>
                        <a:pt x="616" y="956"/>
                      </a:lnTo>
                      <a:lnTo>
                        <a:pt x="607" y="956"/>
                      </a:lnTo>
                      <a:lnTo>
                        <a:pt x="599" y="956"/>
                      </a:lnTo>
                      <a:lnTo>
                        <a:pt x="594" y="954"/>
                      </a:lnTo>
                      <a:lnTo>
                        <a:pt x="588" y="954"/>
                      </a:lnTo>
                      <a:lnTo>
                        <a:pt x="575" y="950"/>
                      </a:lnTo>
                      <a:lnTo>
                        <a:pt x="563" y="946"/>
                      </a:lnTo>
                      <a:lnTo>
                        <a:pt x="552" y="938"/>
                      </a:lnTo>
                      <a:lnTo>
                        <a:pt x="542" y="933"/>
                      </a:lnTo>
                      <a:lnTo>
                        <a:pt x="537" y="927"/>
                      </a:lnTo>
                      <a:lnTo>
                        <a:pt x="531" y="921"/>
                      </a:lnTo>
                      <a:lnTo>
                        <a:pt x="523" y="916"/>
                      </a:lnTo>
                      <a:lnTo>
                        <a:pt x="516" y="910"/>
                      </a:lnTo>
                      <a:lnTo>
                        <a:pt x="508" y="900"/>
                      </a:lnTo>
                      <a:lnTo>
                        <a:pt x="500" y="893"/>
                      </a:lnTo>
                      <a:lnTo>
                        <a:pt x="491" y="885"/>
                      </a:lnTo>
                      <a:lnTo>
                        <a:pt x="481" y="878"/>
                      </a:lnTo>
                      <a:lnTo>
                        <a:pt x="472" y="868"/>
                      </a:lnTo>
                      <a:lnTo>
                        <a:pt x="462" y="859"/>
                      </a:lnTo>
                      <a:lnTo>
                        <a:pt x="451" y="849"/>
                      </a:lnTo>
                      <a:lnTo>
                        <a:pt x="442" y="840"/>
                      </a:lnTo>
                      <a:lnTo>
                        <a:pt x="430" y="828"/>
                      </a:lnTo>
                      <a:lnTo>
                        <a:pt x="421" y="819"/>
                      </a:lnTo>
                      <a:lnTo>
                        <a:pt x="409" y="809"/>
                      </a:lnTo>
                      <a:lnTo>
                        <a:pt x="400" y="800"/>
                      </a:lnTo>
                      <a:lnTo>
                        <a:pt x="386" y="788"/>
                      </a:lnTo>
                      <a:lnTo>
                        <a:pt x="375" y="777"/>
                      </a:lnTo>
                      <a:lnTo>
                        <a:pt x="364" y="767"/>
                      </a:lnTo>
                      <a:lnTo>
                        <a:pt x="354" y="756"/>
                      </a:lnTo>
                      <a:lnTo>
                        <a:pt x="343" y="745"/>
                      </a:lnTo>
                      <a:lnTo>
                        <a:pt x="331" y="735"/>
                      </a:lnTo>
                      <a:lnTo>
                        <a:pt x="320" y="726"/>
                      </a:lnTo>
                      <a:lnTo>
                        <a:pt x="310" y="718"/>
                      </a:lnTo>
                      <a:lnTo>
                        <a:pt x="299" y="707"/>
                      </a:lnTo>
                      <a:lnTo>
                        <a:pt x="289" y="697"/>
                      </a:lnTo>
                      <a:lnTo>
                        <a:pt x="278" y="688"/>
                      </a:lnTo>
                      <a:lnTo>
                        <a:pt x="268" y="680"/>
                      </a:lnTo>
                      <a:lnTo>
                        <a:pt x="259" y="672"/>
                      </a:lnTo>
                      <a:lnTo>
                        <a:pt x="251" y="665"/>
                      </a:lnTo>
                      <a:lnTo>
                        <a:pt x="242" y="657"/>
                      </a:lnTo>
                      <a:lnTo>
                        <a:pt x="236" y="653"/>
                      </a:lnTo>
                      <a:lnTo>
                        <a:pt x="227" y="646"/>
                      </a:lnTo>
                      <a:lnTo>
                        <a:pt x="217" y="638"/>
                      </a:lnTo>
                      <a:lnTo>
                        <a:pt x="208" y="633"/>
                      </a:lnTo>
                      <a:lnTo>
                        <a:pt x="196" y="625"/>
                      </a:lnTo>
                      <a:lnTo>
                        <a:pt x="185" y="617"/>
                      </a:lnTo>
                      <a:lnTo>
                        <a:pt x="173" y="610"/>
                      </a:lnTo>
                      <a:lnTo>
                        <a:pt x="162" y="600"/>
                      </a:lnTo>
                      <a:lnTo>
                        <a:pt x="151" y="595"/>
                      </a:lnTo>
                      <a:lnTo>
                        <a:pt x="139" y="585"/>
                      </a:lnTo>
                      <a:lnTo>
                        <a:pt x="126" y="577"/>
                      </a:lnTo>
                      <a:lnTo>
                        <a:pt x="113" y="568"/>
                      </a:lnTo>
                      <a:lnTo>
                        <a:pt x="101" y="560"/>
                      </a:lnTo>
                      <a:lnTo>
                        <a:pt x="90" y="553"/>
                      </a:lnTo>
                      <a:lnTo>
                        <a:pt x="78" y="545"/>
                      </a:lnTo>
                      <a:lnTo>
                        <a:pt x="67" y="537"/>
                      </a:lnTo>
                      <a:lnTo>
                        <a:pt x="57" y="532"/>
                      </a:lnTo>
                      <a:lnTo>
                        <a:pt x="48" y="526"/>
                      </a:lnTo>
                      <a:lnTo>
                        <a:pt x="38" y="518"/>
                      </a:lnTo>
                      <a:lnTo>
                        <a:pt x="29" y="511"/>
                      </a:lnTo>
                      <a:lnTo>
                        <a:pt x="21" y="507"/>
                      </a:lnTo>
                      <a:lnTo>
                        <a:pt x="16" y="499"/>
                      </a:lnTo>
                      <a:lnTo>
                        <a:pt x="10" y="498"/>
                      </a:lnTo>
                      <a:lnTo>
                        <a:pt x="6" y="494"/>
                      </a:lnTo>
                      <a:lnTo>
                        <a:pt x="4" y="490"/>
                      </a:lnTo>
                      <a:lnTo>
                        <a:pt x="0" y="486"/>
                      </a:lnTo>
                      <a:lnTo>
                        <a:pt x="6" y="486"/>
                      </a:lnTo>
                      <a:lnTo>
                        <a:pt x="12" y="486"/>
                      </a:lnTo>
                      <a:lnTo>
                        <a:pt x="19" y="488"/>
                      </a:lnTo>
                      <a:lnTo>
                        <a:pt x="29" y="490"/>
                      </a:lnTo>
                      <a:lnTo>
                        <a:pt x="40" y="496"/>
                      </a:lnTo>
                      <a:lnTo>
                        <a:pt x="40" y="496"/>
                      </a:lnTo>
                      <a:close/>
                    </a:path>
                  </a:pathLst>
                </a:custGeom>
                <a:solidFill>
                  <a:srgbClr val="FCE08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6" name="Freeform 74"/>
                <p:cNvSpPr>
                  <a:spLocks/>
                </p:cNvSpPr>
                <p:nvPr/>
              </p:nvSpPr>
              <p:spPr bwMode="auto">
                <a:xfrm>
                  <a:off x="3047200" y="2554235"/>
                  <a:ext cx="791015" cy="312243"/>
                </a:xfrm>
                <a:custGeom>
                  <a:avLst/>
                  <a:gdLst/>
                  <a:ahLst/>
                  <a:cxnLst>
                    <a:cxn ang="0">
                      <a:pos x="6" y="436"/>
                    </a:cxn>
                    <a:cxn ang="0">
                      <a:pos x="34" y="398"/>
                    </a:cxn>
                    <a:cxn ang="0">
                      <a:pos x="59" y="377"/>
                    </a:cxn>
                    <a:cxn ang="0">
                      <a:pos x="88" y="354"/>
                    </a:cxn>
                    <a:cxn ang="0">
                      <a:pos x="126" y="331"/>
                    </a:cxn>
                    <a:cxn ang="0">
                      <a:pos x="167" y="308"/>
                    </a:cxn>
                    <a:cxn ang="0">
                      <a:pos x="213" y="284"/>
                    </a:cxn>
                    <a:cxn ang="0">
                      <a:pos x="266" y="261"/>
                    </a:cxn>
                    <a:cxn ang="0">
                      <a:pos x="323" y="238"/>
                    </a:cxn>
                    <a:cxn ang="0">
                      <a:pos x="384" y="215"/>
                    </a:cxn>
                    <a:cxn ang="0">
                      <a:pos x="453" y="191"/>
                    </a:cxn>
                    <a:cxn ang="0">
                      <a:pos x="521" y="168"/>
                    </a:cxn>
                    <a:cxn ang="0">
                      <a:pos x="595" y="145"/>
                    </a:cxn>
                    <a:cxn ang="0">
                      <a:pos x="673" y="122"/>
                    </a:cxn>
                    <a:cxn ang="0">
                      <a:pos x="755" y="99"/>
                    </a:cxn>
                    <a:cxn ang="0">
                      <a:pos x="837" y="78"/>
                    </a:cxn>
                    <a:cxn ang="0">
                      <a:pos x="919" y="57"/>
                    </a:cxn>
                    <a:cxn ang="0">
                      <a:pos x="998" y="42"/>
                    </a:cxn>
                    <a:cxn ang="0">
                      <a:pos x="1080" y="29"/>
                    </a:cxn>
                    <a:cxn ang="0">
                      <a:pos x="1156" y="16"/>
                    </a:cxn>
                    <a:cxn ang="0">
                      <a:pos x="1232" y="8"/>
                    </a:cxn>
                    <a:cxn ang="0">
                      <a:pos x="1303" y="2"/>
                    </a:cxn>
                    <a:cxn ang="0">
                      <a:pos x="1371" y="0"/>
                    </a:cxn>
                    <a:cxn ang="0">
                      <a:pos x="1434" y="0"/>
                    </a:cxn>
                    <a:cxn ang="0">
                      <a:pos x="1491" y="4"/>
                    </a:cxn>
                    <a:cxn ang="0">
                      <a:pos x="1540" y="12"/>
                    </a:cxn>
                    <a:cxn ang="0">
                      <a:pos x="1586" y="23"/>
                    </a:cxn>
                    <a:cxn ang="0">
                      <a:pos x="1620" y="38"/>
                    </a:cxn>
                    <a:cxn ang="0">
                      <a:pos x="1647" y="59"/>
                    </a:cxn>
                    <a:cxn ang="0">
                      <a:pos x="1666" y="84"/>
                    </a:cxn>
                    <a:cxn ang="0">
                      <a:pos x="1673" y="114"/>
                    </a:cxn>
                    <a:cxn ang="0">
                      <a:pos x="1672" y="143"/>
                    </a:cxn>
                    <a:cxn ang="0">
                      <a:pos x="1664" y="177"/>
                    </a:cxn>
                    <a:cxn ang="0">
                      <a:pos x="1649" y="213"/>
                    </a:cxn>
                    <a:cxn ang="0">
                      <a:pos x="1626" y="251"/>
                    </a:cxn>
                    <a:cxn ang="0">
                      <a:pos x="1597" y="289"/>
                    </a:cxn>
                    <a:cxn ang="0">
                      <a:pos x="1563" y="329"/>
                    </a:cxn>
                    <a:cxn ang="0">
                      <a:pos x="1521" y="367"/>
                    </a:cxn>
                    <a:cxn ang="0">
                      <a:pos x="1476" y="405"/>
                    </a:cxn>
                    <a:cxn ang="0">
                      <a:pos x="1422" y="441"/>
                    </a:cxn>
                    <a:cxn ang="0">
                      <a:pos x="1364" y="477"/>
                    </a:cxn>
                    <a:cxn ang="0">
                      <a:pos x="1301" y="510"/>
                    </a:cxn>
                    <a:cxn ang="0">
                      <a:pos x="1236" y="542"/>
                    </a:cxn>
                    <a:cxn ang="0">
                      <a:pos x="1164" y="569"/>
                    </a:cxn>
                    <a:cxn ang="0">
                      <a:pos x="1088" y="593"/>
                    </a:cxn>
                    <a:cxn ang="0">
                      <a:pos x="1010" y="612"/>
                    </a:cxn>
                    <a:cxn ang="0">
                      <a:pos x="928" y="628"/>
                    </a:cxn>
                    <a:cxn ang="0">
                      <a:pos x="842" y="641"/>
                    </a:cxn>
                    <a:cxn ang="0">
                      <a:pos x="759" y="650"/>
                    </a:cxn>
                    <a:cxn ang="0">
                      <a:pos x="675" y="656"/>
                    </a:cxn>
                    <a:cxn ang="0">
                      <a:pos x="593" y="660"/>
                    </a:cxn>
                    <a:cxn ang="0">
                      <a:pos x="512" y="660"/>
                    </a:cxn>
                    <a:cxn ang="0">
                      <a:pos x="436" y="658"/>
                    </a:cxn>
                    <a:cxn ang="0">
                      <a:pos x="363" y="652"/>
                    </a:cxn>
                    <a:cxn ang="0">
                      <a:pos x="295" y="645"/>
                    </a:cxn>
                    <a:cxn ang="0">
                      <a:pos x="230" y="633"/>
                    </a:cxn>
                    <a:cxn ang="0">
                      <a:pos x="173" y="618"/>
                    </a:cxn>
                    <a:cxn ang="0">
                      <a:pos x="122" y="599"/>
                    </a:cxn>
                    <a:cxn ang="0">
                      <a:pos x="80" y="578"/>
                    </a:cxn>
                    <a:cxn ang="0">
                      <a:pos x="44" y="552"/>
                    </a:cxn>
                    <a:cxn ang="0">
                      <a:pos x="19" y="525"/>
                    </a:cxn>
                    <a:cxn ang="0">
                      <a:pos x="6" y="493"/>
                    </a:cxn>
                    <a:cxn ang="0">
                      <a:pos x="2" y="468"/>
                    </a:cxn>
                  </a:cxnLst>
                  <a:rect l="0" t="0" r="r" b="b"/>
                  <a:pathLst>
                    <a:path w="1673" h="660">
                      <a:moveTo>
                        <a:pt x="2" y="468"/>
                      </a:moveTo>
                      <a:lnTo>
                        <a:pt x="0" y="458"/>
                      </a:lnTo>
                      <a:lnTo>
                        <a:pt x="4" y="447"/>
                      </a:lnTo>
                      <a:lnTo>
                        <a:pt x="6" y="436"/>
                      </a:lnTo>
                      <a:lnTo>
                        <a:pt x="13" y="426"/>
                      </a:lnTo>
                      <a:lnTo>
                        <a:pt x="19" y="415"/>
                      </a:lnTo>
                      <a:lnTo>
                        <a:pt x="29" y="403"/>
                      </a:lnTo>
                      <a:lnTo>
                        <a:pt x="34" y="398"/>
                      </a:lnTo>
                      <a:lnTo>
                        <a:pt x="40" y="394"/>
                      </a:lnTo>
                      <a:lnTo>
                        <a:pt x="46" y="388"/>
                      </a:lnTo>
                      <a:lnTo>
                        <a:pt x="53" y="382"/>
                      </a:lnTo>
                      <a:lnTo>
                        <a:pt x="59" y="377"/>
                      </a:lnTo>
                      <a:lnTo>
                        <a:pt x="67" y="371"/>
                      </a:lnTo>
                      <a:lnTo>
                        <a:pt x="72" y="363"/>
                      </a:lnTo>
                      <a:lnTo>
                        <a:pt x="80" y="360"/>
                      </a:lnTo>
                      <a:lnTo>
                        <a:pt x="88" y="354"/>
                      </a:lnTo>
                      <a:lnTo>
                        <a:pt x="97" y="348"/>
                      </a:lnTo>
                      <a:lnTo>
                        <a:pt x="105" y="341"/>
                      </a:lnTo>
                      <a:lnTo>
                        <a:pt x="116" y="337"/>
                      </a:lnTo>
                      <a:lnTo>
                        <a:pt x="126" y="331"/>
                      </a:lnTo>
                      <a:lnTo>
                        <a:pt x="135" y="325"/>
                      </a:lnTo>
                      <a:lnTo>
                        <a:pt x="145" y="320"/>
                      </a:lnTo>
                      <a:lnTo>
                        <a:pt x="156" y="314"/>
                      </a:lnTo>
                      <a:lnTo>
                        <a:pt x="167" y="308"/>
                      </a:lnTo>
                      <a:lnTo>
                        <a:pt x="179" y="303"/>
                      </a:lnTo>
                      <a:lnTo>
                        <a:pt x="190" y="297"/>
                      </a:lnTo>
                      <a:lnTo>
                        <a:pt x="204" y="291"/>
                      </a:lnTo>
                      <a:lnTo>
                        <a:pt x="213" y="284"/>
                      </a:lnTo>
                      <a:lnTo>
                        <a:pt x="226" y="278"/>
                      </a:lnTo>
                      <a:lnTo>
                        <a:pt x="240" y="272"/>
                      </a:lnTo>
                      <a:lnTo>
                        <a:pt x="253" y="268"/>
                      </a:lnTo>
                      <a:lnTo>
                        <a:pt x="266" y="261"/>
                      </a:lnTo>
                      <a:lnTo>
                        <a:pt x="280" y="255"/>
                      </a:lnTo>
                      <a:lnTo>
                        <a:pt x="295" y="249"/>
                      </a:lnTo>
                      <a:lnTo>
                        <a:pt x="308" y="244"/>
                      </a:lnTo>
                      <a:lnTo>
                        <a:pt x="323" y="238"/>
                      </a:lnTo>
                      <a:lnTo>
                        <a:pt x="337" y="232"/>
                      </a:lnTo>
                      <a:lnTo>
                        <a:pt x="352" y="225"/>
                      </a:lnTo>
                      <a:lnTo>
                        <a:pt x="369" y="221"/>
                      </a:lnTo>
                      <a:lnTo>
                        <a:pt x="384" y="215"/>
                      </a:lnTo>
                      <a:lnTo>
                        <a:pt x="401" y="210"/>
                      </a:lnTo>
                      <a:lnTo>
                        <a:pt x="418" y="204"/>
                      </a:lnTo>
                      <a:lnTo>
                        <a:pt x="436" y="198"/>
                      </a:lnTo>
                      <a:lnTo>
                        <a:pt x="453" y="191"/>
                      </a:lnTo>
                      <a:lnTo>
                        <a:pt x="468" y="187"/>
                      </a:lnTo>
                      <a:lnTo>
                        <a:pt x="487" y="179"/>
                      </a:lnTo>
                      <a:lnTo>
                        <a:pt x="504" y="175"/>
                      </a:lnTo>
                      <a:lnTo>
                        <a:pt x="521" y="168"/>
                      </a:lnTo>
                      <a:lnTo>
                        <a:pt x="540" y="162"/>
                      </a:lnTo>
                      <a:lnTo>
                        <a:pt x="559" y="156"/>
                      </a:lnTo>
                      <a:lnTo>
                        <a:pt x="578" y="152"/>
                      </a:lnTo>
                      <a:lnTo>
                        <a:pt x="595" y="145"/>
                      </a:lnTo>
                      <a:lnTo>
                        <a:pt x="616" y="139"/>
                      </a:lnTo>
                      <a:lnTo>
                        <a:pt x="633" y="133"/>
                      </a:lnTo>
                      <a:lnTo>
                        <a:pt x="654" y="128"/>
                      </a:lnTo>
                      <a:lnTo>
                        <a:pt x="673" y="122"/>
                      </a:lnTo>
                      <a:lnTo>
                        <a:pt x="694" y="118"/>
                      </a:lnTo>
                      <a:lnTo>
                        <a:pt x="715" y="113"/>
                      </a:lnTo>
                      <a:lnTo>
                        <a:pt x="736" y="107"/>
                      </a:lnTo>
                      <a:lnTo>
                        <a:pt x="755" y="99"/>
                      </a:lnTo>
                      <a:lnTo>
                        <a:pt x="776" y="95"/>
                      </a:lnTo>
                      <a:lnTo>
                        <a:pt x="795" y="90"/>
                      </a:lnTo>
                      <a:lnTo>
                        <a:pt x="816" y="84"/>
                      </a:lnTo>
                      <a:lnTo>
                        <a:pt x="837" y="78"/>
                      </a:lnTo>
                      <a:lnTo>
                        <a:pt x="858" y="75"/>
                      </a:lnTo>
                      <a:lnTo>
                        <a:pt x="877" y="67"/>
                      </a:lnTo>
                      <a:lnTo>
                        <a:pt x="898" y="65"/>
                      </a:lnTo>
                      <a:lnTo>
                        <a:pt x="919" y="57"/>
                      </a:lnTo>
                      <a:lnTo>
                        <a:pt x="939" y="54"/>
                      </a:lnTo>
                      <a:lnTo>
                        <a:pt x="958" y="50"/>
                      </a:lnTo>
                      <a:lnTo>
                        <a:pt x="979" y="46"/>
                      </a:lnTo>
                      <a:lnTo>
                        <a:pt x="998" y="42"/>
                      </a:lnTo>
                      <a:lnTo>
                        <a:pt x="1019" y="38"/>
                      </a:lnTo>
                      <a:lnTo>
                        <a:pt x="1040" y="35"/>
                      </a:lnTo>
                      <a:lnTo>
                        <a:pt x="1061" y="33"/>
                      </a:lnTo>
                      <a:lnTo>
                        <a:pt x="1080" y="29"/>
                      </a:lnTo>
                      <a:lnTo>
                        <a:pt x="1099" y="25"/>
                      </a:lnTo>
                      <a:lnTo>
                        <a:pt x="1118" y="21"/>
                      </a:lnTo>
                      <a:lnTo>
                        <a:pt x="1139" y="19"/>
                      </a:lnTo>
                      <a:lnTo>
                        <a:pt x="1156" y="16"/>
                      </a:lnTo>
                      <a:lnTo>
                        <a:pt x="1177" y="14"/>
                      </a:lnTo>
                      <a:lnTo>
                        <a:pt x="1194" y="12"/>
                      </a:lnTo>
                      <a:lnTo>
                        <a:pt x="1215" y="10"/>
                      </a:lnTo>
                      <a:lnTo>
                        <a:pt x="1232" y="8"/>
                      </a:lnTo>
                      <a:lnTo>
                        <a:pt x="1249" y="6"/>
                      </a:lnTo>
                      <a:lnTo>
                        <a:pt x="1268" y="4"/>
                      </a:lnTo>
                      <a:lnTo>
                        <a:pt x="1287" y="4"/>
                      </a:lnTo>
                      <a:lnTo>
                        <a:pt x="1303" y="2"/>
                      </a:lnTo>
                      <a:lnTo>
                        <a:pt x="1322" y="2"/>
                      </a:lnTo>
                      <a:lnTo>
                        <a:pt x="1339" y="2"/>
                      </a:lnTo>
                      <a:lnTo>
                        <a:pt x="1356" y="2"/>
                      </a:lnTo>
                      <a:lnTo>
                        <a:pt x="1371" y="0"/>
                      </a:lnTo>
                      <a:lnTo>
                        <a:pt x="1388" y="0"/>
                      </a:lnTo>
                      <a:lnTo>
                        <a:pt x="1403" y="0"/>
                      </a:lnTo>
                      <a:lnTo>
                        <a:pt x="1419" y="0"/>
                      </a:lnTo>
                      <a:lnTo>
                        <a:pt x="1434" y="0"/>
                      </a:lnTo>
                      <a:lnTo>
                        <a:pt x="1447" y="0"/>
                      </a:lnTo>
                      <a:lnTo>
                        <a:pt x="1462" y="2"/>
                      </a:lnTo>
                      <a:lnTo>
                        <a:pt x="1478" y="4"/>
                      </a:lnTo>
                      <a:lnTo>
                        <a:pt x="1491" y="4"/>
                      </a:lnTo>
                      <a:lnTo>
                        <a:pt x="1504" y="6"/>
                      </a:lnTo>
                      <a:lnTo>
                        <a:pt x="1516" y="8"/>
                      </a:lnTo>
                      <a:lnTo>
                        <a:pt x="1529" y="10"/>
                      </a:lnTo>
                      <a:lnTo>
                        <a:pt x="1540" y="12"/>
                      </a:lnTo>
                      <a:lnTo>
                        <a:pt x="1554" y="14"/>
                      </a:lnTo>
                      <a:lnTo>
                        <a:pt x="1563" y="18"/>
                      </a:lnTo>
                      <a:lnTo>
                        <a:pt x="1576" y="21"/>
                      </a:lnTo>
                      <a:lnTo>
                        <a:pt x="1586" y="23"/>
                      </a:lnTo>
                      <a:lnTo>
                        <a:pt x="1595" y="27"/>
                      </a:lnTo>
                      <a:lnTo>
                        <a:pt x="1603" y="31"/>
                      </a:lnTo>
                      <a:lnTo>
                        <a:pt x="1613" y="37"/>
                      </a:lnTo>
                      <a:lnTo>
                        <a:pt x="1620" y="38"/>
                      </a:lnTo>
                      <a:lnTo>
                        <a:pt x="1628" y="44"/>
                      </a:lnTo>
                      <a:lnTo>
                        <a:pt x="1635" y="48"/>
                      </a:lnTo>
                      <a:lnTo>
                        <a:pt x="1641" y="56"/>
                      </a:lnTo>
                      <a:lnTo>
                        <a:pt x="1647" y="59"/>
                      </a:lnTo>
                      <a:lnTo>
                        <a:pt x="1653" y="65"/>
                      </a:lnTo>
                      <a:lnTo>
                        <a:pt x="1658" y="71"/>
                      </a:lnTo>
                      <a:lnTo>
                        <a:pt x="1664" y="78"/>
                      </a:lnTo>
                      <a:lnTo>
                        <a:pt x="1666" y="84"/>
                      </a:lnTo>
                      <a:lnTo>
                        <a:pt x="1670" y="92"/>
                      </a:lnTo>
                      <a:lnTo>
                        <a:pt x="1672" y="99"/>
                      </a:lnTo>
                      <a:lnTo>
                        <a:pt x="1673" y="107"/>
                      </a:lnTo>
                      <a:lnTo>
                        <a:pt x="1673" y="114"/>
                      </a:lnTo>
                      <a:lnTo>
                        <a:pt x="1673" y="122"/>
                      </a:lnTo>
                      <a:lnTo>
                        <a:pt x="1673" y="128"/>
                      </a:lnTo>
                      <a:lnTo>
                        <a:pt x="1673" y="137"/>
                      </a:lnTo>
                      <a:lnTo>
                        <a:pt x="1672" y="143"/>
                      </a:lnTo>
                      <a:lnTo>
                        <a:pt x="1670" y="152"/>
                      </a:lnTo>
                      <a:lnTo>
                        <a:pt x="1670" y="162"/>
                      </a:lnTo>
                      <a:lnTo>
                        <a:pt x="1668" y="172"/>
                      </a:lnTo>
                      <a:lnTo>
                        <a:pt x="1664" y="177"/>
                      </a:lnTo>
                      <a:lnTo>
                        <a:pt x="1660" y="187"/>
                      </a:lnTo>
                      <a:lnTo>
                        <a:pt x="1658" y="196"/>
                      </a:lnTo>
                      <a:lnTo>
                        <a:pt x="1654" y="206"/>
                      </a:lnTo>
                      <a:lnTo>
                        <a:pt x="1649" y="213"/>
                      </a:lnTo>
                      <a:lnTo>
                        <a:pt x="1643" y="225"/>
                      </a:lnTo>
                      <a:lnTo>
                        <a:pt x="1639" y="232"/>
                      </a:lnTo>
                      <a:lnTo>
                        <a:pt x="1634" y="244"/>
                      </a:lnTo>
                      <a:lnTo>
                        <a:pt x="1626" y="251"/>
                      </a:lnTo>
                      <a:lnTo>
                        <a:pt x="1620" y="261"/>
                      </a:lnTo>
                      <a:lnTo>
                        <a:pt x="1613" y="270"/>
                      </a:lnTo>
                      <a:lnTo>
                        <a:pt x="1605" y="280"/>
                      </a:lnTo>
                      <a:lnTo>
                        <a:pt x="1597" y="289"/>
                      </a:lnTo>
                      <a:lnTo>
                        <a:pt x="1588" y="299"/>
                      </a:lnTo>
                      <a:lnTo>
                        <a:pt x="1580" y="308"/>
                      </a:lnTo>
                      <a:lnTo>
                        <a:pt x="1573" y="320"/>
                      </a:lnTo>
                      <a:lnTo>
                        <a:pt x="1563" y="329"/>
                      </a:lnTo>
                      <a:lnTo>
                        <a:pt x="1554" y="339"/>
                      </a:lnTo>
                      <a:lnTo>
                        <a:pt x="1542" y="348"/>
                      </a:lnTo>
                      <a:lnTo>
                        <a:pt x="1533" y="358"/>
                      </a:lnTo>
                      <a:lnTo>
                        <a:pt x="1521" y="367"/>
                      </a:lnTo>
                      <a:lnTo>
                        <a:pt x="1510" y="377"/>
                      </a:lnTo>
                      <a:lnTo>
                        <a:pt x="1499" y="386"/>
                      </a:lnTo>
                      <a:lnTo>
                        <a:pt x="1487" y="398"/>
                      </a:lnTo>
                      <a:lnTo>
                        <a:pt x="1476" y="405"/>
                      </a:lnTo>
                      <a:lnTo>
                        <a:pt x="1462" y="415"/>
                      </a:lnTo>
                      <a:lnTo>
                        <a:pt x="1449" y="422"/>
                      </a:lnTo>
                      <a:lnTo>
                        <a:pt x="1436" y="432"/>
                      </a:lnTo>
                      <a:lnTo>
                        <a:pt x="1422" y="441"/>
                      </a:lnTo>
                      <a:lnTo>
                        <a:pt x="1407" y="451"/>
                      </a:lnTo>
                      <a:lnTo>
                        <a:pt x="1394" y="460"/>
                      </a:lnTo>
                      <a:lnTo>
                        <a:pt x="1379" y="470"/>
                      </a:lnTo>
                      <a:lnTo>
                        <a:pt x="1364" y="477"/>
                      </a:lnTo>
                      <a:lnTo>
                        <a:pt x="1348" y="485"/>
                      </a:lnTo>
                      <a:lnTo>
                        <a:pt x="1333" y="495"/>
                      </a:lnTo>
                      <a:lnTo>
                        <a:pt x="1318" y="502"/>
                      </a:lnTo>
                      <a:lnTo>
                        <a:pt x="1301" y="510"/>
                      </a:lnTo>
                      <a:lnTo>
                        <a:pt x="1286" y="517"/>
                      </a:lnTo>
                      <a:lnTo>
                        <a:pt x="1268" y="527"/>
                      </a:lnTo>
                      <a:lnTo>
                        <a:pt x="1253" y="534"/>
                      </a:lnTo>
                      <a:lnTo>
                        <a:pt x="1236" y="542"/>
                      </a:lnTo>
                      <a:lnTo>
                        <a:pt x="1219" y="550"/>
                      </a:lnTo>
                      <a:lnTo>
                        <a:pt x="1200" y="555"/>
                      </a:lnTo>
                      <a:lnTo>
                        <a:pt x="1183" y="563"/>
                      </a:lnTo>
                      <a:lnTo>
                        <a:pt x="1164" y="569"/>
                      </a:lnTo>
                      <a:lnTo>
                        <a:pt x="1145" y="574"/>
                      </a:lnTo>
                      <a:lnTo>
                        <a:pt x="1126" y="580"/>
                      </a:lnTo>
                      <a:lnTo>
                        <a:pt x="1109" y="588"/>
                      </a:lnTo>
                      <a:lnTo>
                        <a:pt x="1088" y="593"/>
                      </a:lnTo>
                      <a:lnTo>
                        <a:pt x="1069" y="597"/>
                      </a:lnTo>
                      <a:lnTo>
                        <a:pt x="1048" y="603"/>
                      </a:lnTo>
                      <a:lnTo>
                        <a:pt x="1031" y="609"/>
                      </a:lnTo>
                      <a:lnTo>
                        <a:pt x="1010" y="612"/>
                      </a:lnTo>
                      <a:lnTo>
                        <a:pt x="989" y="618"/>
                      </a:lnTo>
                      <a:lnTo>
                        <a:pt x="970" y="622"/>
                      </a:lnTo>
                      <a:lnTo>
                        <a:pt x="949" y="626"/>
                      </a:lnTo>
                      <a:lnTo>
                        <a:pt x="928" y="628"/>
                      </a:lnTo>
                      <a:lnTo>
                        <a:pt x="907" y="631"/>
                      </a:lnTo>
                      <a:lnTo>
                        <a:pt x="886" y="633"/>
                      </a:lnTo>
                      <a:lnTo>
                        <a:pt x="863" y="637"/>
                      </a:lnTo>
                      <a:lnTo>
                        <a:pt x="842" y="641"/>
                      </a:lnTo>
                      <a:lnTo>
                        <a:pt x="822" y="643"/>
                      </a:lnTo>
                      <a:lnTo>
                        <a:pt x="801" y="645"/>
                      </a:lnTo>
                      <a:lnTo>
                        <a:pt x="780" y="648"/>
                      </a:lnTo>
                      <a:lnTo>
                        <a:pt x="759" y="650"/>
                      </a:lnTo>
                      <a:lnTo>
                        <a:pt x="738" y="652"/>
                      </a:lnTo>
                      <a:lnTo>
                        <a:pt x="715" y="652"/>
                      </a:lnTo>
                      <a:lnTo>
                        <a:pt x="696" y="656"/>
                      </a:lnTo>
                      <a:lnTo>
                        <a:pt x="675" y="656"/>
                      </a:lnTo>
                      <a:lnTo>
                        <a:pt x="654" y="658"/>
                      </a:lnTo>
                      <a:lnTo>
                        <a:pt x="633" y="658"/>
                      </a:lnTo>
                      <a:lnTo>
                        <a:pt x="614" y="660"/>
                      </a:lnTo>
                      <a:lnTo>
                        <a:pt x="593" y="660"/>
                      </a:lnTo>
                      <a:lnTo>
                        <a:pt x="572" y="660"/>
                      </a:lnTo>
                      <a:lnTo>
                        <a:pt x="553" y="660"/>
                      </a:lnTo>
                      <a:lnTo>
                        <a:pt x="533" y="660"/>
                      </a:lnTo>
                      <a:lnTo>
                        <a:pt x="512" y="660"/>
                      </a:lnTo>
                      <a:lnTo>
                        <a:pt x="493" y="660"/>
                      </a:lnTo>
                      <a:lnTo>
                        <a:pt x="474" y="660"/>
                      </a:lnTo>
                      <a:lnTo>
                        <a:pt x="455" y="660"/>
                      </a:lnTo>
                      <a:lnTo>
                        <a:pt x="436" y="658"/>
                      </a:lnTo>
                      <a:lnTo>
                        <a:pt x="417" y="656"/>
                      </a:lnTo>
                      <a:lnTo>
                        <a:pt x="399" y="656"/>
                      </a:lnTo>
                      <a:lnTo>
                        <a:pt x="380" y="656"/>
                      </a:lnTo>
                      <a:lnTo>
                        <a:pt x="363" y="652"/>
                      </a:lnTo>
                      <a:lnTo>
                        <a:pt x="346" y="652"/>
                      </a:lnTo>
                      <a:lnTo>
                        <a:pt x="329" y="650"/>
                      </a:lnTo>
                      <a:lnTo>
                        <a:pt x="312" y="648"/>
                      </a:lnTo>
                      <a:lnTo>
                        <a:pt x="295" y="645"/>
                      </a:lnTo>
                      <a:lnTo>
                        <a:pt x="278" y="643"/>
                      </a:lnTo>
                      <a:lnTo>
                        <a:pt x="261" y="639"/>
                      </a:lnTo>
                      <a:lnTo>
                        <a:pt x="245" y="637"/>
                      </a:lnTo>
                      <a:lnTo>
                        <a:pt x="230" y="633"/>
                      </a:lnTo>
                      <a:lnTo>
                        <a:pt x="215" y="629"/>
                      </a:lnTo>
                      <a:lnTo>
                        <a:pt x="202" y="626"/>
                      </a:lnTo>
                      <a:lnTo>
                        <a:pt x="188" y="622"/>
                      </a:lnTo>
                      <a:lnTo>
                        <a:pt x="173" y="618"/>
                      </a:lnTo>
                      <a:lnTo>
                        <a:pt x="160" y="612"/>
                      </a:lnTo>
                      <a:lnTo>
                        <a:pt x="147" y="609"/>
                      </a:lnTo>
                      <a:lnTo>
                        <a:pt x="135" y="605"/>
                      </a:lnTo>
                      <a:lnTo>
                        <a:pt x="122" y="599"/>
                      </a:lnTo>
                      <a:lnTo>
                        <a:pt x="110" y="593"/>
                      </a:lnTo>
                      <a:lnTo>
                        <a:pt x="101" y="590"/>
                      </a:lnTo>
                      <a:lnTo>
                        <a:pt x="91" y="584"/>
                      </a:lnTo>
                      <a:lnTo>
                        <a:pt x="80" y="578"/>
                      </a:lnTo>
                      <a:lnTo>
                        <a:pt x="70" y="571"/>
                      </a:lnTo>
                      <a:lnTo>
                        <a:pt x="61" y="565"/>
                      </a:lnTo>
                      <a:lnTo>
                        <a:pt x="53" y="559"/>
                      </a:lnTo>
                      <a:lnTo>
                        <a:pt x="44" y="552"/>
                      </a:lnTo>
                      <a:lnTo>
                        <a:pt x="38" y="546"/>
                      </a:lnTo>
                      <a:lnTo>
                        <a:pt x="32" y="540"/>
                      </a:lnTo>
                      <a:lnTo>
                        <a:pt x="27" y="533"/>
                      </a:lnTo>
                      <a:lnTo>
                        <a:pt x="19" y="525"/>
                      </a:lnTo>
                      <a:lnTo>
                        <a:pt x="15" y="517"/>
                      </a:lnTo>
                      <a:lnTo>
                        <a:pt x="12" y="508"/>
                      </a:lnTo>
                      <a:lnTo>
                        <a:pt x="10" y="502"/>
                      </a:lnTo>
                      <a:lnTo>
                        <a:pt x="6" y="493"/>
                      </a:lnTo>
                      <a:lnTo>
                        <a:pt x="4" y="485"/>
                      </a:lnTo>
                      <a:lnTo>
                        <a:pt x="2" y="476"/>
                      </a:lnTo>
                      <a:lnTo>
                        <a:pt x="2" y="468"/>
                      </a:lnTo>
                      <a:lnTo>
                        <a:pt x="2" y="468"/>
                      </a:lnTo>
                      <a:close/>
                    </a:path>
                  </a:pathLst>
                </a:custGeom>
                <a:solidFill>
                  <a:srgbClr val="FFCC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7" name="Freeform 75"/>
                <p:cNvSpPr>
                  <a:spLocks/>
                </p:cNvSpPr>
                <p:nvPr/>
              </p:nvSpPr>
              <p:spPr bwMode="auto">
                <a:xfrm>
                  <a:off x="3068962" y="2634662"/>
                  <a:ext cx="659494" cy="221409"/>
                </a:xfrm>
                <a:custGeom>
                  <a:avLst/>
                  <a:gdLst/>
                  <a:ahLst/>
                  <a:cxnLst>
                    <a:cxn ang="0">
                      <a:pos x="505" y="22"/>
                    </a:cxn>
                    <a:cxn ang="0">
                      <a:pos x="454" y="38"/>
                    </a:cxn>
                    <a:cxn ang="0">
                      <a:pos x="401" y="55"/>
                    </a:cxn>
                    <a:cxn ang="0">
                      <a:pos x="342" y="74"/>
                    </a:cxn>
                    <a:cxn ang="0">
                      <a:pos x="283" y="97"/>
                    </a:cxn>
                    <a:cxn ang="0">
                      <a:pos x="224" y="119"/>
                    </a:cxn>
                    <a:cxn ang="0">
                      <a:pos x="169" y="146"/>
                    </a:cxn>
                    <a:cxn ang="0">
                      <a:pos x="116" y="171"/>
                    </a:cxn>
                    <a:cxn ang="0">
                      <a:pos x="72" y="201"/>
                    </a:cxn>
                    <a:cxn ang="0">
                      <a:pos x="38" y="231"/>
                    </a:cxn>
                    <a:cxn ang="0">
                      <a:pos x="13" y="266"/>
                    </a:cxn>
                    <a:cxn ang="0">
                      <a:pos x="0" y="300"/>
                    </a:cxn>
                    <a:cxn ang="0">
                      <a:pos x="5" y="338"/>
                    </a:cxn>
                    <a:cxn ang="0">
                      <a:pos x="24" y="372"/>
                    </a:cxn>
                    <a:cxn ang="0">
                      <a:pos x="62" y="401"/>
                    </a:cxn>
                    <a:cxn ang="0">
                      <a:pos x="119" y="425"/>
                    </a:cxn>
                    <a:cxn ang="0">
                      <a:pos x="192" y="444"/>
                    </a:cxn>
                    <a:cxn ang="0">
                      <a:pos x="272" y="456"/>
                    </a:cxn>
                    <a:cxn ang="0">
                      <a:pos x="361" y="463"/>
                    </a:cxn>
                    <a:cxn ang="0">
                      <a:pos x="456" y="467"/>
                    </a:cxn>
                    <a:cxn ang="0">
                      <a:pos x="555" y="467"/>
                    </a:cxn>
                    <a:cxn ang="0">
                      <a:pos x="654" y="461"/>
                    </a:cxn>
                    <a:cxn ang="0">
                      <a:pos x="753" y="450"/>
                    </a:cxn>
                    <a:cxn ang="0">
                      <a:pos x="844" y="435"/>
                    </a:cxn>
                    <a:cxn ang="0">
                      <a:pos x="931" y="420"/>
                    </a:cxn>
                    <a:cxn ang="0">
                      <a:pos x="1007" y="397"/>
                    </a:cxn>
                    <a:cxn ang="0">
                      <a:pos x="1074" y="374"/>
                    </a:cxn>
                    <a:cxn ang="0">
                      <a:pos x="1133" y="353"/>
                    </a:cxn>
                    <a:cxn ang="0">
                      <a:pos x="1188" y="336"/>
                    </a:cxn>
                    <a:cxn ang="0">
                      <a:pos x="1232" y="317"/>
                    </a:cxn>
                    <a:cxn ang="0">
                      <a:pos x="1272" y="300"/>
                    </a:cxn>
                    <a:cxn ang="0">
                      <a:pos x="1304" y="285"/>
                    </a:cxn>
                    <a:cxn ang="0">
                      <a:pos x="1350" y="260"/>
                    </a:cxn>
                    <a:cxn ang="0">
                      <a:pos x="1384" y="231"/>
                    </a:cxn>
                    <a:cxn ang="0">
                      <a:pos x="1386" y="201"/>
                    </a:cxn>
                    <a:cxn ang="0">
                      <a:pos x="1342" y="212"/>
                    </a:cxn>
                    <a:cxn ang="0">
                      <a:pos x="1302" y="228"/>
                    </a:cxn>
                    <a:cxn ang="0">
                      <a:pos x="1249" y="250"/>
                    </a:cxn>
                    <a:cxn ang="0">
                      <a:pos x="1188" y="275"/>
                    </a:cxn>
                    <a:cxn ang="0">
                      <a:pos x="1120" y="304"/>
                    </a:cxn>
                    <a:cxn ang="0">
                      <a:pos x="1044" y="332"/>
                    </a:cxn>
                    <a:cxn ang="0">
                      <a:pos x="962" y="357"/>
                    </a:cxn>
                    <a:cxn ang="0">
                      <a:pos x="876" y="385"/>
                    </a:cxn>
                    <a:cxn ang="0">
                      <a:pos x="783" y="404"/>
                    </a:cxn>
                    <a:cxn ang="0">
                      <a:pos x="692" y="420"/>
                    </a:cxn>
                    <a:cxn ang="0">
                      <a:pos x="599" y="429"/>
                    </a:cxn>
                    <a:cxn ang="0">
                      <a:pos x="509" y="429"/>
                    </a:cxn>
                    <a:cxn ang="0">
                      <a:pos x="439" y="418"/>
                    </a:cxn>
                    <a:cxn ang="0">
                      <a:pos x="389" y="401"/>
                    </a:cxn>
                    <a:cxn ang="0">
                      <a:pos x="353" y="380"/>
                    </a:cxn>
                    <a:cxn ang="0">
                      <a:pos x="325" y="326"/>
                    </a:cxn>
                    <a:cxn ang="0">
                      <a:pos x="329" y="281"/>
                    </a:cxn>
                    <a:cxn ang="0">
                      <a:pos x="342" y="247"/>
                    </a:cxn>
                    <a:cxn ang="0">
                      <a:pos x="367" y="207"/>
                    </a:cxn>
                    <a:cxn ang="0">
                      <a:pos x="422" y="150"/>
                    </a:cxn>
                    <a:cxn ang="0">
                      <a:pos x="481" y="112"/>
                    </a:cxn>
                    <a:cxn ang="0">
                      <a:pos x="532" y="81"/>
                    </a:cxn>
                    <a:cxn ang="0">
                      <a:pos x="570" y="51"/>
                    </a:cxn>
                    <a:cxn ang="0">
                      <a:pos x="602" y="11"/>
                    </a:cxn>
                    <a:cxn ang="0">
                      <a:pos x="582" y="0"/>
                    </a:cxn>
                    <a:cxn ang="0">
                      <a:pos x="540" y="11"/>
                    </a:cxn>
                  </a:cxnLst>
                  <a:rect l="0" t="0" r="r" b="b"/>
                  <a:pathLst>
                    <a:path w="1393" h="467">
                      <a:moveTo>
                        <a:pt x="540" y="11"/>
                      </a:moveTo>
                      <a:lnTo>
                        <a:pt x="530" y="15"/>
                      </a:lnTo>
                      <a:lnTo>
                        <a:pt x="523" y="17"/>
                      </a:lnTo>
                      <a:lnTo>
                        <a:pt x="513" y="19"/>
                      </a:lnTo>
                      <a:lnTo>
                        <a:pt x="505" y="22"/>
                      </a:lnTo>
                      <a:lnTo>
                        <a:pt x="494" y="24"/>
                      </a:lnTo>
                      <a:lnTo>
                        <a:pt x="485" y="28"/>
                      </a:lnTo>
                      <a:lnTo>
                        <a:pt x="475" y="32"/>
                      </a:lnTo>
                      <a:lnTo>
                        <a:pt x="466" y="36"/>
                      </a:lnTo>
                      <a:lnTo>
                        <a:pt x="454" y="38"/>
                      </a:lnTo>
                      <a:lnTo>
                        <a:pt x="445" y="41"/>
                      </a:lnTo>
                      <a:lnTo>
                        <a:pt x="433" y="45"/>
                      </a:lnTo>
                      <a:lnTo>
                        <a:pt x="424" y="49"/>
                      </a:lnTo>
                      <a:lnTo>
                        <a:pt x="410" y="51"/>
                      </a:lnTo>
                      <a:lnTo>
                        <a:pt x="401" y="55"/>
                      </a:lnTo>
                      <a:lnTo>
                        <a:pt x="389" y="59"/>
                      </a:lnTo>
                      <a:lnTo>
                        <a:pt x="378" y="64"/>
                      </a:lnTo>
                      <a:lnTo>
                        <a:pt x="365" y="68"/>
                      </a:lnTo>
                      <a:lnTo>
                        <a:pt x="353" y="70"/>
                      </a:lnTo>
                      <a:lnTo>
                        <a:pt x="342" y="74"/>
                      </a:lnTo>
                      <a:lnTo>
                        <a:pt x="329" y="79"/>
                      </a:lnTo>
                      <a:lnTo>
                        <a:pt x="317" y="83"/>
                      </a:lnTo>
                      <a:lnTo>
                        <a:pt x="306" y="87"/>
                      </a:lnTo>
                      <a:lnTo>
                        <a:pt x="292" y="93"/>
                      </a:lnTo>
                      <a:lnTo>
                        <a:pt x="283" y="97"/>
                      </a:lnTo>
                      <a:lnTo>
                        <a:pt x="270" y="100"/>
                      </a:lnTo>
                      <a:lnTo>
                        <a:pt x="258" y="106"/>
                      </a:lnTo>
                      <a:lnTo>
                        <a:pt x="247" y="110"/>
                      </a:lnTo>
                      <a:lnTo>
                        <a:pt x="235" y="114"/>
                      </a:lnTo>
                      <a:lnTo>
                        <a:pt x="224" y="119"/>
                      </a:lnTo>
                      <a:lnTo>
                        <a:pt x="213" y="125"/>
                      </a:lnTo>
                      <a:lnTo>
                        <a:pt x="201" y="131"/>
                      </a:lnTo>
                      <a:lnTo>
                        <a:pt x="192" y="136"/>
                      </a:lnTo>
                      <a:lnTo>
                        <a:pt x="178" y="140"/>
                      </a:lnTo>
                      <a:lnTo>
                        <a:pt x="169" y="146"/>
                      </a:lnTo>
                      <a:lnTo>
                        <a:pt x="157" y="150"/>
                      </a:lnTo>
                      <a:lnTo>
                        <a:pt x="146" y="155"/>
                      </a:lnTo>
                      <a:lnTo>
                        <a:pt x="137" y="161"/>
                      </a:lnTo>
                      <a:lnTo>
                        <a:pt x="125" y="167"/>
                      </a:lnTo>
                      <a:lnTo>
                        <a:pt x="116" y="171"/>
                      </a:lnTo>
                      <a:lnTo>
                        <a:pt x="108" y="178"/>
                      </a:lnTo>
                      <a:lnTo>
                        <a:pt x="97" y="182"/>
                      </a:lnTo>
                      <a:lnTo>
                        <a:pt x="89" y="188"/>
                      </a:lnTo>
                      <a:lnTo>
                        <a:pt x="80" y="193"/>
                      </a:lnTo>
                      <a:lnTo>
                        <a:pt x="72" y="201"/>
                      </a:lnTo>
                      <a:lnTo>
                        <a:pt x="64" y="207"/>
                      </a:lnTo>
                      <a:lnTo>
                        <a:pt x="57" y="212"/>
                      </a:lnTo>
                      <a:lnTo>
                        <a:pt x="49" y="218"/>
                      </a:lnTo>
                      <a:lnTo>
                        <a:pt x="43" y="226"/>
                      </a:lnTo>
                      <a:lnTo>
                        <a:pt x="38" y="231"/>
                      </a:lnTo>
                      <a:lnTo>
                        <a:pt x="32" y="237"/>
                      </a:lnTo>
                      <a:lnTo>
                        <a:pt x="24" y="243"/>
                      </a:lnTo>
                      <a:lnTo>
                        <a:pt x="21" y="250"/>
                      </a:lnTo>
                      <a:lnTo>
                        <a:pt x="15" y="258"/>
                      </a:lnTo>
                      <a:lnTo>
                        <a:pt x="13" y="266"/>
                      </a:lnTo>
                      <a:lnTo>
                        <a:pt x="9" y="271"/>
                      </a:lnTo>
                      <a:lnTo>
                        <a:pt x="5" y="279"/>
                      </a:lnTo>
                      <a:lnTo>
                        <a:pt x="3" y="287"/>
                      </a:lnTo>
                      <a:lnTo>
                        <a:pt x="2" y="294"/>
                      </a:lnTo>
                      <a:lnTo>
                        <a:pt x="0" y="300"/>
                      </a:lnTo>
                      <a:lnTo>
                        <a:pt x="0" y="307"/>
                      </a:lnTo>
                      <a:lnTo>
                        <a:pt x="0" y="315"/>
                      </a:lnTo>
                      <a:lnTo>
                        <a:pt x="0" y="323"/>
                      </a:lnTo>
                      <a:lnTo>
                        <a:pt x="2" y="330"/>
                      </a:lnTo>
                      <a:lnTo>
                        <a:pt x="5" y="338"/>
                      </a:lnTo>
                      <a:lnTo>
                        <a:pt x="5" y="344"/>
                      </a:lnTo>
                      <a:lnTo>
                        <a:pt x="9" y="351"/>
                      </a:lnTo>
                      <a:lnTo>
                        <a:pt x="13" y="359"/>
                      </a:lnTo>
                      <a:lnTo>
                        <a:pt x="19" y="366"/>
                      </a:lnTo>
                      <a:lnTo>
                        <a:pt x="24" y="372"/>
                      </a:lnTo>
                      <a:lnTo>
                        <a:pt x="32" y="378"/>
                      </a:lnTo>
                      <a:lnTo>
                        <a:pt x="38" y="383"/>
                      </a:lnTo>
                      <a:lnTo>
                        <a:pt x="47" y="391"/>
                      </a:lnTo>
                      <a:lnTo>
                        <a:pt x="53" y="395"/>
                      </a:lnTo>
                      <a:lnTo>
                        <a:pt x="62" y="401"/>
                      </a:lnTo>
                      <a:lnTo>
                        <a:pt x="74" y="406"/>
                      </a:lnTo>
                      <a:lnTo>
                        <a:pt x="85" y="412"/>
                      </a:lnTo>
                      <a:lnTo>
                        <a:pt x="95" y="416"/>
                      </a:lnTo>
                      <a:lnTo>
                        <a:pt x="108" y="420"/>
                      </a:lnTo>
                      <a:lnTo>
                        <a:pt x="119" y="425"/>
                      </a:lnTo>
                      <a:lnTo>
                        <a:pt x="135" y="429"/>
                      </a:lnTo>
                      <a:lnTo>
                        <a:pt x="146" y="433"/>
                      </a:lnTo>
                      <a:lnTo>
                        <a:pt x="161" y="437"/>
                      </a:lnTo>
                      <a:lnTo>
                        <a:pt x="175" y="440"/>
                      </a:lnTo>
                      <a:lnTo>
                        <a:pt x="192" y="444"/>
                      </a:lnTo>
                      <a:lnTo>
                        <a:pt x="205" y="446"/>
                      </a:lnTo>
                      <a:lnTo>
                        <a:pt x="222" y="448"/>
                      </a:lnTo>
                      <a:lnTo>
                        <a:pt x="237" y="452"/>
                      </a:lnTo>
                      <a:lnTo>
                        <a:pt x="254" y="454"/>
                      </a:lnTo>
                      <a:lnTo>
                        <a:pt x="272" y="456"/>
                      </a:lnTo>
                      <a:lnTo>
                        <a:pt x="289" y="458"/>
                      </a:lnTo>
                      <a:lnTo>
                        <a:pt x="308" y="459"/>
                      </a:lnTo>
                      <a:lnTo>
                        <a:pt x="325" y="461"/>
                      </a:lnTo>
                      <a:lnTo>
                        <a:pt x="342" y="463"/>
                      </a:lnTo>
                      <a:lnTo>
                        <a:pt x="361" y="463"/>
                      </a:lnTo>
                      <a:lnTo>
                        <a:pt x="380" y="465"/>
                      </a:lnTo>
                      <a:lnTo>
                        <a:pt x="401" y="467"/>
                      </a:lnTo>
                      <a:lnTo>
                        <a:pt x="418" y="467"/>
                      </a:lnTo>
                      <a:lnTo>
                        <a:pt x="437" y="467"/>
                      </a:lnTo>
                      <a:lnTo>
                        <a:pt x="456" y="467"/>
                      </a:lnTo>
                      <a:lnTo>
                        <a:pt x="477" y="467"/>
                      </a:lnTo>
                      <a:lnTo>
                        <a:pt x="496" y="467"/>
                      </a:lnTo>
                      <a:lnTo>
                        <a:pt x="515" y="467"/>
                      </a:lnTo>
                      <a:lnTo>
                        <a:pt x="536" y="467"/>
                      </a:lnTo>
                      <a:lnTo>
                        <a:pt x="555" y="467"/>
                      </a:lnTo>
                      <a:lnTo>
                        <a:pt x="574" y="465"/>
                      </a:lnTo>
                      <a:lnTo>
                        <a:pt x="595" y="463"/>
                      </a:lnTo>
                      <a:lnTo>
                        <a:pt x="614" y="463"/>
                      </a:lnTo>
                      <a:lnTo>
                        <a:pt x="635" y="463"/>
                      </a:lnTo>
                      <a:lnTo>
                        <a:pt x="654" y="461"/>
                      </a:lnTo>
                      <a:lnTo>
                        <a:pt x="675" y="459"/>
                      </a:lnTo>
                      <a:lnTo>
                        <a:pt x="694" y="458"/>
                      </a:lnTo>
                      <a:lnTo>
                        <a:pt x="715" y="456"/>
                      </a:lnTo>
                      <a:lnTo>
                        <a:pt x="734" y="452"/>
                      </a:lnTo>
                      <a:lnTo>
                        <a:pt x="753" y="450"/>
                      </a:lnTo>
                      <a:lnTo>
                        <a:pt x="772" y="448"/>
                      </a:lnTo>
                      <a:lnTo>
                        <a:pt x="791" y="444"/>
                      </a:lnTo>
                      <a:lnTo>
                        <a:pt x="808" y="442"/>
                      </a:lnTo>
                      <a:lnTo>
                        <a:pt x="827" y="439"/>
                      </a:lnTo>
                      <a:lnTo>
                        <a:pt x="844" y="435"/>
                      </a:lnTo>
                      <a:lnTo>
                        <a:pt x="863" y="433"/>
                      </a:lnTo>
                      <a:lnTo>
                        <a:pt x="880" y="429"/>
                      </a:lnTo>
                      <a:lnTo>
                        <a:pt x="897" y="425"/>
                      </a:lnTo>
                      <a:lnTo>
                        <a:pt x="914" y="423"/>
                      </a:lnTo>
                      <a:lnTo>
                        <a:pt x="931" y="420"/>
                      </a:lnTo>
                      <a:lnTo>
                        <a:pt x="947" y="414"/>
                      </a:lnTo>
                      <a:lnTo>
                        <a:pt x="964" y="410"/>
                      </a:lnTo>
                      <a:lnTo>
                        <a:pt x="979" y="406"/>
                      </a:lnTo>
                      <a:lnTo>
                        <a:pt x="994" y="402"/>
                      </a:lnTo>
                      <a:lnTo>
                        <a:pt x="1007" y="397"/>
                      </a:lnTo>
                      <a:lnTo>
                        <a:pt x="1023" y="391"/>
                      </a:lnTo>
                      <a:lnTo>
                        <a:pt x="1034" y="387"/>
                      </a:lnTo>
                      <a:lnTo>
                        <a:pt x="1049" y="383"/>
                      </a:lnTo>
                      <a:lnTo>
                        <a:pt x="1061" y="380"/>
                      </a:lnTo>
                      <a:lnTo>
                        <a:pt x="1074" y="374"/>
                      </a:lnTo>
                      <a:lnTo>
                        <a:pt x="1087" y="370"/>
                      </a:lnTo>
                      <a:lnTo>
                        <a:pt x="1101" y="366"/>
                      </a:lnTo>
                      <a:lnTo>
                        <a:pt x="1110" y="363"/>
                      </a:lnTo>
                      <a:lnTo>
                        <a:pt x="1123" y="359"/>
                      </a:lnTo>
                      <a:lnTo>
                        <a:pt x="1133" y="353"/>
                      </a:lnTo>
                      <a:lnTo>
                        <a:pt x="1144" y="351"/>
                      </a:lnTo>
                      <a:lnTo>
                        <a:pt x="1156" y="347"/>
                      </a:lnTo>
                      <a:lnTo>
                        <a:pt x="1167" y="344"/>
                      </a:lnTo>
                      <a:lnTo>
                        <a:pt x="1177" y="340"/>
                      </a:lnTo>
                      <a:lnTo>
                        <a:pt x="1188" y="336"/>
                      </a:lnTo>
                      <a:lnTo>
                        <a:pt x="1196" y="332"/>
                      </a:lnTo>
                      <a:lnTo>
                        <a:pt x="1205" y="328"/>
                      </a:lnTo>
                      <a:lnTo>
                        <a:pt x="1215" y="325"/>
                      </a:lnTo>
                      <a:lnTo>
                        <a:pt x="1224" y="321"/>
                      </a:lnTo>
                      <a:lnTo>
                        <a:pt x="1232" y="317"/>
                      </a:lnTo>
                      <a:lnTo>
                        <a:pt x="1241" y="313"/>
                      </a:lnTo>
                      <a:lnTo>
                        <a:pt x="1249" y="309"/>
                      </a:lnTo>
                      <a:lnTo>
                        <a:pt x="1258" y="307"/>
                      </a:lnTo>
                      <a:lnTo>
                        <a:pt x="1264" y="304"/>
                      </a:lnTo>
                      <a:lnTo>
                        <a:pt x="1272" y="300"/>
                      </a:lnTo>
                      <a:lnTo>
                        <a:pt x="1279" y="298"/>
                      </a:lnTo>
                      <a:lnTo>
                        <a:pt x="1287" y="294"/>
                      </a:lnTo>
                      <a:lnTo>
                        <a:pt x="1293" y="290"/>
                      </a:lnTo>
                      <a:lnTo>
                        <a:pt x="1298" y="288"/>
                      </a:lnTo>
                      <a:lnTo>
                        <a:pt x="1304" y="285"/>
                      </a:lnTo>
                      <a:lnTo>
                        <a:pt x="1312" y="283"/>
                      </a:lnTo>
                      <a:lnTo>
                        <a:pt x="1321" y="275"/>
                      </a:lnTo>
                      <a:lnTo>
                        <a:pt x="1333" y="271"/>
                      </a:lnTo>
                      <a:lnTo>
                        <a:pt x="1340" y="266"/>
                      </a:lnTo>
                      <a:lnTo>
                        <a:pt x="1350" y="260"/>
                      </a:lnTo>
                      <a:lnTo>
                        <a:pt x="1357" y="254"/>
                      </a:lnTo>
                      <a:lnTo>
                        <a:pt x="1365" y="250"/>
                      </a:lnTo>
                      <a:lnTo>
                        <a:pt x="1371" y="243"/>
                      </a:lnTo>
                      <a:lnTo>
                        <a:pt x="1376" y="241"/>
                      </a:lnTo>
                      <a:lnTo>
                        <a:pt x="1384" y="231"/>
                      </a:lnTo>
                      <a:lnTo>
                        <a:pt x="1390" y="222"/>
                      </a:lnTo>
                      <a:lnTo>
                        <a:pt x="1393" y="214"/>
                      </a:lnTo>
                      <a:lnTo>
                        <a:pt x="1393" y="207"/>
                      </a:lnTo>
                      <a:lnTo>
                        <a:pt x="1390" y="203"/>
                      </a:lnTo>
                      <a:lnTo>
                        <a:pt x="1386" y="201"/>
                      </a:lnTo>
                      <a:lnTo>
                        <a:pt x="1380" y="201"/>
                      </a:lnTo>
                      <a:lnTo>
                        <a:pt x="1373" y="203"/>
                      </a:lnTo>
                      <a:lnTo>
                        <a:pt x="1361" y="207"/>
                      </a:lnTo>
                      <a:lnTo>
                        <a:pt x="1350" y="209"/>
                      </a:lnTo>
                      <a:lnTo>
                        <a:pt x="1342" y="212"/>
                      </a:lnTo>
                      <a:lnTo>
                        <a:pt x="1336" y="216"/>
                      </a:lnTo>
                      <a:lnTo>
                        <a:pt x="1327" y="218"/>
                      </a:lnTo>
                      <a:lnTo>
                        <a:pt x="1321" y="222"/>
                      </a:lnTo>
                      <a:lnTo>
                        <a:pt x="1312" y="226"/>
                      </a:lnTo>
                      <a:lnTo>
                        <a:pt x="1302" y="228"/>
                      </a:lnTo>
                      <a:lnTo>
                        <a:pt x="1293" y="231"/>
                      </a:lnTo>
                      <a:lnTo>
                        <a:pt x="1283" y="237"/>
                      </a:lnTo>
                      <a:lnTo>
                        <a:pt x="1272" y="241"/>
                      </a:lnTo>
                      <a:lnTo>
                        <a:pt x="1260" y="245"/>
                      </a:lnTo>
                      <a:lnTo>
                        <a:pt x="1249" y="250"/>
                      </a:lnTo>
                      <a:lnTo>
                        <a:pt x="1239" y="256"/>
                      </a:lnTo>
                      <a:lnTo>
                        <a:pt x="1226" y="260"/>
                      </a:lnTo>
                      <a:lnTo>
                        <a:pt x="1213" y="266"/>
                      </a:lnTo>
                      <a:lnTo>
                        <a:pt x="1201" y="269"/>
                      </a:lnTo>
                      <a:lnTo>
                        <a:pt x="1188" y="275"/>
                      </a:lnTo>
                      <a:lnTo>
                        <a:pt x="1177" y="281"/>
                      </a:lnTo>
                      <a:lnTo>
                        <a:pt x="1163" y="288"/>
                      </a:lnTo>
                      <a:lnTo>
                        <a:pt x="1148" y="292"/>
                      </a:lnTo>
                      <a:lnTo>
                        <a:pt x="1135" y="300"/>
                      </a:lnTo>
                      <a:lnTo>
                        <a:pt x="1120" y="304"/>
                      </a:lnTo>
                      <a:lnTo>
                        <a:pt x="1106" y="309"/>
                      </a:lnTo>
                      <a:lnTo>
                        <a:pt x="1091" y="315"/>
                      </a:lnTo>
                      <a:lnTo>
                        <a:pt x="1076" y="321"/>
                      </a:lnTo>
                      <a:lnTo>
                        <a:pt x="1059" y="325"/>
                      </a:lnTo>
                      <a:lnTo>
                        <a:pt x="1044" y="332"/>
                      </a:lnTo>
                      <a:lnTo>
                        <a:pt x="1028" y="338"/>
                      </a:lnTo>
                      <a:lnTo>
                        <a:pt x="1013" y="344"/>
                      </a:lnTo>
                      <a:lnTo>
                        <a:pt x="994" y="347"/>
                      </a:lnTo>
                      <a:lnTo>
                        <a:pt x="979" y="353"/>
                      </a:lnTo>
                      <a:lnTo>
                        <a:pt x="962" y="357"/>
                      </a:lnTo>
                      <a:lnTo>
                        <a:pt x="945" y="363"/>
                      </a:lnTo>
                      <a:lnTo>
                        <a:pt x="928" y="368"/>
                      </a:lnTo>
                      <a:lnTo>
                        <a:pt x="910" y="374"/>
                      </a:lnTo>
                      <a:lnTo>
                        <a:pt x="893" y="380"/>
                      </a:lnTo>
                      <a:lnTo>
                        <a:pt x="876" y="385"/>
                      </a:lnTo>
                      <a:lnTo>
                        <a:pt x="857" y="387"/>
                      </a:lnTo>
                      <a:lnTo>
                        <a:pt x="840" y="393"/>
                      </a:lnTo>
                      <a:lnTo>
                        <a:pt x="821" y="397"/>
                      </a:lnTo>
                      <a:lnTo>
                        <a:pt x="802" y="401"/>
                      </a:lnTo>
                      <a:lnTo>
                        <a:pt x="783" y="404"/>
                      </a:lnTo>
                      <a:lnTo>
                        <a:pt x="766" y="408"/>
                      </a:lnTo>
                      <a:lnTo>
                        <a:pt x="747" y="412"/>
                      </a:lnTo>
                      <a:lnTo>
                        <a:pt x="730" y="416"/>
                      </a:lnTo>
                      <a:lnTo>
                        <a:pt x="711" y="418"/>
                      </a:lnTo>
                      <a:lnTo>
                        <a:pt x="692" y="420"/>
                      </a:lnTo>
                      <a:lnTo>
                        <a:pt x="673" y="423"/>
                      </a:lnTo>
                      <a:lnTo>
                        <a:pt x="656" y="425"/>
                      </a:lnTo>
                      <a:lnTo>
                        <a:pt x="637" y="425"/>
                      </a:lnTo>
                      <a:lnTo>
                        <a:pt x="618" y="427"/>
                      </a:lnTo>
                      <a:lnTo>
                        <a:pt x="599" y="429"/>
                      </a:lnTo>
                      <a:lnTo>
                        <a:pt x="580" y="431"/>
                      </a:lnTo>
                      <a:lnTo>
                        <a:pt x="561" y="429"/>
                      </a:lnTo>
                      <a:lnTo>
                        <a:pt x="543" y="429"/>
                      </a:lnTo>
                      <a:lnTo>
                        <a:pt x="524" y="429"/>
                      </a:lnTo>
                      <a:lnTo>
                        <a:pt x="509" y="429"/>
                      </a:lnTo>
                      <a:lnTo>
                        <a:pt x="494" y="425"/>
                      </a:lnTo>
                      <a:lnTo>
                        <a:pt x="479" y="425"/>
                      </a:lnTo>
                      <a:lnTo>
                        <a:pt x="466" y="423"/>
                      </a:lnTo>
                      <a:lnTo>
                        <a:pt x="454" y="421"/>
                      </a:lnTo>
                      <a:lnTo>
                        <a:pt x="439" y="418"/>
                      </a:lnTo>
                      <a:lnTo>
                        <a:pt x="429" y="416"/>
                      </a:lnTo>
                      <a:lnTo>
                        <a:pt x="416" y="412"/>
                      </a:lnTo>
                      <a:lnTo>
                        <a:pt x="407" y="410"/>
                      </a:lnTo>
                      <a:lnTo>
                        <a:pt x="397" y="404"/>
                      </a:lnTo>
                      <a:lnTo>
                        <a:pt x="389" y="401"/>
                      </a:lnTo>
                      <a:lnTo>
                        <a:pt x="382" y="399"/>
                      </a:lnTo>
                      <a:lnTo>
                        <a:pt x="374" y="395"/>
                      </a:lnTo>
                      <a:lnTo>
                        <a:pt x="367" y="387"/>
                      </a:lnTo>
                      <a:lnTo>
                        <a:pt x="359" y="383"/>
                      </a:lnTo>
                      <a:lnTo>
                        <a:pt x="353" y="380"/>
                      </a:lnTo>
                      <a:lnTo>
                        <a:pt x="348" y="374"/>
                      </a:lnTo>
                      <a:lnTo>
                        <a:pt x="340" y="363"/>
                      </a:lnTo>
                      <a:lnTo>
                        <a:pt x="334" y="351"/>
                      </a:lnTo>
                      <a:lnTo>
                        <a:pt x="329" y="338"/>
                      </a:lnTo>
                      <a:lnTo>
                        <a:pt x="325" y="326"/>
                      </a:lnTo>
                      <a:lnTo>
                        <a:pt x="325" y="313"/>
                      </a:lnTo>
                      <a:lnTo>
                        <a:pt x="325" y="302"/>
                      </a:lnTo>
                      <a:lnTo>
                        <a:pt x="325" y="294"/>
                      </a:lnTo>
                      <a:lnTo>
                        <a:pt x="327" y="288"/>
                      </a:lnTo>
                      <a:lnTo>
                        <a:pt x="329" y="281"/>
                      </a:lnTo>
                      <a:lnTo>
                        <a:pt x="331" y="273"/>
                      </a:lnTo>
                      <a:lnTo>
                        <a:pt x="332" y="266"/>
                      </a:lnTo>
                      <a:lnTo>
                        <a:pt x="334" y="260"/>
                      </a:lnTo>
                      <a:lnTo>
                        <a:pt x="338" y="252"/>
                      </a:lnTo>
                      <a:lnTo>
                        <a:pt x="342" y="247"/>
                      </a:lnTo>
                      <a:lnTo>
                        <a:pt x="344" y="239"/>
                      </a:lnTo>
                      <a:lnTo>
                        <a:pt x="348" y="231"/>
                      </a:lnTo>
                      <a:lnTo>
                        <a:pt x="351" y="226"/>
                      </a:lnTo>
                      <a:lnTo>
                        <a:pt x="357" y="218"/>
                      </a:lnTo>
                      <a:lnTo>
                        <a:pt x="367" y="207"/>
                      </a:lnTo>
                      <a:lnTo>
                        <a:pt x="376" y="193"/>
                      </a:lnTo>
                      <a:lnTo>
                        <a:pt x="386" y="180"/>
                      </a:lnTo>
                      <a:lnTo>
                        <a:pt x="397" y="171"/>
                      </a:lnTo>
                      <a:lnTo>
                        <a:pt x="408" y="159"/>
                      </a:lnTo>
                      <a:lnTo>
                        <a:pt x="422" y="150"/>
                      </a:lnTo>
                      <a:lnTo>
                        <a:pt x="433" y="140"/>
                      </a:lnTo>
                      <a:lnTo>
                        <a:pt x="445" y="133"/>
                      </a:lnTo>
                      <a:lnTo>
                        <a:pt x="458" y="123"/>
                      </a:lnTo>
                      <a:lnTo>
                        <a:pt x="471" y="119"/>
                      </a:lnTo>
                      <a:lnTo>
                        <a:pt x="481" y="112"/>
                      </a:lnTo>
                      <a:lnTo>
                        <a:pt x="492" y="106"/>
                      </a:lnTo>
                      <a:lnTo>
                        <a:pt x="502" y="100"/>
                      </a:lnTo>
                      <a:lnTo>
                        <a:pt x="513" y="95"/>
                      </a:lnTo>
                      <a:lnTo>
                        <a:pt x="523" y="87"/>
                      </a:lnTo>
                      <a:lnTo>
                        <a:pt x="532" y="81"/>
                      </a:lnTo>
                      <a:lnTo>
                        <a:pt x="540" y="76"/>
                      </a:lnTo>
                      <a:lnTo>
                        <a:pt x="549" y="70"/>
                      </a:lnTo>
                      <a:lnTo>
                        <a:pt x="557" y="64"/>
                      </a:lnTo>
                      <a:lnTo>
                        <a:pt x="564" y="59"/>
                      </a:lnTo>
                      <a:lnTo>
                        <a:pt x="570" y="51"/>
                      </a:lnTo>
                      <a:lnTo>
                        <a:pt x="578" y="47"/>
                      </a:lnTo>
                      <a:lnTo>
                        <a:pt x="587" y="36"/>
                      </a:lnTo>
                      <a:lnTo>
                        <a:pt x="595" y="26"/>
                      </a:lnTo>
                      <a:lnTo>
                        <a:pt x="599" y="17"/>
                      </a:lnTo>
                      <a:lnTo>
                        <a:pt x="602" y="11"/>
                      </a:lnTo>
                      <a:lnTo>
                        <a:pt x="601" y="5"/>
                      </a:lnTo>
                      <a:lnTo>
                        <a:pt x="595" y="2"/>
                      </a:lnTo>
                      <a:lnTo>
                        <a:pt x="591" y="0"/>
                      </a:lnTo>
                      <a:lnTo>
                        <a:pt x="587" y="0"/>
                      </a:lnTo>
                      <a:lnTo>
                        <a:pt x="582" y="0"/>
                      </a:lnTo>
                      <a:lnTo>
                        <a:pt x="576" y="2"/>
                      </a:lnTo>
                      <a:lnTo>
                        <a:pt x="568" y="2"/>
                      </a:lnTo>
                      <a:lnTo>
                        <a:pt x="559" y="5"/>
                      </a:lnTo>
                      <a:lnTo>
                        <a:pt x="549" y="7"/>
                      </a:lnTo>
                      <a:lnTo>
                        <a:pt x="540" y="11"/>
                      </a:lnTo>
                      <a:lnTo>
                        <a:pt x="540" y="11"/>
                      </a:lnTo>
                      <a:close/>
                    </a:path>
                  </a:pathLst>
                </a:custGeom>
                <a:solidFill>
                  <a:srgbClr val="FAB55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8" name="Freeform 76"/>
                <p:cNvSpPr>
                  <a:spLocks/>
                </p:cNvSpPr>
                <p:nvPr/>
              </p:nvSpPr>
              <p:spPr bwMode="auto">
                <a:xfrm>
                  <a:off x="3014083" y="2537204"/>
                  <a:ext cx="858194" cy="289534"/>
                </a:xfrm>
                <a:custGeom>
                  <a:avLst/>
                  <a:gdLst/>
                  <a:ahLst/>
                  <a:cxnLst>
                    <a:cxn ang="0">
                      <a:pos x="1768" y="74"/>
                    </a:cxn>
                    <a:cxn ang="0">
                      <a:pos x="1732" y="112"/>
                    </a:cxn>
                    <a:cxn ang="0">
                      <a:pos x="1694" y="150"/>
                    </a:cxn>
                    <a:cxn ang="0">
                      <a:pos x="1644" y="192"/>
                    </a:cxn>
                    <a:cxn ang="0">
                      <a:pos x="1584" y="242"/>
                    </a:cxn>
                    <a:cxn ang="0">
                      <a:pos x="1513" y="293"/>
                    </a:cxn>
                    <a:cxn ang="0">
                      <a:pos x="1433" y="344"/>
                    </a:cxn>
                    <a:cxn ang="0">
                      <a:pos x="1342" y="394"/>
                    </a:cxn>
                    <a:cxn ang="0">
                      <a:pos x="1241" y="443"/>
                    </a:cxn>
                    <a:cxn ang="0">
                      <a:pos x="1129" y="485"/>
                    </a:cxn>
                    <a:cxn ang="0">
                      <a:pos x="1009" y="521"/>
                    </a:cxn>
                    <a:cxn ang="0">
                      <a:pos x="878" y="548"/>
                    </a:cxn>
                    <a:cxn ang="0">
                      <a:pos x="751" y="569"/>
                    </a:cxn>
                    <a:cxn ang="0">
                      <a:pos x="633" y="582"/>
                    </a:cxn>
                    <a:cxn ang="0">
                      <a:pos x="526" y="597"/>
                    </a:cxn>
                    <a:cxn ang="0">
                      <a:pos x="429" y="603"/>
                    </a:cxn>
                    <a:cxn ang="0">
                      <a:pos x="342" y="608"/>
                    </a:cxn>
                    <a:cxn ang="0">
                      <a:pos x="264" y="610"/>
                    </a:cxn>
                    <a:cxn ang="0">
                      <a:pos x="197" y="610"/>
                    </a:cxn>
                    <a:cxn ang="0">
                      <a:pos x="138" y="607"/>
                    </a:cxn>
                    <a:cxn ang="0">
                      <a:pos x="91" y="603"/>
                    </a:cxn>
                    <a:cxn ang="0">
                      <a:pos x="53" y="595"/>
                    </a:cxn>
                    <a:cxn ang="0">
                      <a:pos x="11" y="582"/>
                    </a:cxn>
                    <a:cxn ang="0">
                      <a:pos x="9" y="565"/>
                    </a:cxn>
                    <a:cxn ang="0">
                      <a:pos x="53" y="565"/>
                    </a:cxn>
                    <a:cxn ang="0">
                      <a:pos x="87" y="567"/>
                    </a:cxn>
                    <a:cxn ang="0">
                      <a:pos x="135" y="570"/>
                    </a:cxn>
                    <a:cxn ang="0">
                      <a:pos x="188" y="572"/>
                    </a:cxn>
                    <a:cxn ang="0">
                      <a:pos x="251" y="576"/>
                    </a:cxn>
                    <a:cxn ang="0">
                      <a:pos x="323" y="574"/>
                    </a:cxn>
                    <a:cxn ang="0">
                      <a:pos x="405" y="572"/>
                    </a:cxn>
                    <a:cxn ang="0">
                      <a:pos x="496" y="567"/>
                    </a:cxn>
                    <a:cxn ang="0">
                      <a:pos x="595" y="555"/>
                    </a:cxn>
                    <a:cxn ang="0">
                      <a:pos x="703" y="540"/>
                    </a:cxn>
                    <a:cxn ang="0">
                      <a:pos x="812" y="517"/>
                    </a:cxn>
                    <a:cxn ang="0">
                      <a:pos x="918" y="491"/>
                    </a:cxn>
                    <a:cxn ang="0">
                      <a:pos x="1025" y="460"/>
                    </a:cxn>
                    <a:cxn ang="0">
                      <a:pos x="1123" y="424"/>
                    </a:cxn>
                    <a:cxn ang="0">
                      <a:pos x="1217" y="386"/>
                    </a:cxn>
                    <a:cxn ang="0">
                      <a:pos x="1306" y="348"/>
                    </a:cxn>
                    <a:cxn ang="0">
                      <a:pos x="1388" y="308"/>
                    </a:cxn>
                    <a:cxn ang="0">
                      <a:pos x="1462" y="266"/>
                    </a:cxn>
                    <a:cxn ang="0">
                      <a:pos x="1528" y="227"/>
                    </a:cxn>
                    <a:cxn ang="0">
                      <a:pos x="1584" y="188"/>
                    </a:cxn>
                    <a:cxn ang="0">
                      <a:pos x="1631" y="154"/>
                    </a:cxn>
                    <a:cxn ang="0">
                      <a:pos x="1675" y="118"/>
                    </a:cxn>
                    <a:cxn ang="0">
                      <a:pos x="1722" y="67"/>
                    </a:cxn>
                    <a:cxn ang="0">
                      <a:pos x="1760" y="31"/>
                    </a:cxn>
                    <a:cxn ang="0">
                      <a:pos x="1802" y="4"/>
                    </a:cxn>
                    <a:cxn ang="0">
                      <a:pos x="1810" y="17"/>
                    </a:cxn>
                    <a:cxn ang="0">
                      <a:pos x="1783" y="59"/>
                    </a:cxn>
                  </a:cxnLst>
                  <a:rect l="0" t="0" r="r" b="b"/>
                  <a:pathLst>
                    <a:path w="1814" h="612">
                      <a:moveTo>
                        <a:pt x="1783" y="59"/>
                      </a:moveTo>
                      <a:lnTo>
                        <a:pt x="1781" y="59"/>
                      </a:lnTo>
                      <a:lnTo>
                        <a:pt x="1779" y="63"/>
                      </a:lnTo>
                      <a:lnTo>
                        <a:pt x="1774" y="69"/>
                      </a:lnTo>
                      <a:lnTo>
                        <a:pt x="1768" y="74"/>
                      </a:lnTo>
                      <a:lnTo>
                        <a:pt x="1760" y="84"/>
                      </a:lnTo>
                      <a:lnTo>
                        <a:pt x="1751" y="93"/>
                      </a:lnTo>
                      <a:lnTo>
                        <a:pt x="1743" y="99"/>
                      </a:lnTo>
                      <a:lnTo>
                        <a:pt x="1738" y="107"/>
                      </a:lnTo>
                      <a:lnTo>
                        <a:pt x="1732" y="112"/>
                      </a:lnTo>
                      <a:lnTo>
                        <a:pt x="1726" y="120"/>
                      </a:lnTo>
                      <a:lnTo>
                        <a:pt x="1717" y="126"/>
                      </a:lnTo>
                      <a:lnTo>
                        <a:pt x="1709" y="133"/>
                      </a:lnTo>
                      <a:lnTo>
                        <a:pt x="1702" y="141"/>
                      </a:lnTo>
                      <a:lnTo>
                        <a:pt x="1694" y="150"/>
                      </a:lnTo>
                      <a:lnTo>
                        <a:pt x="1684" y="158"/>
                      </a:lnTo>
                      <a:lnTo>
                        <a:pt x="1675" y="166"/>
                      </a:lnTo>
                      <a:lnTo>
                        <a:pt x="1665" y="175"/>
                      </a:lnTo>
                      <a:lnTo>
                        <a:pt x="1656" y="185"/>
                      </a:lnTo>
                      <a:lnTo>
                        <a:pt x="1644" y="192"/>
                      </a:lnTo>
                      <a:lnTo>
                        <a:pt x="1633" y="202"/>
                      </a:lnTo>
                      <a:lnTo>
                        <a:pt x="1622" y="211"/>
                      </a:lnTo>
                      <a:lnTo>
                        <a:pt x="1608" y="221"/>
                      </a:lnTo>
                      <a:lnTo>
                        <a:pt x="1597" y="230"/>
                      </a:lnTo>
                      <a:lnTo>
                        <a:pt x="1584" y="242"/>
                      </a:lnTo>
                      <a:lnTo>
                        <a:pt x="1572" y="251"/>
                      </a:lnTo>
                      <a:lnTo>
                        <a:pt x="1559" y="263"/>
                      </a:lnTo>
                      <a:lnTo>
                        <a:pt x="1544" y="272"/>
                      </a:lnTo>
                      <a:lnTo>
                        <a:pt x="1528" y="284"/>
                      </a:lnTo>
                      <a:lnTo>
                        <a:pt x="1513" y="293"/>
                      </a:lnTo>
                      <a:lnTo>
                        <a:pt x="1498" y="303"/>
                      </a:lnTo>
                      <a:lnTo>
                        <a:pt x="1481" y="312"/>
                      </a:lnTo>
                      <a:lnTo>
                        <a:pt x="1466" y="323"/>
                      </a:lnTo>
                      <a:lnTo>
                        <a:pt x="1449" y="333"/>
                      </a:lnTo>
                      <a:lnTo>
                        <a:pt x="1433" y="344"/>
                      </a:lnTo>
                      <a:lnTo>
                        <a:pt x="1414" y="354"/>
                      </a:lnTo>
                      <a:lnTo>
                        <a:pt x="1397" y="365"/>
                      </a:lnTo>
                      <a:lnTo>
                        <a:pt x="1380" y="375"/>
                      </a:lnTo>
                      <a:lnTo>
                        <a:pt x="1361" y="384"/>
                      </a:lnTo>
                      <a:lnTo>
                        <a:pt x="1342" y="394"/>
                      </a:lnTo>
                      <a:lnTo>
                        <a:pt x="1323" y="405"/>
                      </a:lnTo>
                      <a:lnTo>
                        <a:pt x="1302" y="415"/>
                      </a:lnTo>
                      <a:lnTo>
                        <a:pt x="1283" y="424"/>
                      </a:lnTo>
                      <a:lnTo>
                        <a:pt x="1262" y="434"/>
                      </a:lnTo>
                      <a:lnTo>
                        <a:pt x="1241" y="443"/>
                      </a:lnTo>
                      <a:lnTo>
                        <a:pt x="1220" y="451"/>
                      </a:lnTo>
                      <a:lnTo>
                        <a:pt x="1198" y="460"/>
                      </a:lnTo>
                      <a:lnTo>
                        <a:pt x="1175" y="468"/>
                      </a:lnTo>
                      <a:lnTo>
                        <a:pt x="1152" y="477"/>
                      </a:lnTo>
                      <a:lnTo>
                        <a:pt x="1129" y="485"/>
                      </a:lnTo>
                      <a:lnTo>
                        <a:pt x="1108" y="494"/>
                      </a:lnTo>
                      <a:lnTo>
                        <a:pt x="1082" y="500"/>
                      </a:lnTo>
                      <a:lnTo>
                        <a:pt x="1057" y="506"/>
                      </a:lnTo>
                      <a:lnTo>
                        <a:pt x="1032" y="513"/>
                      </a:lnTo>
                      <a:lnTo>
                        <a:pt x="1009" y="521"/>
                      </a:lnTo>
                      <a:lnTo>
                        <a:pt x="983" y="527"/>
                      </a:lnTo>
                      <a:lnTo>
                        <a:pt x="958" y="532"/>
                      </a:lnTo>
                      <a:lnTo>
                        <a:pt x="931" y="538"/>
                      </a:lnTo>
                      <a:lnTo>
                        <a:pt x="907" y="544"/>
                      </a:lnTo>
                      <a:lnTo>
                        <a:pt x="878" y="548"/>
                      </a:lnTo>
                      <a:lnTo>
                        <a:pt x="852" y="553"/>
                      </a:lnTo>
                      <a:lnTo>
                        <a:pt x="825" y="557"/>
                      </a:lnTo>
                      <a:lnTo>
                        <a:pt x="800" y="561"/>
                      </a:lnTo>
                      <a:lnTo>
                        <a:pt x="775" y="565"/>
                      </a:lnTo>
                      <a:lnTo>
                        <a:pt x="751" y="569"/>
                      </a:lnTo>
                      <a:lnTo>
                        <a:pt x="726" y="572"/>
                      </a:lnTo>
                      <a:lnTo>
                        <a:pt x="703" y="576"/>
                      </a:lnTo>
                      <a:lnTo>
                        <a:pt x="678" y="578"/>
                      </a:lnTo>
                      <a:lnTo>
                        <a:pt x="656" y="580"/>
                      </a:lnTo>
                      <a:lnTo>
                        <a:pt x="633" y="582"/>
                      </a:lnTo>
                      <a:lnTo>
                        <a:pt x="612" y="586"/>
                      </a:lnTo>
                      <a:lnTo>
                        <a:pt x="589" y="588"/>
                      </a:lnTo>
                      <a:lnTo>
                        <a:pt x="568" y="591"/>
                      </a:lnTo>
                      <a:lnTo>
                        <a:pt x="547" y="593"/>
                      </a:lnTo>
                      <a:lnTo>
                        <a:pt x="526" y="597"/>
                      </a:lnTo>
                      <a:lnTo>
                        <a:pt x="505" y="597"/>
                      </a:lnTo>
                      <a:lnTo>
                        <a:pt x="486" y="599"/>
                      </a:lnTo>
                      <a:lnTo>
                        <a:pt x="466" y="601"/>
                      </a:lnTo>
                      <a:lnTo>
                        <a:pt x="448" y="603"/>
                      </a:lnTo>
                      <a:lnTo>
                        <a:pt x="429" y="603"/>
                      </a:lnTo>
                      <a:lnTo>
                        <a:pt x="410" y="605"/>
                      </a:lnTo>
                      <a:lnTo>
                        <a:pt x="391" y="605"/>
                      </a:lnTo>
                      <a:lnTo>
                        <a:pt x="376" y="607"/>
                      </a:lnTo>
                      <a:lnTo>
                        <a:pt x="357" y="607"/>
                      </a:lnTo>
                      <a:lnTo>
                        <a:pt x="342" y="608"/>
                      </a:lnTo>
                      <a:lnTo>
                        <a:pt x="325" y="610"/>
                      </a:lnTo>
                      <a:lnTo>
                        <a:pt x="310" y="610"/>
                      </a:lnTo>
                      <a:lnTo>
                        <a:pt x="294" y="610"/>
                      </a:lnTo>
                      <a:lnTo>
                        <a:pt x="279" y="610"/>
                      </a:lnTo>
                      <a:lnTo>
                        <a:pt x="264" y="610"/>
                      </a:lnTo>
                      <a:lnTo>
                        <a:pt x="251" y="612"/>
                      </a:lnTo>
                      <a:lnTo>
                        <a:pt x="237" y="610"/>
                      </a:lnTo>
                      <a:lnTo>
                        <a:pt x="222" y="610"/>
                      </a:lnTo>
                      <a:lnTo>
                        <a:pt x="209" y="610"/>
                      </a:lnTo>
                      <a:lnTo>
                        <a:pt x="197" y="610"/>
                      </a:lnTo>
                      <a:lnTo>
                        <a:pt x="184" y="610"/>
                      </a:lnTo>
                      <a:lnTo>
                        <a:pt x="173" y="610"/>
                      </a:lnTo>
                      <a:lnTo>
                        <a:pt x="161" y="608"/>
                      </a:lnTo>
                      <a:lnTo>
                        <a:pt x="150" y="608"/>
                      </a:lnTo>
                      <a:lnTo>
                        <a:pt x="138" y="607"/>
                      </a:lnTo>
                      <a:lnTo>
                        <a:pt x="129" y="607"/>
                      </a:lnTo>
                      <a:lnTo>
                        <a:pt x="119" y="605"/>
                      </a:lnTo>
                      <a:lnTo>
                        <a:pt x="110" y="605"/>
                      </a:lnTo>
                      <a:lnTo>
                        <a:pt x="100" y="605"/>
                      </a:lnTo>
                      <a:lnTo>
                        <a:pt x="91" y="603"/>
                      </a:lnTo>
                      <a:lnTo>
                        <a:pt x="83" y="601"/>
                      </a:lnTo>
                      <a:lnTo>
                        <a:pt x="76" y="601"/>
                      </a:lnTo>
                      <a:lnTo>
                        <a:pt x="68" y="599"/>
                      </a:lnTo>
                      <a:lnTo>
                        <a:pt x="60" y="597"/>
                      </a:lnTo>
                      <a:lnTo>
                        <a:pt x="53" y="595"/>
                      </a:lnTo>
                      <a:lnTo>
                        <a:pt x="47" y="595"/>
                      </a:lnTo>
                      <a:lnTo>
                        <a:pt x="36" y="591"/>
                      </a:lnTo>
                      <a:lnTo>
                        <a:pt x="26" y="589"/>
                      </a:lnTo>
                      <a:lnTo>
                        <a:pt x="19" y="586"/>
                      </a:lnTo>
                      <a:lnTo>
                        <a:pt x="11" y="582"/>
                      </a:lnTo>
                      <a:lnTo>
                        <a:pt x="5" y="578"/>
                      </a:lnTo>
                      <a:lnTo>
                        <a:pt x="3" y="576"/>
                      </a:lnTo>
                      <a:lnTo>
                        <a:pt x="0" y="569"/>
                      </a:lnTo>
                      <a:lnTo>
                        <a:pt x="5" y="567"/>
                      </a:lnTo>
                      <a:lnTo>
                        <a:pt x="9" y="565"/>
                      </a:lnTo>
                      <a:lnTo>
                        <a:pt x="15" y="565"/>
                      </a:lnTo>
                      <a:lnTo>
                        <a:pt x="21" y="565"/>
                      </a:lnTo>
                      <a:lnTo>
                        <a:pt x="30" y="565"/>
                      </a:lnTo>
                      <a:lnTo>
                        <a:pt x="40" y="565"/>
                      </a:lnTo>
                      <a:lnTo>
                        <a:pt x="53" y="565"/>
                      </a:lnTo>
                      <a:lnTo>
                        <a:pt x="59" y="565"/>
                      </a:lnTo>
                      <a:lnTo>
                        <a:pt x="66" y="567"/>
                      </a:lnTo>
                      <a:lnTo>
                        <a:pt x="72" y="567"/>
                      </a:lnTo>
                      <a:lnTo>
                        <a:pt x="81" y="567"/>
                      </a:lnTo>
                      <a:lnTo>
                        <a:pt x="87" y="567"/>
                      </a:lnTo>
                      <a:lnTo>
                        <a:pt x="97" y="569"/>
                      </a:lnTo>
                      <a:lnTo>
                        <a:pt x="104" y="569"/>
                      </a:lnTo>
                      <a:lnTo>
                        <a:pt x="116" y="569"/>
                      </a:lnTo>
                      <a:lnTo>
                        <a:pt x="123" y="569"/>
                      </a:lnTo>
                      <a:lnTo>
                        <a:pt x="135" y="570"/>
                      </a:lnTo>
                      <a:lnTo>
                        <a:pt x="144" y="572"/>
                      </a:lnTo>
                      <a:lnTo>
                        <a:pt x="156" y="572"/>
                      </a:lnTo>
                      <a:lnTo>
                        <a:pt x="165" y="572"/>
                      </a:lnTo>
                      <a:lnTo>
                        <a:pt x="176" y="572"/>
                      </a:lnTo>
                      <a:lnTo>
                        <a:pt x="188" y="572"/>
                      </a:lnTo>
                      <a:lnTo>
                        <a:pt x="201" y="574"/>
                      </a:lnTo>
                      <a:lnTo>
                        <a:pt x="211" y="574"/>
                      </a:lnTo>
                      <a:lnTo>
                        <a:pt x="224" y="574"/>
                      </a:lnTo>
                      <a:lnTo>
                        <a:pt x="237" y="574"/>
                      </a:lnTo>
                      <a:lnTo>
                        <a:pt x="251" y="576"/>
                      </a:lnTo>
                      <a:lnTo>
                        <a:pt x="264" y="574"/>
                      </a:lnTo>
                      <a:lnTo>
                        <a:pt x="279" y="574"/>
                      </a:lnTo>
                      <a:lnTo>
                        <a:pt x="292" y="574"/>
                      </a:lnTo>
                      <a:lnTo>
                        <a:pt x="308" y="574"/>
                      </a:lnTo>
                      <a:lnTo>
                        <a:pt x="323" y="574"/>
                      </a:lnTo>
                      <a:lnTo>
                        <a:pt x="338" y="574"/>
                      </a:lnTo>
                      <a:lnTo>
                        <a:pt x="353" y="574"/>
                      </a:lnTo>
                      <a:lnTo>
                        <a:pt x="372" y="574"/>
                      </a:lnTo>
                      <a:lnTo>
                        <a:pt x="388" y="572"/>
                      </a:lnTo>
                      <a:lnTo>
                        <a:pt x="405" y="572"/>
                      </a:lnTo>
                      <a:lnTo>
                        <a:pt x="422" y="570"/>
                      </a:lnTo>
                      <a:lnTo>
                        <a:pt x="439" y="569"/>
                      </a:lnTo>
                      <a:lnTo>
                        <a:pt x="458" y="569"/>
                      </a:lnTo>
                      <a:lnTo>
                        <a:pt x="477" y="567"/>
                      </a:lnTo>
                      <a:lnTo>
                        <a:pt x="496" y="567"/>
                      </a:lnTo>
                      <a:lnTo>
                        <a:pt x="515" y="565"/>
                      </a:lnTo>
                      <a:lnTo>
                        <a:pt x="534" y="563"/>
                      </a:lnTo>
                      <a:lnTo>
                        <a:pt x="555" y="559"/>
                      </a:lnTo>
                      <a:lnTo>
                        <a:pt x="574" y="557"/>
                      </a:lnTo>
                      <a:lnTo>
                        <a:pt x="595" y="555"/>
                      </a:lnTo>
                      <a:lnTo>
                        <a:pt x="616" y="551"/>
                      </a:lnTo>
                      <a:lnTo>
                        <a:pt x="637" y="550"/>
                      </a:lnTo>
                      <a:lnTo>
                        <a:pt x="659" y="548"/>
                      </a:lnTo>
                      <a:lnTo>
                        <a:pt x="682" y="544"/>
                      </a:lnTo>
                      <a:lnTo>
                        <a:pt x="703" y="540"/>
                      </a:lnTo>
                      <a:lnTo>
                        <a:pt x="726" y="536"/>
                      </a:lnTo>
                      <a:lnTo>
                        <a:pt x="747" y="531"/>
                      </a:lnTo>
                      <a:lnTo>
                        <a:pt x="770" y="529"/>
                      </a:lnTo>
                      <a:lnTo>
                        <a:pt x="791" y="521"/>
                      </a:lnTo>
                      <a:lnTo>
                        <a:pt x="812" y="517"/>
                      </a:lnTo>
                      <a:lnTo>
                        <a:pt x="834" y="512"/>
                      </a:lnTo>
                      <a:lnTo>
                        <a:pt x="855" y="508"/>
                      </a:lnTo>
                      <a:lnTo>
                        <a:pt x="876" y="502"/>
                      </a:lnTo>
                      <a:lnTo>
                        <a:pt x="897" y="496"/>
                      </a:lnTo>
                      <a:lnTo>
                        <a:pt x="918" y="491"/>
                      </a:lnTo>
                      <a:lnTo>
                        <a:pt x="941" y="485"/>
                      </a:lnTo>
                      <a:lnTo>
                        <a:pt x="960" y="477"/>
                      </a:lnTo>
                      <a:lnTo>
                        <a:pt x="981" y="472"/>
                      </a:lnTo>
                      <a:lnTo>
                        <a:pt x="1004" y="466"/>
                      </a:lnTo>
                      <a:lnTo>
                        <a:pt x="1025" y="460"/>
                      </a:lnTo>
                      <a:lnTo>
                        <a:pt x="1044" y="453"/>
                      </a:lnTo>
                      <a:lnTo>
                        <a:pt x="1063" y="447"/>
                      </a:lnTo>
                      <a:lnTo>
                        <a:pt x="1084" y="439"/>
                      </a:lnTo>
                      <a:lnTo>
                        <a:pt x="1104" y="432"/>
                      </a:lnTo>
                      <a:lnTo>
                        <a:pt x="1123" y="424"/>
                      </a:lnTo>
                      <a:lnTo>
                        <a:pt x="1142" y="417"/>
                      </a:lnTo>
                      <a:lnTo>
                        <a:pt x="1160" y="409"/>
                      </a:lnTo>
                      <a:lnTo>
                        <a:pt x="1181" y="403"/>
                      </a:lnTo>
                      <a:lnTo>
                        <a:pt x="1198" y="394"/>
                      </a:lnTo>
                      <a:lnTo>
                        <a:pt x="1217" y="386"/>
                      </a:lnTo>
                      <a:lnTo>
                        <a:pt x="1236" y="379"/>
                      </a:lnTo>
                      <a:lnTo>
                        <a:pt x="1255" y="371"/>
                      </a:lnTo>
                      <a:lnTo>
                        <a:pt x="1270" y="363"/>
                      </a:lnTo>
                      <a:lnTo>
                        <a:pt x="1289" y="356"/>
                      </a:lnTo>
                      <a:lnTo>
                        <a:pt x="1306" y="348"/>
                      </a:lnTo>
                      <a:lnTo>
                        <a:pt x="1323" y="341"/>
                      </a:lnTo>
                      <a:lnTo>
                        <a:pt x="1338" y="331"/>
                      </a:lnTo>
                      <a:lnTo>
                        <a:pt x="1355" y="323"/>
                      </a:lnTo>
                      <a:lnTo>
                        <a:pt x="1371" y="314"/>
                      </a:lnTo>
                      <a:lnTo>
                        <a:pt x="1388" y="308"/>
                      </a:lnTo>
                      <a:lnTo>
                        <a:pt x="1403" y="299"/>
                      </a:lnTo>
                      <a:lnTo>
                        <a:pt x="1418" y="291"/>
                      </a:lnTo>
                      <a:lnTo>
                        <a:pt x="1433" y="284"/>
                      </a:lnTo>
                      <a:lnTo>
                        <a:pt x="1449" y="276"/>
                      </a:lnTo>
                      <a:lnTo>
                        <a:pt x="1462" y="266"/>
                      </a:lnTo>
                      <a:lnTo>
                        <a:pt x="1475" y="259"/>
                      </a:lnTo>
                      <a:lnTo>
                        <a:pt x="1489" y="251"/>
                      </a:lnTo>
                      <a:lnTo>
                        <a:pt x="1502" y="244"/>
                      </a:lnTo>
                      <a:lnTo>
                        <a:pt x="1515" y="236"/>
                      </a:lnTo>
                      <a:lnTo>
                        <a:pt x="1528" y="227"/>
                      </a:lnTo>
                      <a:lnTo>
                        <a:pt x="1540" y="221"/>
                      </a:lnTo>
                      <a:lnTo>
                        <a:pt x="1553" y="213"/>
                      </a:lnTo>
                      <a:lnTo>
                        <a:pt x="1563" y="204"/>
                      </a:lnTo>
                      <a:lnTo>
                        <a:pt x="1574" y="198"/>
                      </a:lnTo>
                      <a:lnTo>
                        <a:pt x="1584" y="188"/>
                      </a:lnTo>
                      <a:lnTo>
                        <a:pt x="1595" y="183"/>
                      </a:lnTo>
                      <a:lnTo>
                        <a:pt x="1603" y="175"/>
                      </a:lnTo>
                      <a:lnTo>
                        <a:pt x="1612" y="168"/>
                      </a:lnTo>
                      <a:lnTo>
                        <a:pt x="1622" y="160"/>
                      </a:lnTo>
                      <a:lnTo>
                        <a:pt x="1631" y="154"/>
                      </a:lnTo>
                      <a:lnTo>
                        <a:pt x="1639" y="149"/>
                      </a:lnTo>
                      <a:lnTo>
                        <a:pt x="1646" y="141"/>
                      </a:lnTo>
                      <a:lnTo>
                        <a:pt x="1654" y="135"/>
                      </a:lnTo>
                      <a:lnTo>
                        <a:pt x="1663" y="128"/>
                      </a:lnTo>
                      <a:lnTo>
                        <a:pt x="1675" y="118"/>
                      </a:lnTo>
                      <a:lnTo>
                        <a:pt x="1686" y="107"/>
                      </a:lnTo>
                      <a:lnTo>
                        <a:pt x="1694" y="95"/>
                      </a:lnTo>
                      <a:lnTo>
                        <a:pt x="1703" y="84"/>
                      </a:lnTo>
                      <a:lnTo>
                        <a:pt x="1713" y="74"/>
                      </a:lnTo>
                      <a:lnTo>
                        <a:pt x="1722" y="67"/>
                      </a:lnTo>
                      <a:lnTo>
                        <a:pt x="1730" y="57"/>
                      </a:lnTo>
                      <a:lnTo>
                        <a:pt x="1738" y="50"/>
                      </a:lnTo>
                      <a:lnTo>
                        <a:pt x="1747" y="44"/>
                      </a:lnTo>
                      <a:lnTo>
                        <a:pt x="1755" y="38"/>
                      </a:lnTo>
                      <a:lnTo>
                        <a:pt x="1760" y="31"/>
                      </a:lnTo>
                      <a:lnTo>
                        <a:pt x="1768" y="25"/>
                      </a:lnTo>
                      <a:lnTo>
                        <a:pt x="1776" y="19"/>
                      </a:lnTo>
                      <a:lnTo>
                        <a:pt x="1781" y="16"/>
                      </a:lnTo>
                      <a:lnTo>
                        <a:pt x="1791" y="8"/>
                      </a:lnTo>
                      <a:lnTo>
                        <a:pt x="1802" y="4"/>
                      </a:lnTo>
                      <a:lnTo>
                        <a:pt x="1808" y="0"/>
                      </a:lnTo>
                      <a:lnTo>
                        <a:pt x="1812" y="2"/>
                      </a:lnTo>
                      <a:lnTo>
                        <a:pt x="1814" y="4"/>
                      </a:lnTo>
                      <a:lnTo>
                        <a:pt x="1814" y="10"/>
                      </a:lnTo>
                      <a:lnTo>
                        <a:pt x="1810" y="17"/>
                      </a:lnTo>
                      <a:lnTo>
                        <a:pt x="1804" y="29"/>
                      </a:lnTo>
                      <a:lnTo>
                        <a:pt x="1800" y="35"/>
                      </a:lnTo>
                      <a:lnTo>
                        <a:pt x="1795" y="42"/>
                      </a:lnTo>
                      <a:lnTo>
                        <a:pt x="1789" y="50"/>
                      </a:lnTo>
                      <a:lnTo>
                        <a:pt x="1783" y="59"/>
                      </a:lnTo>
                      <a:lnTo>
                        <a:pt x="1783" y="5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9" name="Freeform 77"/>
                <p:cNvSpPr>
                  <a:spLocks/>
                </p:cNvSpPr>
                <p:nvPr/>
              </p:nvSpPr>
              <p:spPr bwMode="auto">
                <a:xfrm>
                  <a:off x="2956365" y="2419876"/>
                  <a:ext cx="923482" cy="412539"/>
                </a:xfrm>
                <a:custGeom>
                  <a:avLst/>
                  <a:gdLst/>
                  <a:ahLst/>
                  <a:cxnLst>
                    <a:cxn ang="0">
                      <a:pos x="1371" y="4"/>
                    </a:cxn>
                    <a:cxn ang="0">
                      <a:pos x="1468" y="18"/>
                    </a:cxn>
                    <a:cxn ang="0">
                      <a:pos x="1588" y="40"/>
                    </a:cxn>
                    <a:cxn ang="0">
                      <a:pos x="1709" y="73"/>
                    </a:cxn>
                    <a:cxn ang="0">
                      <a:pos x="1822" y="113"/>
                    </a:cxn>
                    <a:cxn ang="0">
                      <a:pos x="1907" y="166"/>
                    </a:cxn>
                    <a:cxn ang="0">
                      <a:pos x="1947" y="227"/>
                    </a:cxn>
                    <a:cxn ang="0">
                      <a:pos x="1926" y="304"/>
                    </a:cxn>
                    <a:cxn ang="0">
                      <a:pos x="1835" y="407"/>
                    </a:cxn>
                    <a:cxn ang="0">
                      <a:pos x="1679" y="519"/>
                    </a:cxn>
                    <a:cxn ang="0">
                      <a:pos x="1477" y="633"/>
                    </a:cxn>
                    <a:cxn ang="0">
                      <a:pos x="1236" y="736"/>
                    </a:cxn>
                    <a:cxn ang="0">
                      <a:pos x="970" y="818"/>
                    </a:cxn>
                    <a:cxn ang="0">
                      <a:pos x="683" y="863"/>
                    </a:cxn>
                    <a:cxn ang="0">
                      <a:pos x="411" y="873"/>
                    </a:cxn>
                    <a:cxn ang="0">
                      <a:pos x="215" y="859"/>
                    </a:cxn>
                    <a:cxn ang="0">
                      <a:pos x="91" y="831"/>
                    </a:cxn>
                    <a:cxn ang="0">
                      <a:pos x="17" y="780"/>
                    </a:cxn>
                    <a:cxn ang="0">
                      <a:pos x="0" y="702"/>
                    </a:cxn>
                    <a:cxn ang="0">
                      <a:pos x="17" y="629"/>
                    </a:cxn>
                    <a:cxn ang="0">
                      <a:pos x="51" y="557"/>
                    </a:cxn>
                    <a:cxn ang="0">
                      <a:pos x="103" y="476"/>
                    </a:cxn>
                    <a:cxn ang="0">
                      <a:pos x="190" y="399"/>
                    </a:cxn>
                    <a:cxn ang="0">
                      <a:pos x="297" y="327"/>
                    </a:cxn>
                    <a:cxn ang="0">
                      <a:pos x="411" y="266"/>
                    </a:cxn>
                    <a:cxn ang="0">
                      <a:pos x="511" y="215"/>
                    </a:cxn>
                    <a:cxn ang="0">
                      <a:pos x="589" y="179"/>
                    </a:cxn>
                    <a:cxn ang="0">
                      <a:pos x="654" y="160"/>
                    </a:cxn>
                    <a:cxn ang="0">
                      <a:pos x="589" y="202"/>
                    </a:cxn>
                    <a:cxn ang="0">
                      <a:pos x="504" y="240"/>
                    </a:cxn>
                    <a:cxn ang="0">
                      <a:pos x="420" y="287"/>
                    </a:cxn>
                    <a:cxn ang="0">
                      <a:pos x="325" y="352"/>
                    </a:cxn>
                    <a:cxn ang="0">
                      <a:pos x="228" y="428"/>
                    </a:cxn>
                    <a:cxn ang="0">
                      <a:pos x="141" y="510"/>
                    </a:cxn>
                    <a:cxn ang="0">
                      <a:pos x="72" y="590"/>
                    </a:cxn>
                    <a:cxn ang="0">
                      <a:pos x="30" y="666"/>
                    </a:cxn>
                    <a:cxn ang="0">
                      <a:pos x="30" y="732"/>
                    </a:cxn>
                    <a:cxn ang="0">
                      <a:pos x="103" y="799"/>
                    </a:cxn>
                    <a:cxn ang="0">
                      <a:pos x="190" y="829"/>
                    </a:cxn>
                    <a:cxn ang="0">
                      <a:pos x="302" y="846"/>
                    </a:cxn>
                    <a:cxn ang="0">
                      <a:pos x="434" y="852"/>
                    </a:cxn>
                    <a:cxn ang="0">
                      <a:pos x="570" y="846"/>
                    </a:cxn>
                    <a:cxn ang="0">
                      <a:pos x="711" y="833"/>
                    </a:cxn>
                    <a:cxn ang="0">
                      <a:pos x="846" y="808"/>
                    </a:cxn>
                    <a:cxn ang="0">
                      <a:pos x="985" y="780"/>
                    </a:cxn>
                    <a:cxn ang="0">
                      <a:pos x="1120" y="743"/>
                    </a:cxn>
                    <a:cxn ang="0">
                      <a:pos x="1259" y="700"/>
                    </a:cxn>
                    <a:cxn ang="0">
                      <a:pos x="1392" y="645"/>
                    </a:cxn>
                    <a:cxn ang="0">
                      <a:pos x="1527" y="578"/>
                    </a:cxn>
                    <a:cxn ang="0">
                      <a:pos x="1656" y="500"/>
                    </a:cxn>
                    <a:cxn ang="0">
                      <a:pos x="1772" y="413"/>
                    </a:cxn>
                    <a:cxn ang="0">
                      <a:pos x="1850" y="341"/>
                    </a:cxn>
                    <a:cxn ang="0">
                      <a:pos x="1903" y="265"/>
                    </a:cxn>
                    <a:cxn ang="0">
                      <a:pos x="1890" y="192"/>
                    </a:cxn>
                    <a:cxn ang="0">
                      <a:pos x="1820" y="145"/>
                    </a:cxn>
                    <a:cxn ang="0">
                      <a:pos x="1734" y="111"/>
                    </a:cxn>
                    <a:cxn ang="0">
                      <a:pos x="1658" y="90"/>
                    </a:cxn>
                    <a:cxn ang="0">
                      <a:pos x="1578" y="73"/>
                    </a:cxn>
                    <a:cxn ang="0">
                      <a:pos x="1498" y="57"/>
                    </a:cxn>
                    <a:cxn ang="0">
                      <a:pos x="1430" y="46"/>
                    </a:cxn>
                    <a:cxn ang="0">
                      <a:pos x="1356" y="38"/>
                    </a:cxn>
                    <a:cxn ang="0">
                      <a:pos x="1314" y="0"/>
                    </a:cxn>
                  </a:cxnLst>
                  <a:rect l="0" t="0" r="r" b="b"/>
                  <a:pathLst>
                    <a:path w="1951" h="873">
                      <a:moveTo>
                        <a:pt x="1314" y="0"/>
                      </a:moveTo>
                      <a:lnTo>
                        <a:pt x="1318" y="0"/>
                      </a:lnTo>
                      <a:lnTo>
                        <a:pt x="1323" y="0"/>
                      </a:lnTo>
                      <a:lnTo>
                        <a:pt x="1329" y="0"/>
                      </a:lnTo>
                      <a:lnTo>
                        <a:pt x="1337" y="0"/>
                      </a:lnTo>
                      <a:lnTo>
                        <a:pt x="1344" y="0"/>
                      </a:lnTo>
                      <a:lnTo>
                        <a:pt x="1352" y="2"/>
                      </a:lnTo>
                      <a:lnTo>
                        <a:pt x="1360" y="4"/>
                      </a:lnTo>
                      <a:lnTo>
                        <a:pt x="1371" y="4"/>
                      </a:lnTo>
                      <a:lnTo>
                        <a:pt x="1379" y="4"/>
                      </a:lnTo>
                      <a:lnTo>
                        <a:pt x="1390" y="6"/>
                      </a:lnTo>
                      <a:lnTo>
                        <a:pt x="1399" y="6"/>
                      </a:lnTo>
                      <a:lnTo>
                        <a:pt x="1411" y="10"/>
                      </a:lnTo>
                      <a:lnTo>
                        <a:pt x="1420" y="10"/>
                      </a:lnTo>
                      <a:lnTo>
                        <a:pt x="1432" y="14"/>
                      </a:lnTo>
                      <a:lnTo>
                        <a:pt x="1443" y="14"/>
                      </a:lnTo>
                      <a:lnTo>
                        <a:pt x="1457" y="16"/>
                      </a:lnTo>
                      <a:lnTo>
                        <a:pt x="1468" y="18"/>
                      </a:lnTo>
                      <a:lnTo>
                        <a:pt x="1481" y="19"/>
                      </a:lnTo>
                      <a:lnTo>
                        <a:pt x="1493" y="21"/>
                      </a:lnTo>
                      <a:lnTo>
                        <a:pt x="1506" y="23"/>
                      </a:lnTo>
                      <a:lnTo>
                        <a:pt x="1519" y="25"/>
                      </a:lnTo>
                      <a:lnTo>
                        <a:pt x="1533" y="29"/>
                      </a:lnTo>
                      <a:lnTo>
                        <a:pt x="1546" y="31"/>
                      </a:lnTo>
                      <a:lnTo>
                        <a:pt x="1559" y="35"/>
                      </a:lnTo>
                      <a:lnTo>
                        <a:pt x="1573" y="38"/>
                      </a:lnTo>
                      <a:lnTo>
                        <a:pt x="1588" y="40"/>
                      </a:lnTo>
                      <a:lnTo>
                        <a:pt x="1601" y="42"/>
                      </a:lnTo>
                      <a:lnTo>
                        <a:pt x="1614" y="46"/>
                      </a:lnTo>
                      <a:lnTo>
                        <a:pt x="1628" y="50"/>
                      </a:lnTo>
                      <a:lnTo>
                        <a:pt x="1643" y="54"/>
                      </a:lnTo>
                      <a:lnTo>
                        <a:pt x="1656" y="57"/>
                      </a:lnTo>
                      <a:lnTo>
                        <a:pt x="1671" y="61"/>
                      </a:lnTo>
                      <a:lnTo>
                        <a:pt x="1685" y="65"/>
                      </a:lnTo>
                      <a:lnTo>
                        <a:pt x="1696" y="69"/>
                      </a:lnTo>
                      <a:lnTo>
                        <a:pt x="1709" y="73"/>
                      </a:lnTo>
                      <a:lnTo>
                        <a:pt x="1725" y="76"/>
                      </a:lnTo>
                      <a:lnTo>
                        <a:pt x="1738" y="80"/>
                      </a:lnTo>
                      <a:lnTo>
                        <a:pt x="1749" y="86"/>
                      </a:lnTo>
                      <a:lnTo>
                        <a:pt x="1763" y="90"/>
                      </a:lnTo>
                      <a:lnTo>
                        <a:pt x="1776" y="95"/>
                      </a:lnTo>
                      <a:lnTo>
                        <a:pt x="1787" y="97"/>
                      </a:lnTo>
                      <a:lnTo>
                        <a:pt x="1801" y="103"/>
                      </a:lnTo>
                      <a:lnTo>
                        <a:pt x="1810" y="107"/>
                      </a:lnTo>
                      <a:lnTo>
                        <a:pt x="1822" y="113"/>
                      </a:lnTo>
                      <a:lnTo>
                        <a:pt x="1833" y="118"/>
                      </a:lnTo>
                      <a:lnTo>
                        <a:pt x="1844" y="124"/>
                      </a:lnTo>
                      <a:lnTo>
                        <a:pt x="1854" y="130"/>
                      </a:lnTo>
                      <a:lnTo>
                        <a:pt x="1865" y="135"/>
                      </a:lnTo>
                      <a:lnTo>
                        <a:pt x="1873" y="141"/>
                      </a:lnTo>
                      <a:lnTo>
                        <a:pt x="1882" y="147"/>
                      </a:lnTo>
                      <a:lnTo>
                        <a:pt x="1892" y="152"/>
                      </a:lnTo>
                      <a:lnTo>
                        <a:pt x="1900" y="160"/>
                      </a:lnTo>
                      <a:lnTo>
                        <a:pt x="1907" y="166"/>
                      </a:lnTo>
                      <a:lnTo>
                        <a:pt x="1913" y="171"/>
                      </a:lnTo>
                      <a:lnTo>
                        <a:pt x="1921" y="179"/>
                      </a:lnTo>
                      <a:lnTo>
                        <a:pt x="1926" y="185"/>
                      </a:lnTo>
                      <a:lnTo>
                        <a:pt x="1932" y="192"/>
                      </a:lnTo>
                      <a:lnTo>
                        <a:pt x="1936" y="198"/>
                      </a:lnTo>
                      <a:lnTo>
                        <a:pt x="1940" y="206"/>
                      </a:lnTo>
                      <a:lnTo>
                        <a:pt x="1943" y="213"/>
                      </a:lnTo>
                      <a:lnTo>
                        <a:pt x="1945" y="221"/>
                      </a:lnTo>
                      <a:lnTo>
                        <a:pt x="1947" y="227"/>
                      </a:lnTo>
                      <a:lnTo>
                        <a:pt x="1949" y="236"/>
                      </a:lnTo>
                      <a:lnTo>
                        <a:pt x="1951" y="244"/>
                      </a:lnTo>
                      <a:lnTo>
                        <a:pt x="1949" y="251"/>
                      </a:lnTo>
                      <a:lnTo>
                        <a:pt x="1947" y="259"/>
                      </a:lnTo>
                      <a:lnTo>
                        <a:pt x="1945" y="266"/>
                      </a:lnTo>
                      <a:lnTo>
                        <a:pt x="1941" y="276"/>
                      </a:lnTo>
                      <a:lnTo>
                        <a:pt x="1938" y="285"/>
                      </a:lnTo>
                      <a:lnTo>
                        <a:pt x="1932" y="295"/>
                      </a:lnTo>
                      <a:lnTo>
                        <a:pt x="1926" y="304"/>
                      </a:lnTo>
                      <a:lnTo>
                        <a:pt x="1921" y="316"/>
                      </a:lnTo>
                      <a:lnTo>
                        <a:pt x="1911" y="325"/>
                      </a:lnTo>
                      <a:lnTo>
                        <a:pt x="1901" y="337"/>
                      </a:lnTo>
                      <a:lnTo>
                        <a:pt x="1892" y="346"/>
                      </a:lnTo>
                      <a:lnTo>
                        <a:pt x="1882" y="360"/>
                      </a:lnTo>
                      <a:lnTo>
                        <a:pt x="1871" y="369"/>
                      </a:lnTo>
                      <a:lnTo>
                        <a:pt x="1860" y="380"/>
                      </a:lnTo>
                      <a:lnTo>
                        <a:pt x="1846" y="394"/>
                      </a:lnTo>
                      <a:lnTo>
                        <a:pt x="1835" y="407"/>
                      </a:lnTo>
                      <a:lnTo>
                        <a:pt x="1820" y="417"/>
                      </a:lnTo>
                      <a:lnTo>
                        <a:pt x="1803" y="430"/>
                      </a:lnTo>
                      <a:lnTo>
                        <a:pt x="1787" y="441"/>
                      </a:lnTo>
                      <a:lnTo>
                        <a:pt x="1772" y="455"/>
                      </a:lnTo>
                      <a:lnTo>
                        <a:pt x="1753" y="466"/>
                      </a:lnTo>
                      <a:lnTo>
                        <a:pt x="1736" y="481"/>
                      </a:lnTo>
                      <a:lnTo>
                        <a:pt x="1719" y="493"/>
                      </a:lnTo>
                      <a:lnTo>
                        <a:pt x="1700" y="506"/>
                      </a:lnTo>
                      <a:lnTo>
                        <a:pt x="1679" y="519"/>
                      </a:lnTo>
                      <a:lnTo>
                        <a:pt x="1660" y="533"/>
                      </a:lnTo>
                      <a:lnTo>
                        <a:pt x="1637" y="544"/>
                      </a:lnTo>
                      <a:lnTo>
                        <a:pt x="1618" y="557"/>
                      </a:lnTo>
                      <a:lnTo>
                        <a:pt x="1595" y="569"/>
                      </a:lnTo>
                      <a:lnTo>
                        <a:pt x="1573" y="582"/>
                      </a:lnTo>
                      <a:lnTo>
                        <a:pt x="1550" y="595"/>
                      </a:lnTo>
                      <a:lnTo>
                        <a:pt x="1527" y="609"/>
                      </a:lnTo>
                      <a:lnTo>
                        <a:pt x="1502" y="620"/>
                      </a:lnTo>
                      <a:lnTo>
                        <a:pt x="1477" y="633"/>
                      </a:lnTo>
                      <a:lnTo>
                        <a:pt x="1453" y="645"/>
                      </a:lnTo>
                      <a:lnTo>
                        <a:pt x="1428" y="658"/>
                      </a:lnTo>
                      <a:lnTo>
                        <a:pt x="1401" y="667"/>
                      </a:lnTo>
                      <a:lnTo>
                        <a:pt x="1375" y="681"/>
                      </a:lnTo>
                      <a:lnTo>
                        <a:pt x="1348" y="692"/>
                      </a:lnTo>
                      <a:lnTo>
                        <a:pt x="1322" y="704"/>
                      </a:lnTo>
                      <a:lnTo>
                        <a:pt x="1293" y="715"/>
                      </a:lnTo>
                      <a:lnTo>
                        <a:pt x="1264" y="724"/>
                      </a:lnTo>
                      <a:lnTo>
                        <a:pt x="1236" y="736"/>
                      </a:lnTo>
                      <a:lnTo>
                        <a:pt x="1207" y="745"/>
                      </a:lnTo>
                      <a:lnTo>
                        <a:pt x="1179" y="755"/>
                      </a:lnTo>
                      <a:lnTo>
                        <a:pt x="1150" y="766"/>
                      </a:lnTo>
                      <a:lnTo>
                        <a:pt x="1120" y="776"/>
                      </a:lnTo>
                      <a:lnTo>
                        <a:pt x="1091" y="785"/>
                      </a:lnTo>
                      <a:lnTo>
                        <a:pt x="1061" y="793"/>
                      </a:lnTo>
                      <a:lnTo>
                        <a:pt x="1031" y="802"/>
                      </a:lnTo>
                      <a:lnTo>
                        <a:pt x="1000" y="808"/>
                      </a:lnTo>
                      <a:lnTo>
                        <a:pt x="970" y="818"/>
                      </a:lnTo>
                      <a:lnTo>
                        <a:pt x="937" y="823"/>
                      </a:lnTo>
                      <a:lnTo>
                        <a:pt x="905" y="831"/>
                      </a:lnTo>
                      <a:lnTo>
                        <a:pt x="875" y="837"/>
                      </a:lnTo>
                      <a:lnTo>
                        <a:pt x="844" y="842"/>
                      </a:lnTo>
                      <a:lnTo>
                        <a:pt x="812" y="848"/>
                      </a:lnTo>
                      <a:lnTo>
                        <a:pt x="780" y="854"/>
                      </a:lnTo>
                      <a:lnTo>
                        <a:pt x="747" y="856"/>
                      </a:lnTo>
                      <a:lnTo>
                        <a:pt x="715" y="861"/>
                      </a:lnTo>
                      <a:lnTo>
                        <a:pt x="683" y="863"/>
                      </a:lnTo>
                      <a:lnTo>
                        <a:pt x="652" y="867"/>
                      </a:lnTo>
                      <a:lnTo>
                        <a:pt x="620" y="869"/>
                      </a:lnTo>
                      <a:lnTo>
                        <a:pt x="588" y="873"/>
                      </a:lnTo>
                      <a:lnTo>
                        <a:pt x="555" y="873"/>
                      </a:lnTo>
                      <a:lnTo>
                        <a:pt x="523" y="873"/>
                      </a:lnTo>
                      <a:lnTo>
                        <a:pt x="494" y="873"/>
                      </a:lnTo>
                      <a:lnTo>
                        <a:pt x="466" y="873"/>
                      </a:lnTo>
                      <a:lnTo>
                        <a:pt x="437" y="873"/>
                      </a:lnTo>
                      <a:lnTo>
                        <a:pt x="411" y="873"/>
                      </a:lnTo>
                      <a:lnTo>
                        <a:pt x="384" y="873"/>
                      </a:lnTo>
                      <a:lnTo>
                        <a:pt x="361" y="873"/>
                      </a:lnTo>
                      <a:lnTo>
                        <a:pt x="337" y="869"/>
                      </a:lnTo>
                      <a:lnTo>
                        <a:pt x="316" y="869"/>
                      </a:lnTo>
                      <a:lnTo>
                        <a:pt x="293" y="867"/>
                      </a:lnTo>
                      <a:lnTo>
                        <a:pt x="272" y="865"/>
                      </a:lnTo>
                      <a:lnTo>
                        <a:pt x="253" y="863"/>
                      </a:lnTo>
                      <a:lnTo>
                        <a:pt x="234" y="861"/>
                      </a:lnTo>
                      <a:lnTo>
                        <a:pt x="215" y="859"/>
                      </a:lnTo>
                      <a:lnTo>
                        <a:pt x="200" y="857"/>
                      </a:lnTo>
                      <a:lnTo>
                        <a:pt x="182" y="854"/>
                      </a:lnTo>
                      <a:lnTo>
                        <a:pt x="167" y="850"/>
                      </a:lnTo>
                      <a:lnTo>
                        <a:pt x="152" y="846"/>
                      </a:lnTo>
                      <a:lnTo>
                        <a:pt x="139" y="844"/>
                      </a:lnTo>
                      <a:lnTo>
                        <a:pt x="124" y="840"/>
                      </a:lnTo>
                      <a:lnTo>
                        <a:pt x="112" y="837"/>
                      </a:lnTo>
                      <a:lnTo>
                        <a:pt x="103" y="835"/>
                      </a:lnTo>
                      <a:lnTo>
                        <a:pt x="91" y="831"/>
                      </a:lnTo>
                      <a:lnTo>
                        <a:pt x="82" y="825"/>
                      </a:lnTo>
                      <a:lnTo>
                        <a:pt x="72" y="821"/>
                      </a:lnTo>
                      <a:lnTo>
                        <a:pt x="63" y="816"/>
                      </a:lnTo>
                      <a:lnTo>
                        <a:pt x="55" y="812"/>
                      </a:lnTo>
                      <a:lnTo>
                        <a:pt x="47" y="806"/>
                      </a:lnTo>
                      <a:lnTo>
                        <a:pt x="40" y="802"/>
                      </a:lnTo>
                      <a:lnTo>
                        <a:pt x="34" y="797"/>
                      </a:lnTo>
                      <a:lnTo>
                        <a:pt x="30" y="793"/>
                      </a:lnTo>
                      <a:lnTo>
                        <a:pt x="17" y="780"/>
                      </a:lnTo>
                      <a:lnTo>
                        <a:pt x="11" y="768"/>
                      </a:lnTo>
                      <a:lnTo>
                        <a:pt x="6" y="755"/>
                      </a:lnTo>
                      <a:lnTo>
                        <a:pt x="2" y="743"/>
                      </a:lnTo>
                      <a:lnTo>
                        <a:pt x="0" y="736"/>
                      </a:lnTo>
                      <a:lnTo>
                        <a:pt x="0" y="728"/>
                      </a:lnTo>
                      <a:lnTo>
                        <a:pt x="0" y="721"/>
                      </a:lnTo>
                      <a:lnTo>
                        <a:pt x="0" y="715"/>
                      </a:lnTo>
                      <a:lnTo>
                        <a:pt x="0" y="707"/>
                      </a:lnTo>
                      <a:lnTo>
                        <a:pt x="0" y="702"/>
                      </a:lnTo>
                      <a:lnTo>
                        <a:pt x="0" y="694"/>
                      </a:lnTo>
                      <a:lnTo>
                        <a:pt x="2" y="686"/>
                      </a:lnTo>
                      <a:lnTo>
                        <a:pt x="2" y="679"/>
                      </a:lnTo>
                      <a:lnTo>
                        <a:pt x="6" y="671"/>
                      </a:lnTo>
                      <a:lnTo>
                        <a:pt x="6" y="662"/>
                      </a:lnTo>
                      <a:lnTo>
                        <a:pt x="9" y="654"/>
                      </a:lnTo>
                      <a:lnTo>
                        <a:pt x="11" y="647"/>
                      </a:lnTo>
                      <a:lnTo>
                        <a:pt x="15" y="639"/>
                      </a:lnTo>
                      <a:lnTo>
                        <a:pt x="17" y="629"/>
                      </a:lnTo>
                      <a:lnTo>
                        <a:pt x="21" y="624"/>
                      </a:lnTo>
                      <a:lnTo>
                        <a:pt x="25" y="614"/>
                      </a:lnTo>
                      <a:lnTo>
                        <a:pt x="28" y="607"/>
                      </a:lnTo>
                      <a:lnTo>
                        <a:pt x="32" y="597"/>
                      </a:lnTo>
                      <a:lnTo>
                        <a:pt x="36" y="590"/>
                      </a:lnTo>
                      <a:lnTo>
                        <a:pt x="40" y="580"/>
                      </a:lnTo>
                      <a:lnTo>
                        <a:pt x="44" y="572"/>
                      </a:lnTo>
                      <a:lnTo>
                        <a:pt x="46" y="563"/>
                      </a:lnTo>
                      <a:lnTo>
                        <a:pt x="51" y="557"/>
                      </a:lnTo>
                      <a:lnTo>
                        <a:pt x="55" y="548"/>
                      </a:lnTo>
                      <a:lnTo>
                        <a:pt x="59" y="538"/>
                      </a:lnTo>
                      <a:lnTo>
                        <a:pt x="63" y="529"/>
                      </a:lnTo>
                      <a:lnTo>
                        <a:pt x="68" y="521"/>
                      </a:lnTo>
                      <a:lnTo>
                        <a:pt x="74" y="512"/>
                      </a:lnTo>
                      <a:lnTo>
                        <a:pt x="82" y="504"/>
                      </a:lnTo>
                      <a:lnTo>
                        <a:pt x="87" y="495"/>
                      </a:lnTo>
                      <a:lnTo>
                        <a:pt x="97" y="485"/>
                      </a:lnTo>
                      <a:lnTo>
                        <a:pt x="103" y="476"/>
                      </a:lnTo>
                      <a:lnTo>
                        <a:pt x="112" y="468"/>
                      </a:lnTo>
                      <a:lnTo>
                        <a:pt x="120" y="458"/>
                      </a:lnTo>
                      <a:lnTo>
                        <a:pt x="131" y="451"/>
                      </a:lnTo>
                      <a:lnTo>
                        <a:pt x="139" y="441"/>
                      </a:lnTo>
                      <a:lnTo>
                        <a:pt x="150" y="434"/>
                      </a:lnTo>
                      <a:lnTo>
                        <a:pt x="160" y="424"/>
                      </a:lnTo>
                      <a:lnTo>
                        <a:pt x="171" y="417"/>
                      </a:lnTo>
                      <a:lnTo>
                        <a:pt x="181" y="407"/>
                      </a:lnTo>
                      <a:lnTo>
                        <a:pt x="190" y="399"/>
                      </a:lnTo>
                      <a:lnTo>
                        <a:pt x="202" y="390"/>
                      </a:lnTo>
                      <a:lnTo>
                        <a:pt x="213" y="382"/>
                      </a:lnTo>
                      <a:lnTo>
                        <a:pt x="224" y="375"/>
                      </a:lnTo>
                      <a:lnTo>
                        <a:pt x="238" y="365"/>
                      </a:lnTo>
                      <a:lnTo>
                        <a:pt x="249" y="360"/>
                      </a:lnTo>
                      <a:lnTo>
                        <a:pt x="262" y="352"/>
                      </a:lnTo>
                      <a:lnTo>
                        <a:pt x="272" y="342"/>
                      </a:lnTo>
                      <a:lnTo>
                        <a:pt x="285" y="337"/>
                      </a:lnTo>
                      <a:lnTo>
                        <a:pt x="297" y="327"/>
                      </a:lnTo>
                      <a:lnTo>
                        <a:pt x="310" y="322"/>
                      </a:lnTo>
                      <a:lnTo>
                        <a:pt x="323" y="314"/>
                      </a:lnTo>
                      <a:lnTo>
                        <a:pt x="335" y="306"/>
                      </a:lnTo>
                      <a:lnTo>
                        <a:pt x="348" y="299"/>
                      </a:lnTo>
                      <a:lnTo>
                        <a:pt x="361" y="293"/>
                      </a:lnTo>
                      <a:lnTo>
                        <a:pt x="373" y="287"/>
                      </a:lnTo>
                      <a:lnTo>
                        <a:pt x="384" y="280"/>
                      </a:lnTo>
                      <a:lnTo>
                        <a:pt x="397" y="272"/>
                      </a:lnTo>
                      <a:lnTo>
                        <a:pt x="411" y="266"/>
                      </a:lnTo>
                      <a:lnTo>
                        <a:pt x="420" y="259"/>
                      </a:lnTo>
                      <a:lnTo>
                        <a:pt x="434" y="253"/>
                      </a:lnTo>
                      <a:lnTo>
                        <a:pt x="445" y="247"/>
                      </a:lnTo>
                      <a:lnTo>
                        <a:pt x="456" y="242"/>
                      </a:lnTo>
                      <a:lnTo>
                        <a:pt x="468" y="236"/>
                      </a:lnTo>
                      <a:lnTo>
                        <a:pt x="479" y="230"/>
                      </a:lnTo>
                      <a:lnTo>
                        <a:pt x="489" y="225"/>
                      </a:lnTo>
                      <a:lnTo>
                        <a:pt x="502" y="221"/>
                      </a:lnTo>
                      <a:lnTo>
                        <a:pt x="511" y="215"/>
                      </a:lnTo>
                      <a:lnTo>
                        <a:pt x="521" y="209"/>
                      </a:lnTo>
                      <a:lnTo>
                        <a:pt x="532" y="206"/>
                      </a:lnTo>
                      <a:lnTo>
                        <a:pt x="542" y="202"/>
                      </a:lnTo>
                      <a:lnTo>
                        <a:pt x="551" y="198"/>
                      </a:lnTo>
                      <a:lnTo>
                        <a:pt x="559" y="192"/>
                      </a:lnTo>
                      <a:lnTo>
                        <a:pt x="567" y="189"/>
                      </a:lnTo>
                      <a:lnTo>
                        <a:pt x="576" y="187"/>
                      </a:lnTo>
                      <a:lnTo>
                        <a:pt x="582" y="183"/>
                      </a:lnTo>
                      <a:lnTo>
                        <a:pt x="589" y="179"/>
                      </a:lnTo>
                      <a:lnTo>
                        <a:pt x="597" y="177"/>
                      </a:lnTo>
                      <a:lnTo>
                        <a:pt x="605" y="175"/>
                      </a:lnTo>
                      <a:lnTo>
                        <a:pt x="614" y="170"/>
                      </a:lnTo>
                      <a:lnTo>
                        <a:pt x="624" y="168"/>
                      </a:lnTo>
                      <a:lnTo>
                        <a:pt x="629" y="164"/>
                      </a:lnTo>
                      <a:lnTo>
                        <a:pt x="635" y="164"/>
                      </a:lnTo>
                      <a:lnTo>
                        <a:pt x="645" y="160"/>
                      </a:lnTo>
                      <a:lnTo>
                        <a:pt x="652" y="160"/>
                      </a:lnTo>
                      <a:lnTo>
                        <a:pt x="654" y="160"/>
                      </a:lnTo>
                      <a:lnTo>
                        <a:pt x="652" y="168"/>
                      </a:lnTo>
                      <a:lnTo>
                        <a:pt x="648" y="170"/>
                      </a:lnTo>
                      <a:lnTo>
                        <a:pt x="641" y="175"/>
                      </a:lnTo>
                      <a:lnTo>
                        <a:pt x="631" y="179"/>
                      </a:lnTo>
                      <a:lnTo>
                        <a:pt x="620" y="187"/>
                      </a:lnTo>
                      <a:lnTo>
                        <a:pt x="614" y="190"/>
                      </a:lnTo>
                      <a:lnTo>
                        <a:pt x="607" y="194"/>
                      </a:lnTo>
                      <a:lnTo>
                        <a:pt x="597" y="198"/>
                      </a:lnTo>
                      <a:lnTo>
                        <a:pt x="589" y="202"/>
                      </a:lnTo>
                      <a:lnTo>
                        <a:pt x="578" y="206"/>
                      </a:lnTo>
                      <a:lnTo>
                        <a:pt x="567" y="211"/>
                      </a:lnTo>
                      <a:lnTo>
                        <a:pt x="555" y="217"/>
                      </a:lnTo>
                      <a:lnTo>
                        <a:pt x="544" y="223"/>
                      </a:lnTo>
                      <a:lnTo>
                        <a:pt x="536" y="227"/>
                      </a:lnTo>
                      <a:lnTo>
                        <a:pt x="529" y="228"/>
                      </a:lnTo>
                      <a:lnTo>
                        <a:pt x="521" y="232"/>
                      </a:lnTo>
                      <a:lnTo>
                        <a:pt x="513" y="236"/>
                      </a:lnTo>
                      <a:lnTo>
                        <a:pt x="504" y="240"/>
                      </a:lnTo>
                      <a:lnTo>
                        <a:pt x="494" y="244"/>
                      </a:lnTo>
                      <a:lnTo>
                        <a:pt x="487" y="249"/>
                      </a:lnTo>
                      <a:lnTo>
                        <a:pt x="479" y="255"/>
                      </a:lnTo>
                      <a:lnTo>
                        <a:pt x="470" y="259"/>
                      </a:lnTo>
                      <a:lnTo>
                        <a:pt x="460" y="265"/>
                      </a:lnTo>
                      <a:lnTo>
                        <a:pt x="451" y="268"/>
                      </a:lnTo>
                      <a:lnTo>
                        <a:pt x="441" y="276"/>
                      </a:lnTo>
                      <a:lnTo>
                        <a:pt x="430" y="282"/>
                      </a:lnTo>
                      <a:lnTo>
                        <a:pt x="420" y="287"/>
                      </a:lnTo>
                      <a:lnTo>
                        <a:pt x="411" y="295"/>
                      </a:lnTo>
                      <a:lnTo>
                        <a:pt x="401" y="303"/>
                      </a:lnTo>
                      <a:lnTo>
                        <a:pt x="388" y="308"/>
                      </a:lnTo>
                      <a:lnTo>
                        <a:pt x="378" y="314"/>
                      </a:lnTo>
                      <a:lnTo>
                        <a:pt x="367" y="322"/>
                      </a:lnTo>
                      <a:lnTo>
                        <a:pt x="357" y="329"/>
                      </a:lnTo>
                      <a:lnTo>
                        <a:pt x="346" y="337"/>
                      </a:lnTo>
                      <a:lnTo>
                        <a:pt x="335" y="342"/>
                      </a:lnTo>
                      <a:lnTo>
                        <a:pt x="325" y="352"/>
                      </a:lnTo>
                      <a:lnTo>
                        <a:pt x="314" y="360"/>
                      </a:lnTo>
                      <a:lnTo>
                        <a:pt x="302" y="367"/>
                      </a:lnTo>
                      <a:lnTo>
                        <a:pt x="291" y="375"/>
                      </a:lnTo>
                      <a:lnTo>
                        <a:pt x="281" y="384"/>
                      </a:lnTo>
                      <a:lnTo>
                        <a:pt x="270" y="394"/>
                      </a:lnTo>
                      <a:lnTo>
                        <a:pt x="260" y="401"/>
                      </a:lnTo>
                      <a:lnTo>
                        <a:pt x="249" y="411"/>
                      </a:lnTo>
                      <a:lnTo>
                        <a:pt x="238" y="418"/>
                      </a:lnTo>
                      <a:lnTo>
                        <a:pt x="228" y="428"/>
                      </a:lnTo>
                      <a:lnTo>
                        <a:pt x="219" y="437"/>
                      </a:lnTo>
                      <a:lnTo>
                        <a:pt x="207" y="447"/>
                      </a:lnTo>
                      <a:lnTo>
                        <a:pt x="196" y="455"/>
                      </a:lnTo>
                      <a:lnTo>
                        <a:pt x="188" y="464"/>
                      </a:lnTo>
                      <a:lnTo>
                        <a:pt x="177" y="472"/>
                      </a:lnTo>
                      <a:lnTo>
                        <a:pt x="167" y="481"/>
                      </a:lnTo>
                      <a:lnTo>
                        <a:pt x="158" y="491"/>
                      </a:lnTo>
                      <a:lnTo>
                        <a:pt x="150" y="500"/>
                      </a:lnTo>
                      <a:lnTo>
                        <a:pt x="141" y="510"/>
                      </a:lnTo>
                      <a:lnTo>
                        <a:pt x="131" y="519"/>
                      </a:lnTo>
                      <a:lnTo>
                        <a:pt x="122" y="527"/>
                      </a:lnTo>
                      <a:lnTo>
                        <a:pt x="116" y="536"/>
                      </a:lnTo>
                      <a:lnTo>
                        <a:pt x="106" y="544"/>
                      </a:lnTo>
                      <a:lnTo>
                        <a:pt x="99" y="553"/>
                      </a:lnTo>
                      <a:lnTo>
                        <a:pt x="91" y="563"/>
                      </a:lnTo>
                      <a:lnTo>
                        <a:pt x="86" y="572"/>
                      </a:lnTo>
                      <a:lnTo>
                        <a:pt x="78" y="582"/>
                      </a:lnTo>
                      <a:lnTo>
                        <a:pt x="72" y="590"/>
                      </a:lnTo>
                      <a:lnTo>
                        <a:pt x="65" y="597"/>
                      </a:lnTo>
                      <a:lnTo>
                        <a:pt x="59" y="609"/>
                      </a:lnTo>
                      <a:lnTo>
                        <a:pt x="53" y="616"/>
                      </a:lnTo>
                      <a:lnTo>
                        <a:pt x="49" y="626"/>
                      </a:lnTo>
                      <a:lnTo>
                        <a:pt x="46" y="633"/>
                      </a:lnTo>
                      <a:lnTo>
                        <a:pt x="42" y="643"/>
                      </a:lnTo>
                      <a:lnTo>
                        <a:pt x="38" y="650"/>
                      </a:lnTo>
                      <a:lnTo>
                        <a:pt x="34" y="658"/>
                      </a:lnTo>
                      <a:lnTo>
                        <a:pt x="30" y="666"/>
                      </a:lnTo>
                      <a:lnTo>
                        <a:pt x="30" y="673"/>
                      </a:lnTo>
                      <a:lnTo>
                        <a:pt x="27" y="681"/>
                      </a:lnTo>
                      <a:lnTo>
                        <a:pt x="27" y="688"/>
                      </a:lnTo>
                      <a:lnTo>
                        <a:pt x="27" y="698"/>
                      </a:lnTo>
                      <a:lnTo>
                        <a:pt x="27" y="705"/>
                      </a:lnTo>
                      <a:lnTo>
                        <a:pt x="27" y="711"/>
                      </a:lnTo>
                      <a:lnTo>
                        <a:pt x="27" y="719"/>
                      </a:lnTo>
                      <a:lnTo>
                        <a:pt x="28" y="724"/>
                      </a:lnTo>
                      <a:lnTo>
                        <a:pt x="30" y="732"/>
                      </a:lnTo>
                      <a:lnTo>
                        <a:pt x="36" y="743"/>
                      </a:lnTo>
                      <a:lnTo>
                        <a:pt x="46" y="755"/>
                      </a:lnTo>
                      <a:lnTo>
                        <a:pt x="53" y="766"/>
                      </a:lnTo>
                      <a:lnTo>
                        <a:pt x="65" y="778"/>
                      </a:lnTo>
                      <a:lnTo>
                        <a:pt x="72" y="780"/>
                      </a:lnTo>
                      <a:lnTo>
                        <a:pt x="78" y="787"/>
                      </a:lnTo>
                      <a:lnTo>
                        <a:pt x="87" y="789"/>
                      </a:lnTo>
                      <a:lnTo>
                        <a:pt x="95" y="797"/>
                      </a:lnTo>
                      <a:lnTo>
                        <a:pt x="103" y="799"/>
                      </a:lnTo>
                      <a:lnTo>
                        <a:pt x="110" y="802"/>
                      </a:lnTo>
                      <a:lnTo>
                        <a:pt x="118" y="806"/>
                      </a:lnTo>
                      <a:lnTo>
                        <a:pt x="127" y="810"/>
                      </a:lnTo>
                      <a:lnTo>
                        <a:pt x="137" y="814"/>
                      </a:lnTo>
                      <a:lnTo>
                        <a:pt x="146" y="818"/>
                      </a:lnTo>
                      <a:lnTo>
                        <a:pt x="158" y="821"/>
                      </a:lnTo>
                      <a:lnTo>
                        <a:pt x="169" y="825"/>
                      </a:lnTo>
                      <a:lnTo>
                        <a:pt x="181" y="827"/>
                      </a:lnTo>
                      <a:lnTo>
                        <a:pt x="190" y="829"/>
                      </a:lnTo>
                      <a:lnTo>
                        <a:pt x="202" y="831"/>
                      </a:lnTo>
                      <a:lnTo>
                        <a:pt x="215" y="835"/>
                      </a:lnTo>
                      <a:lnTo>
                        <a:pt x="224" y="837"/>
                      </a:lnTo>
                      <a:lnTo>
                        <a:pt x="238" y="838"/>
                      </a:lnTo>
                      <a:lnTo>
                        <a:pt x="251" y="840"/>
                      </a:lnTo>
                      <a:lnTo>
                        <a:pt x="266" y="842"/>
                      </a:lnTo>
                      <a:lnTo>
                        <a:pt x="278" y="842"/>
                      </a:lnTo>
                      <a:lnTo>
                        <a:pt x="291" y="844"/>
                      </a:lnTo>
                      <a:lnTo>
                        <a:pt x="302" y="846"/>
                      </a:lnTo>
                      <a:lnTo>
                        <a:pt x="318" y="846"/>
                      </a:lnTo>
                      <a:lnTo>
                        <a:pt x="333" y="846"/>
                      </a:lnTo>
                      <a:lnTo>
                        <a:pt x="346" y="848"/>
                      </a:lnTo>
                      <a:lnTo>
                        <a:pt x="359" y="850"/>
                      </a:lnTo>
                      <a:lnTo>
                        <a:pt x="375" y="850"/>
                      </a:lnTo>
                      <a:lnTo>
                        <a:pt x="388" y="850"/>
                      </a:lnTo>
                      <a:lnTo>
                        <a:pt x="403" y="850"/>
                      </a:lnTo>
                      <a:lnTo>
                        <a:pt x="418" y="850"/>
                      </a:lnTo>
                      <a:lnTo>
                        <a:pt x="434" y="852"/>
                      </a:lnTo>
                      <a:lnTo>
                        <a:pt x="449" y="852"/>
                      </a:lnTo>
                      <a:lnTo>
                        <a:pt x="464" y="852"/>
                      </a:lnTo>
                      <a:lnTo>
                        <a:pt x="479" y="852"/>
                      </a:lnTo>
                      <a:lnTo>
                        <a:pt x="494" y="852"/>
                      </a:lnTo>
                      <a:lnTo>
                        <a:pt x="510" y="850"/>
                      </a:lnTo>
                      <a:lnTo>
                        <a:pt x="525" y="850"/>
                      </a:lnTo>
                      <a:lnTo>
                        <a:pt x="540" y="848"/>
                      </a:lnTo>
                      <a:lnTo>
                        <a:pt x="555" y="848"/>
                      </a:lnTo>
                      <a:lnTo>
                        <a:pt x="570" y="846"/>
                      </a:lnTo>
                      <a:lnTo>
                        <a:pt x="586" y="846"/>
                      </a:lnTo>
                      <a:lnTo>
                        <a:pt x="601" y="842"/>
                      </a:lnTo>
                      <a:lnTo>
                        <a:pt x="618" y="842"/>
                      </a:lnTo>
                      <a:lnTo>
                        <a:pt x="633" y="840"/>
                      </a:lnTo>
                      <a:lnTo>
                        <a:pt x="648" y="840"/>
                      </a:lnTo>
                      <a:lnTo>
                        <a:pt x="664" y="837"/>
                      </a:lnTo>
                      <a:lnTo>
                        <a:pt x="681" y="837"/>
                      </a:lnTo>
                      <a:lnTo>
                        <a:pt x="694" y="835"/>
                      </a:lnTo>
                      <a:lnTo>
                        <a:pt x="711" y="833"/>
                      </a:lnTo>
                      <a:lnTo>
                        <a:pt x="724" y="831"/>
                      </a:lnTo>
                      <a:lnTo>
                        <a:pt x="742" y="829"/>
                      </a:lnTo>
                      <a:lnTo>
                        <a:pt x="755" y="825"/>
                      </a:lnTo>
                      <a:lnTo>
                        <a:pt x="770" y="823"/>
                      </a:lnTo>
                      <a:lnTo>
                        <a:pt x="785" y="819"/>
                      </a:lnTo>
                      <a:lnTo>
                        <a:pt x="800" y="818"/>
                      </a:lnTo>
                      <a:lnTo>
                        <a:pt x="816" y="814"/>
                      </a:lnTo>
                      <a:lnTo>
                        <a:pt x="831" y="812"/>
                      </a:lnTo>
                      <a:lnTo>
                        <a:pt x="846" y="808"/>
                      </a:lnTo>
                      <a:lnTo>
                        <a:pt x="861" y="806"/>
                      </a:lnTo>
                      <a:lnTo>
                        <a:pt x="875" y="802"/>
                      </a:lnTo>
                      <a:lnTo>
                        <a:pt x="890" y="799"/>
                      </a:lnTo>
                      <a:lnTo>
                        <a:pt x="905" y="797"/>
                      </a:lnTo>
                      <a:lnTo>
                        <a:pt x="922" y="793"/>
                      </a:lnTo>
                      <a:lnTo>
                        <a:pt x="937" y="789"/>
                      </a:lnTo>
                      <a:lnTo>
                        <a:pt x="953" y="787"/>
                      </a:lnTo>
                      <a:lnTo>
                        <a:pt x="968" y="783"/>
                      </a:lnTo>
                      <a:lnTo>
                        <a:pt x="985" y="780"/>
                      </a:lnTo>
                      <a:lnTo>
                        <a:pt x="998" y="776"/>
                      </a:lnTo>
                      <a:lnTo>
                        <a:pt x="1013" y="772"/>
                      </a:lnTo>
                      <a:lnTo>
                        <a:pt x="1029" y="768"/>
                      </a:lnTo>
                      <a:lnTo>
                        <a:pt x="1044" y="764"/>
                      </a:lnTo>
                      <a:lnTo>
                        <a:pt x="1059" y="761"/>
                      </a:lnTo>
                      <a:lnTo>
                        <a:pt x="1076" y="757"/>
                      </a:lnTo>
                      <a:lnTo>
                        <a:pt x="1090" y="753"/>
                      </a:lnTo>
                      <a:lnTo>
                        <a:pt x="1107" y="749"/>
                      </a:lnTo>
                      <a:lnTo>
                        <a:pt x="1120" y="743"/>
                      </a:lnTo>
                      <a:lnTo>
                        <a:pt x="1135" y="740"/>
                      </a:lnTo>
                      <a:lnTo>
                        <a:pt x="1150" y="734"/>
                      </a:lnTo>
                      <a:lnTo>
                        <a:pt x="1167" y="730"/>
                      </a:lnTo>
                      <a:lnTo>
                        <a:pt x="1183" y="724"/>
                      </a:lnTo>
                      <a:lnTo>
                        <a:pt x="1198" y="721"/>
                      </a:lnTo>
                      <a:lnTo>
                        <a:pt x="1213" y="715"/>
                      </a:lnTo>
                      <a:lnTo>
                        <a:pt x="1230" y="711"/>
                      </a:lnTo>
                      <a:lnTo>
                        <a:pt x="1244" y="705"/>
                      </a:lnTo>
                      <a:lnTo>
                        <a:pt x="1259" y="700"/>
                      </a:lnTo>
                      <a:lnTo>
                        <a:pt x="1272" y="694"/>
                      </a:lnTo>
                      <a:lnTo>
                        <a:pt x="1289" y="688"/>
                      </a:lnTo>
                      <a:lnTo>
                        <a:pt x="1303" y="683"/>
                      </a:lnTo>
                      <a:lnTo>
                        <a:pt x="1318" y="677"/>
                      </a:lnTo>
                      <a:lnTo>
                        <a:pt x="1333" y="671"/>
                      </a:lnTo>
                      <a:lnTo>
                        <a:pt x="1348" y="664"/>
                      </a:lnTo>
                      <a:lnTo>
                        <a:pt x="1363" y="658"/>
                      </a:lnTo>
                      <a:lnTo>
                        <a:pt x="1379" y="652"/>
                      </a:lnTo>
                      <a:lnTo>
                        <a:pt x="1392" y="645"/>
                      </a:lnTo>
                      <a:lnTo>
                        <a:pt x="1409" y="639"/>
                      </a:lnTo>
                      <a:lnTo>
                        <a:pt x="1422" y="631"/>
                      </a:lnTo>
                      <a:lnTo>
                        <a:pt x="1438" y="624"/>
                      </a:lnTo>
                      <a:lnTo>
                        <a:pt x="1453" y="616"/>
                      </a:lnTo>
                      <a:lnTo>
                        <a:pt x="1468" y="610"/>
                      </a:lnTo>
                      <a:lnTo>
                        <a:pt x="1483" y="603"/>
                      </a:lnTo>
                      <a:lnTo>
                        <a:pt x="1496" y="595"/>
                      </a:lnTo>
                      <a:lnTo>
                        <a:pt x="1512" y="586"/>
                      </a:lnTo>
                      <a:lnTo>
                        <a:pt x="1527" y="578"/>
                      </a:lnTo>
                      <a:lnTo>
                        <a:pt x="1540" y="571"/>
                      </a:lnTo>
                      <a:lnTo>
                        <a:pt x="1555" y="563"/>
                      </a:lnTo>
                      <a:lnTo>
                        <a:pt x="1571" y="553"/>
                      </a:lnTo>
                      <a:lnTo>
                        <a:pt x="1586" y="546"/>
                      </a:lnTo>
                      <a:lnTo>
                        <a:pt x="1599" y="536"/>
                      </a:lnTo>
                      <a:lnTo>
                        <a:pt x="1614" y="529"/>
                      </a:lnTo>
                      <a:lnTo>
                        <a:pt x="1628" y="519"/>
                      </a:lnTo>
                      <a:lnTo>
                        <a:pt x="1643" y="510"/>
                      </a:lnTo>
                      <a:lnTo>
                        <a:pt x="1656" y="500"/>
                      </a:lnTo>
                      <a:lnTo>
                        <a:pt x="1671" y="491"/>
                      </a:lnTo>
                      <a:lnTo>
                        <a:pt x="1685" y="481"/>
                      </a:lnTo>
                      <a:lnTo>
                        <a:pt x="1700" y="472"/>
                      </a:lnTo>
                      <a:lnTo>
                        <a:pt x="1711" y="460"/>
                      </a:lnTo>
                      <a:lnTo>
                        <a:pt x="1725" y="451"/>
                      </a:lnTo>
                      <a:lnTo>
                        <a:pt x="1736" y="439"/>
                      </a:lnTo>
                      <a:lnTo>
                        <a:pt x="1749" y="432"/>
                      </a:lnTo>
                      <a:lnTo>
                        <a:pt x="1759" y="420"/>
                      </a:lnTo>
                      <a:lnTo>
                        <a:pt x="1772" y="413"/>
                      </a:lnTo>
                      <a:lnTo>
                        <a:pt x="1782" y="403"/>
                      </a:lnTo>
                      <a:lnTo>
                        <a:pt x="1793" y="396"/>
                      </a:lnTo>
                      <a:lnTo>
                        <a:pt x="1801" y="386"/>
                      </a:lnTo>
                      <a:lnTo>
                        <a:pt x="1810" y="377"/>
                      </a:lnTo>
                      <a:lnTo>
                        <a:pt x="1820" y="371"/>
                      </a:lnTo>
                      <a:lnTo>
                        <a:pt x="1829" y="363"/>
                      </a:lnTo>
                      <a:lnTo>
                        <a:pt x="1835" y="356"/>
                      </a:lnTo>
                      <a:lnTo>
                        <a:pt x="1843" y="348"/>
                      </a:lnTo>
                      <a:lnTo>
                        <a:pt x="1850" y="341"/>
                      </a:lnTo>
                      <a:lnTo>
                        <a:pt x="1858" y="335"/>
                      </a:lnTo>
                      <a:lnTo>
                        <a:pt x="1862" y="327"/>
                      </a:lnTo>
                      <a:lnTo>
                        <a:pt x="1867" y="322"/>
                      </a:lnTo>
                      <a:lnTo>
                        <a:pt x="1873" y="314"/>
                      </a:lnTo>
                      <a:lnTo>
                        <a:pt x="1879" y="308"/>
                      </a:lnTo>
                      <a:lnTo>
                        <a:pt x="1884" y="295"/>
                      </a:lnTo>
                      <a:lnTo>
                        <a:pt x="1894" y="285"/>
                      </a:lnTo>
                      <a:lnTo>
                        <a:pt x="1898" y="274"/>
                      </a:lnTo>
                      <a:lnTo>
                        <a:pt x="1903" y="265"/>
                      </a:lnTo>
                      <a:lnTo>
                        <a:pt x="1905" y="255"/>
                      </a:lnTo>
                      <a:lnTo>
                        <a:pt x="1909" y="246"/>
                      </a:lnTo>
                      <a:lnTo>
                        <a:pt x="1907" y="236"/>
                      </a:lnTo>
                      <a:lnTo>
                        <a:pt x="1907" y="228"/>
                      </a:lnTo>
                      <a:lnTo>
                        <a:pt x="1905" y="221"/>
                      </a:lnTo>
                      <a:lnTo>
                        <a:pt x="1903" y="213"/>
                      </a:lnTo>
                      <a:lnTo>
                        <a:pt x="1900" y="206"/>
                      </a:lnTo>
                      <a:lnTo>
                        <a:pt x="1896" y="198"/>
                      </a:lnTo>
                      <a:lnTo>
                        <a:pt x="1890" y="192"/>
                      </a:lnTo>
                      <a:lnTo>
                        <a:pt x="1884" y="187"/>
                      </a:lnTo>
                      <a:lnTo>
                        <a:pt x="1877" y="179"/>
                      </a:lnTo>
                      <a:lnTo>
                        <a:pt x="1869" y="175"/>
                      </a:lnTo>
                      <a:lnTo>
                        <a:pt x="1862" y="170"/>
                      </a:lnTo>
                      <a:lnTo>
                        <a:pt x="1854" y="164"/>
                      </a:lnTo>
                      <a:lnTo>
                        <a:pt x="1844" y="158"/>
                      </a:lnTo>
                      <a:lnTo>
                        <a:pt x="1837" y="154"/>
                      </a:lnTo>
                      <a:lnTo>
                        <a:pt x="1827" y="149"/>
                      </a:lnTo>
                      <a:lnTo>
                        <a:pt x="1820" y="145"/>
                      </a:lnTo>
                      <a:lnTo>
                        <a:pt x="1806" y="139"/>
                      </a:lnTo>
                      <a:lnTo>
                        <a:pt x="1797" y="133"/>
                      </a:lnTo>
                      <a:lnTo>
                        <a:pt x="1784" y="128"/>
                      </a:lnTo>
                      <a:lnTo>
                        <a:pt x="1772" y="122"/>
                      </a:lnTo>
                      <a:lnTo>
                        <a:pt x="1763" y="120"/>
                      </a:lnTo>
                      <a:lnTo>
                        <a:pt x="1757" y="116"/>
                      </a:lnTo>
                      <a:lnTo>
                        <a:pt x="1749" y="114"/>
                      </a:lnTo>
                      <a:lnTo>
                        <a:pt x="1742" y="113"/>
                      </a:lnTo>
                      <a:lnTo>
                        <a:pt x="1734" y="111"/>
                      </a:lnTo>
                      <a:lnTo>
                        <a:pt x="1727" y="107"/>
                      </a:lnTo>
                      <a:lnTo>
                        <a:pt x="1719" y="105"/>
                      </a:lnTo>
                      <a:lnTo>
                        <a:pt x="1711" y="103"/>
                      </a:lnTo>
                      <a:lnTo>
                        <a:pt x="1702" y="101"/>
                      </a:lnTo>
                      <a:lnTo>
                        <a:pt x="1694" y="99"/>
                      </a:lnTo>
                      <a:lnTo>
                        <a:pt x="1685" y="95"/>
                      </a:lnTo>
                      <a:lnTo>
                        <a:pt x="1675" y="95"/>
                      </a:lnTo>
                      <a:lnTo>
                        <a:pt x="1666" y="92"/>
                      </a:lnTo>
                      <a:lnTo>
                        <a:pt x="1658" y="90"/>
                      </a:lnTo>
                      <a:lnTo>
                        <a:pt x="1650" y="88"/>
                      </a:lnTo>
                      <a:lnTo>
                        <a:pt x="1641" y="86"/>
                      </a:lnTo>
                      <a:lnTo>
                        <a:pt x="1631" y="84"/>
                      </a:lnTo>
                      <a:lnTo>
                        <a:pt x="1622" y="82"/>
                      </a:lnTo>
                      <a:lnTo>
                        <a:pt x="1612" y="80"/>
                      </a:lnTo>
                      <a:lnTo>
                        <a:pt x="1605" y="78"/>
                      </a:lnTo>
                      <a:lnTo>
                        <a:pt x="1595" y="76"/>
                      </a:lnTo>
                      <a:lnTo>
                        <a:pt x="1588" y="76"/>
                      </a:lnTo>
                      <a:lnTo>
                        <a:pt x="1578" y="73"/>
                      </a:lnTo>
                      <a:lnTo>
                        <a:pt x="1569" y="73"/>
                      </a:lnTo>
                      <a:lnTo>
                        <a:pt x="1559" y="69"/>
                      </a:lnTo>
                      <a:lnTo>
                        <a:pt x="1550" y="69"/>
                      </a:lnTo>
                      <a:lnTo>
                        <a:pt x="1540" y="67"/>
                      </a:lnTo>
                      <a:lnTo>
                        <a:pt x="1533" y="65"/>
                      </a:lnTo>
                      <a:lnTo>
                        <a:pt x="1523" y="63"/>
                      </a:lnTo>
                      <a:lnTo>
                        <a:pt x="1515" y="61"/>
                      </a:lnTo>
                      <a:lnTo>
                        <a:pt x="1506" y="59"/>
                      </a:lnTo>
                      <a:lnTo>
                        <a:pt x="1498" y="57"/>
                      </a:lnTo>
                      <a:lnTo>
                        <a:pt x="1489" y="56"/>
                      </a:lnTo>
                      <a:lnTo>
                        <a:pt x="1481" y="54"/>
                      </a:lnTo>
                      <a:lnTo>
                        <a:pt x="1472" y="54"/>
                      </a:lnTo>
                      <a:lnTo>
                        <a:pt x="1464" y="52"/>
                      </a:lnTo>
                      <a:lnTo>
                        <a:pt x="1458" y="50"/>
                      </a:lnTo>
                      <a:lnTo>
                        <a:pt x="1451" y="50"/>
                      </a:lnTo>
                      <a:lnTo>
                        <a:pt x="1443" y="48"/>
                      </a:lnTo>
                      <a:lnTo>
                        <a:pt x="1436" y="48"/>
                      </a:lnTo>
                      <a:lnTo>
                        <a:pt x="1430" y="46"/>
                      </a:lnTo>
                      <a:lnTo>
                        <a:pt x="1422" y="44"/>
                      </a:lnTo>
                      <a:lnTo>
                        <a:pt x="1415" y="44"/>
                      </a:lnTo>
                      <a:lnTo>
                        <a:pt x="1409" y="44"/>
                      </a:lnTo>
                      <a:lnTo>
                        <a:pt x="1396" y="40"/>
                      </a:lnTo>
                      <a:lnTo>
                        <a:pt x="1386" y="40"/>
                      </a:lnTo>
                      <a:lnTo>
                        <a:pt x="1377" y="38"/>
                      </a:lnTo>
                      <a:lnTo>
                        <a:pt x="1367" y="38"/>
                      </a:lnTo>
                      <a:lnTo>
                        <a:pt x="1361" y="38"/>
                      </a:lnTo>
                      <a:lnTo>
                        <a:pt x="1356" y="38"/>
                      </a:lnTo>
                      <a:lnTo>
                        <a:pt x="1344" y="37"/>
                      </a:lnTo>
                      <a:lnTo>
                        <a:pt x="1337" y="35"/>
                      </a:lnTo>
                      <a:lnTo>
                        <a:pt x="1329" y="33"/>
                      </a:lnTo>
                      <a:lnTo>
                        <a:pt x="1325" y="31"/>
                      </a:lnTo>
                      <a:lnTo>
                        <a:pt x="1318" y="23"/>
                      </a:lnTo>
                      <a:lnTo>
                        <a:pt x="1314" y="18"/>
                      </a:lnTo>
                      <a:lnTo>
                        <a:pt x="1310" y="6"/>
                      </a:lnTo>
                      <a:lnTo>
                        <a:pt x="1314" y="0"/>
                      </a:lnTo>
                      <a:lnTo>
                        <a:pt x="1314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0" name="Freeform 78"/>
                <p:cNvSpPr>
                  <a:spLocks/>
                </p:cNvSpPr>
                <p:nvPr/>
              </p:nvSpPr>
              <p:spPr bwMode="auto">
                <a:xfrm>
                  <a:off x="3029222" y="2571267"/>
                  <a:ext cx="857249" cy="597046"/>
                </a:xfrm>
                <a:custGeom>
                  <a:avLst/>
                  <a:gdLst/>
                  <a:ahLst/>
                  <a:cxnLst>
                    <a:cxn ang="0">
                      <a:pos x="67" y="642"/>
                    </a:cxn>
                    <a:cxn ang="0">
                      <a:pos x="166" y="726"/>
                    </a:cxn>
                    <a:cxn ang="0">
                      <a:pos x="285" y="830"/>
                    </a:cxn>
                    <a:cxn ang="0">
                      <a:pos x="403" y="933"/>
                    </a:cxn>
                    <a:cxn ang="0">
                      <a:pos x="504" y="1030"/>
                    </a:cxn>
                    <a:cxn ang="0">
                      <a:pos x="578" y="1109"/>
                    </a:cxn>
                    <a:cxn ang="0">
                      <a:pos x="622" y="1189"/>
                    </a:cxn>
                    <a:cxn ang="0">
                      <a:pos x="685" y="1256"/>
                    </a:cxn>
                    <a:cxn ang="0">
                      <a:pos x="764" y="1261"/>
                    </a:cxn>
                    <a:cxn ang="0">
                      <a:pos x="852" y="1258"/>
                    </a:cxn>
                    <a:cxn ang="0">
                      <a:pos x="958" y="1252"/>
                    </a:cxn>
                    <a:cxn ang="0">
                      <a:pos x="1076" y="1240"/>
                    </a:cxn>
                    <a:cxn ang="0">
                      <a:pos x="1196" y="1225"/>
                    </a:cxn>
                    <a:cxn ang="0">
                      <a:pos x="1312" y="1208"/>
                    </a:cxn>
                    <a:cxn ang="0">
                      <a:pos x="1407" y="1185"/>
                    </a:cxn>
                    <a:cxn ang="0">
                      <a:pos x="1495" y="1159"/>
                    </a:cxn>
                    <a:cxn ang="0">
                      <a:pos x="1573" y="1113"/>
                    </a:cxn>
                    <a:cxn ang="0">
                      <a:pos x="1607" y="1039"/>
                    </a:cxn>
                    <a:cxn ang="0">
                      <a:pos x="1611" y="965"/>
                    </a:cxn>
                    <a:cxn ang="0">
                      <a:pos x="1651" y="874"/>
                    </a:cxn>
                    <a:cxn ang="0">
                      <a:pos x="1681" y="792"/>
                    </a:cxn>
                    <a:cxn ang="0">
                      <a:pos x="1711" y="697"/>
                    </a:cxn>
                    <a:cxn ang="0">
                      <a:pos x="1746" y="585"/>
                    </a:cxn>
                    <a:cxn ang="0">
                      <a:pos x="1778" y="456"/>
                    </a:cxn>
                    <a:cxn ang="0">
                      <a:pos x="1799" y="330"/>
                    </a:cxn>
                    <a:cxn ang="0">
                      <a:pos x="1808" y="222"/>
                    </a:cxn>
                    <a:cxn ang="0">
                      <a:pos x="1810" y="131"/>
                    </a:cxn>
                    <a:cxn ang="0">
                      <a:pos x="1805" y="60"/>
                    </a:cxn>
                    <a:cxn ang="0">
                      <a:pos x="1799" y="1"/>
                    </a:cxn>
                    <a:cxn ang="0">
                      <a:pos x="1799" y="81"/>
                    </a:cxn>
                    <a:cxn ang="0">
                      <a:pos x="1793" y="163"/>
                    </a:cxn>
                    <a:cxn ang="0">
                      <a:pos x="1786" y="241"/>
                    </a:cxn>
                    <a:cxn ang="0">
                      <a:pos x="1774" y="332"/>
                    </a:cxn>
                    <a:cxn ang="0">
                      <a:pos x="1751" y="439"/>
                    </a:cxn>
                    <a:cxn ang="0">
                      <a:pos x="1715" y="564"/>
                    </a:cxn>
                    <a:cxn ang="0">
                      <a:pos x="1673" y="693"/>
                    </a:cxn>
                    <a:cxn ang="0">
                      <a:pos x="1632" y="813"/>
                    </a:cxn>
                    <a:cxn ang="0">
                      <a:pos x="1595" y="912"/>
                    </a:cxn>
                    <a:cxn ang="0">
                      <a:pos x="1571" y="984"/>
                    </a:cxn>
                    <a:cxn ang="0">
                      <a:pos x="1557" y="1087"/>
                    </a:cxn>
                    <a:cxn ang="0">
                      <a:pos x="1476" y="1126"/>
                    </a:cxn>
                    <a:cxn ang="0">
                      <a:pos x="1390" y="1155"/>
                    </a:cxn>
                    <a:cxn ang="0">
                      <a:pos x="1303" y="1176"/>
                    </a:cxn>
                    <a:cxn ang="0">
                      <a:pos x="1200" y="1197"/>
                    </a:cxn>
                    <a:cxn ang="0">
                      <a:pos x="1082" y="1214"/>
                    </a:cxn>
                    <a:cxn ang="0">
                      <a:pos x="974" y="1225"/>
                    </a:cxn>
                    <a:cxn ang="0">
                      <a:pos x="879" y="1235"/>
                    </a:cxn>
                    <a:cxn ang="0">
                      <a:pos x="801" y="1239"/>
                    </a:cxn>
                    <a:cxn ang="0">
                      <a:pos x="715" y="1235"/>
                    </a:cxn>
                    <a:cxn ang="0">
                      <a:pos x="650" y="1191"/>
                    </a:cxn>
                    <a:cxn ang="0">
                      <a:pos x="591" y="1085"/>
                    </a:cxn>
                    <a:cxn ang="0">
                      <a:pos x="525" y="1009"/>
                    </a:cxn>
                    <a:cxn ang="0">
                      <a:pos x="447" y="940"/>
                    </a:cxn>
                    <a:cxn ang="0">
                      <a:pos x="352" y="859"/>
                    </a:cxn>
                    <a:cxn ang="0">
                      <a:pos x="251" y="779"/>
                    </a:cxn>
                    <a:cxn ang="0">
                      <a:pos x="167" y="710"/>
                    </a:cxn>
                    <a:cxn ang="0">
                      <a:pos x="84" y="638"/>
                    </a:cxn>
                    <a:cxn ang="0">
                      <a:pos x="0" y="589"/>
                    </a:cxn>
                  </a:cxnLst>
                  <a:rect l="0" t="0" r="r" b="b"/>
                  <a:pathLst>
                    <a:path w="1812" h="1261">
                      <a:moveTo>
                        <a:pt x="0" y="589"/>
                      </a:moveTo>
                      <a:lnTo>
                        <a:pt x="8" y="594"/>
                      </a:lnTo>
                      <a:lnTo>
                        <a:pt x="17" y="602"/>
                      </a:lnTo>
                      <a:lnTo>
                        <a:pt x="23" y="606"/>
                      </a:lnTo>
                      <a:lnTo>
                        <a:pt x="29" y="611"/>
                      </a:lnTo>
                      <a:lnTo>
                        <a:pt x="36" y="615"/>
                      </a:lnTo>
                      <a:lnTo>
                        <a:pt x="44" y="623"/>
                      </a:lnTo>
                      <a:lnTo>
                        <a:pt x="51" y="629"/>
                      </a:lnTo>
                      <a:lnTo>
                        <a:pt x="57" y="634"/>
                      </a:lnTo>
                      <a:lnTo>
                        <a:pt x="67" y="642"/>
                      </a:lnTo>
                      <a:lnTo>
                        <a:pt x="74" y="649"/>
                      </a:lnTo>
                      <a:lnTo>
                        <a:pt x="82" y="657"/>
                      </a:lnTo>
                      <a:lnTo>
                        <a:pt x="91" y="665"/>
                      </a:lnTo>
                      <a:lnTo>
                        <a:pt x="103" y="672"/>
                      </a:lnTo>
                      <a:lnTo>
                        <a:pt x="114" y="682"/>
                      </a:lnTo>
                      <a:lnTo>
                        <a:pt x="124" y="689"/>
                      </a:lnTo>
                      <a:lnTo>
                        <a:pt x="133" y="699"/>
                      </a:lnTo>
                      <a:lnTo>
                        <a:pt x="145" y="706"/>
                      </a:lnTo>
                      <a:lnTo>
                        <a:pt x="154" y="716"/>
                      </a:lnTo>
                      <a:lnTo>
                        <a:pt x="166" y="726"/>
                      </a:lnTo>
                      <a:lnTo>
                        <a:pt x="177" y="735"/>
                      </a:lnTo>
                      <a:lnTo>
                        <a:pt x="190" y="745"/>
                      </a:lnTo>
                      <a:lnTo>
                        <a:pt x="202" y="756"/>
                      </a:lnTo>
                      <a:lnTo>
                        <a:pt x="211" y="765"/>
                      </a:lnTo>
                      <a:lnTo>
                        <a:pt x="224" y="777"/>
                      </a:lnTo>
                      <a:lnTo>
                        <a:pt x="236" y="786"/>
                      </a:lnTo>
                      <a:lnTo>
                        <a:pt x="249" y="798"/>
                      </a:lnTo>
                      <a:lnTo>
                        <a:pt x="261" y="807"/>
                      </a:lnTo>
                      <a:lnTo>
                        <a:pt x="274" y="819"/>
                      </a:lnTo>
                      <a:lnTo>
                        <a:pt x="285" y="830"/>
                      </a:lnTo>
                      <a:lnTo>
                        <a:pt x="299" y="840"/>
                      </a:lnTo>
                      <a:lnTo>
                        <a:pt x="308" y="849"/>
                      </a:lnTo>
                      <a:lnTo>
                        <a:pt x="321" y="860"/>
                      </a:lnTo>
                      <a:lnTo>
                        <a:pt x="333" y="870"/>
                      </a:lnTo>
                      <a:lnTo>
                        <a:pt x="346" y="881"/>
                      </a:lnTo>
                      <a:lnTo>
                        <a:pt x="356" y="893"/>
                      </a:lnTo>
                      <a:lnTo>
                        <a:pt x="369" y="902"/>
                      </a:lnTo>
                      <a:lnTo>
                        <a:pt x="380" y="914"/>
                      </a:lnTo>
                      <a:lnTo>
                        <a:pt x="392" y="923"/>
                      </a:lnTo>
                      <a:lnTo>
                        <a:pt x="403" y="933"/>
                      </a:lnTo>
                      <a:lnTo>
                        <a:pt x="415" y="944"/>
                      </a:lnTo>
                      <a:lnTo>
                        <a:pt x="424" y="955"/>
                      </a:lnTo>
                      <a:lnTo>
                        <a:pt x="437" y="965"/>
                      </a:lnTo>
                      <a:lnTo>
                        <a:pt x="447" y="974"/>
                      </a:lnTo>
                      <a:lnTo>
                        <a:pt x="456" y="984"/>
                      </a:lnTo>
                      <a:lnTo>
                        <a:pt x="468" y="993"/>
                      </a:lnTo>
                      <a:lnTo>
                        <a:pt x="477" y="1005"/>
                      </a:lnTo>
                      <a:lnTo>
                        <a:pt x="487" y="1012"/>
                      </a:lnTo>
                      <a:lnTo>
                        <a:pt x="496" y="1022"/>
                      </a:lnTo>
                      <a:lnTo>
                        <a:pt x="504" y="1030"/>
                      </a:lnTo>
                      <a:lnTo>
                        <a:pt x="513" y="1039"/>
                      </a:lnTo>
                      <a:lnTo>
                        <a:pt x="521" y="1047"/>
                      </a:lnTo>
                      <a:lnTo>
                        <a:pt x="531" y="1056"/>
                      </a:lnTo>
                      <a:lnTo>
                        <a:pt x="538" y="1062"/>
                      </a:lnTo>
                      <a:lnTo>
                        <a:pt x="546" y="1071"/>
                      </a:lnTo>
                      <a:lnTo>
                        <a:pt x="552" y="1077"/>
                      </a:lnTo>
                      <a:lnTo>
                        <a:pt x="557" y="1085"/>
                      </a:lnTo>
                      <a:lnTo>
                        <a:pt x="563" y="1090"/>
                      </a:lnTo>
                      <a:lnTo>
                        <a:pt x="569" y="1098"/>
                      </a:lnTo>
                      <a:lnTo>
                        <a:pt x="578" y="1109"/>
                      </a:lnTo>
                      <a:lnTo>
                        <a:pt x="586" y="1119"/>
                      </a:lnTo>
                      <a:lnTo>
                        <a:pt x="591" y="1126"/>
                      </a:lnTo>
                      <a:lnTo>
                        <a:pt x="595" y="1134"/>
                      </a:lnTo>
                      <a:lnTo>
                        <a:pt x="599" y="1142"/>
                      </a:lnTo>
                      <a:lnTo>
                        <a:pt x="603" y="1151"/>
                      </a:lnTo>
                      <a:lnTo>
                        <a:pt x="607" y="1157"/>
                      </a:lnTo>
                      <a:lnTo>
                        <a:pt x="610" y="1164"/>
                      </a:lnTo>
                      <a:lnTo>
                        <a:pt x="614" y="1172"/>
                      </a:lnTo>
                      <a:lnTo>
                        <a:pt x="618" y="1178"/>
                      </a:lnTo>
                      <a:lnTo>
                        <a:pt x="622" y="1189"/>
                      </a:lnTo>
                      <a:lnTo>
                        <a:pt x="629" y="1201"/>
                      </a:lnTo>
                      <a:lnTo>
                        <a:pt x="633" y="1210"/>
                      </a:lnTo>
                      <a:lnTo>
                        <a:pt x="637" y="1220"/>
                      </a:lnTo>
                      <a:lnTo>
                        <a:pt x="641" y="1227"/>
                      </a:lnTo>
                      <a:lnTo>
                        <a:pt x="647" y="1235"/>
                      </a:lnTo>
                      <a:lnTo>
                        <a:pt x="652" y="1240"/>
                      </a:lnTo>
                      <a:lnTo>
                        <a:pt x="660" y="1246"/>
                      </a:lnTo>
                      <a:lnTo>
                        <a:pt x="666" y="1250"/>
                      </a:lnTo>
                      <a:lnTo>
                        <a:pt x="675" y="1254"/>
                      </a:lnTo>
                      <a:lnTo>
                        <a:pt x="685" y="1256"/>
                      </a:lnTo>
                      <a:lnTo>
                        <a:pt x="698" y="1259"/>
                      </a:lnTo>
                      <a:lnTo>
                        <a:pt x="704" y="1259"/>
                      </a:lnTo>
                      <a:lnTo>
                        <a:pt x="711" y="1259"/>
                      </a:lnTo>
                      <a:lnTo>
                        <a:pt x="721" y="1259"/>
                      </a:lnTo>
                      <a:lnTo>
                        <a:pt x="732" y="1261"/>
                      </a:lnTo>
                      <a:lnTo>
                        <a:pt x="738" y="1261"/>
                      </a:lnTo>
                      <a:lnTo>
                        <a:pt x="744" y="1261"/>
                      </a:lnTo>
                      <a:lnTo>
                        <a:pt x="751" y="1261"/>
                      </a:lnTo>
                      <a:lnTo>
                        <a:pt x="757" y="1261"/>
                      </a:lnTo>
                      <a:lnTo>
                        <a:pt x="764" y="1261"/>
                      </a:lnTo>
                      <a:lnTo>
                        <a:pt x="772" y="1261"/>
                      </a:lnTo>
                      <a:lnTo>
                        <a:pt x="780" y="1261"/>
                      </a:lnTo>
                      <a:lnTo>
                        <a:pt x="789" y="1261"/>
                      </a:lnTo>
                      <a:lnTo>
                        <a:pt x="797" y="1259"/>
                      </a:lnTo>
                      <a:lnTo>
                        <a:pt x="804" y="1259"/>
                      </a:lnTo>
                      <a:lnTo>
                        <a:pt x="814" y="1258"/>
                      </a:lnTo>
                      <a:lnTo>
                        <a:pt x="823" y="1258"/>
                      </a:lnTo>
                      <a:lnTo>
                        <a:pt x="833" y="1258"/>
                      </a:lnTo>
                      <a:lnTo>
                        <a:pt x="842" y="1258"/>
                      </a:lnTo>
                      <a:lnTo>
                        <a:pt x="852" y="1258"/>
                      </a:lnTo>
                      <a:lnTo>
                        <a:pt x="861" y="1258"/>
                      </a:lnTo>
                      <a:lnTo>
                        <a:pt x="871" y="1256"/>
                      </a:lnTo>
                      <a:lnTo>
                        <a:pt x="882" y="1256"/>
                      </a:lnTo>
                      <a:lnTo>
                        <a:pt x="892" y="1254"/>
                      </a:lnTo>
                      <a:lnTo>
                        <a:pt x="903" y="1254"/>
                      </a:lnTo>
                      <a:lnTo>
                        <a:pt x="915" y="1254"/>
                      </a:lnTo>
                      <a:lnTo>
                        <a:pt x="924" y="1254"/>
                      </a:lnTo>
                      <a:lnTo>
                        <a:pt x="936" y="1254"/>
                      </a:lnTo>
                      <a:lnTo>
                        <a:pt x="949" y="1254"/>
                      </a:lnTo>
                      <a:lnTo>
                        <a:pt x="958" y="1252"/>
                      </a:lnTo>
                      <a:lnTo>
                        <a:pt x="970" y="1252"/>
                      </a:lnTo>
                      <a:lnTo>
                        <a:pt x="981" y="1248"/>
                      </a:lnTo>
                      <a:lnTo>
                        <a:pt x="993" y="1248"/>
                      </a:lnTo>
                      <a:lnTo>
                        <a:pt x="1004" y="1248"/>
                      </a:lnTo>
                      <a:lnTo>
                        <a:pt x="1017" y="1246"/>
                      </a:lnTo>
                      <a:lnTo>
                        <a:pt x="1027" y="1244"/>
                      </a:lnTo>
                      <a:lnTo>
                        <a:pt x="1040" y="1244"/>
                      </a:lnTo>
                      <a:lnTo>
                        <a:pt x="1052" y="1242"/>
                      </a:lnTo>
                      <a:lnTo>
                        <a:pt x="1065" y="1242"/>
                      </a:lnTo>
                      <a:lnTo>
                        <a:pt x="1076" y="1240"/>
                      </a:lnTo>
                      <a:lnTo>
                        <a:pt x="1090" y="1240"/>
                      </a:lnTo>
                      <a:lnTo>
                        <a:pt x="1099" y="1239"/>
                      </a:lnTo>
                      <a:lnTo>
                        <a:pt x="1112" y="1237"/>
                      </a:lnTo>
                      <a:lnTo>
                        <a:pt x="1124" y="1235"/>
                      </a:lnTo>
                      <a:lnTo>
                        <a:pt x="1137" y="1235"/>
                      </a:lnTo>
                      <a:lnTo>
                        <a:pt x="1149" y="1233"/>
                      </a:lnTo>
                      <a:lnTo>
                        <a:pt x="1162" y="1233"/>
                      </a:lnTo>
                      <a:lnTo>
                        <a:pt x="1171" y="1229"/>
                      </a:lnTo>
                      <a:lnTo>
                        <a:pt x="1185" y="1229"/>
                      </a:lnTo>
                      <a:lnTo>
                        <a:pt x="1196" y="1225"/>
                      </a:lnTo>
                      <a:lnTo>
                        <a:pt x="1209" y="1225"/>
                      </a:lnTo>
                      <a:lnTo>
                        <a:pt x="1221" y="1223"/>
                      </a:lnTo>
                      <a:lnTo>
                        <a:pt x="1234" y="1221"/>
                      </a:lnTo>
                      <a:lnTo>
                        <a:pt x="1244" y="1220"/>
                      </a:lnTo>
                      <a:lnTo>
                        <a:pt x="1257" y="1218"/>
                      </a:lnTo>
                      <a:lnTo>
                        <a:pt x="1267" y="1216"/>
                      </a:lnTo>
                      <a:lnTo>
                        <a:pt x="1278" y="1214"/>
                      </a:lnTo>
                      <a:lnTo>
                        <a:pt x="1289" y="1212"/>
                      </a:lnTo>
                      <a:lnTo>
                        <a:pt x="1301" y="1210"/>
                      </a:lnTo>
                      <a:lnTo>
                        <a:pt x="1312" y="1208"/>
                      </a:lnTo>
                      <a:lnTo>
                        <a:pt x="1324" y="1208"/>
                      </a:lnTo>
                      <a:lnTo>
                        <a:pt x="1333" y="1204"/>
                      </a:lnTo>
                      <a:lnTo>
                        <a:pt x="1344" y="1202"/>
                      </a:lnTo>
                      <a:lnTo>
                        <a:pt x="1354" y="1199"/>
                      </a:lnTo>
                      <a:lnTo>
                        <a:pt x="1363" y="1199"/>
                      </a:lnTo>
                      <a:lnTo>
                        <a:pt x="1371" y="1195"/>
                      </a:lnTo>
                      <a:lnTo>
                        <a:pt x="1381" y="1193"/>
                      </a:lnTo>
                      <a:lnTo>
                        <a:pt x="1390" y="1191"/>
                      </a:lnTo>
                      <a:lnTo>
                        <a:pt x="1400" y="1189"/>
                      </a:lnTo>
                      <a:lnTo>
                        <a:pt x="1407" y="1185"/>
                      </a:lnTo>
                      <a:lnTo>
                        <a:pt x="1415" y="1185"/>
                      </a:lnTo>
                      <a:lnTo>
                        <a:pt x="1422" y="1182"/>
                      </a:lnTo>
                      <a:lnTo>
                        <a:pt x="1432" y="1180"/>
                      </a:lnTo>
                      <a:lnTo>
                        <a:pt x="1438" y="1178"/>
                      </a:lnTo>
                      <a:lnTo>
                        <a:pt x="1445" y="1176"/>
                      </a:lnTo>
                      <a:lnTo>
                        <a:pt x="1453" y="1174"/>
                      </a:lnTo>
                      <a:lnTo>
                        <a:pt x="1460" y="1172"/>
                      </a:lnTo>
                      <a:lnTo>
                        <a:pt x="1472" y="1168"/>
                      </a:lnTo>
                      <a:lnTo>
                        <a:pt x="1483" y="1163"/>
                      </a:lnTo>
                      <a:lnTo>
                        <a:pt x="1495" y="1159"/>
                      </a:lnTo>
                      <a:lnTo>
                        <a:pt x="1504" y="1155"/>
                      </a:lnTo>
                      <a:lnTo>
                        <a:pt x="1514" y="1151"/>
                      </a:lnTo>
                      <a:lnTo>
                        <a:pt x="1523" y="1147"/>
                      </a:lnTo>
                      <a:lnTo>
                        <a:pt x="1531" y="1144"/>
                      </a:lnTo>
                      <a:lnTo>
                        <a:pt x="1540" y="1140"/>
                      </a:lnTo>
                      <a:lnTo>
                        <a:pt x="1546" y="1134"/>
                      </a:lnTo>
                      <a:lnTo>
                        <a:pt x="1552" y="1130"/>
                      </a:lnTo>
                      <a:lnTo>
                        <a:pt x="1557" y="1125"/>
                      </a:lnTo>
                      <a:lnTo>
                        <a:pt x="1563" y="1123"/>
                      </a:lnTo>
                      <a:lnTo>
                        <a:pt x="1573" y="1113"/>
                      </a:lnTo>
                      <a:lnTo>
                        <a:pt x="1582" y="1106"/>
                      </a:lnTo>
                      <a:lnTo>
                        <a:pt x="1588" y="1100"/>
                      </a:lnTo>
                      <a:lnTo>
                        <a:pt x="1594" y="1092"/>
                      </a:lnTo>
                      <a:lnTo>
                        <a:pt x="1597" y="1085"/>
                      </a:lnTo>
                      <a:lnTo>
                        <a:pt x="1603" y="1079"/>
                      </a:lnTo>
                      <a:lnTo>
                        <a:pt x="1605" y="1069"/>
                      </a:lnTo>
                      <a:lnTo>
                        <a:pt x="1607" y="1062"/>
                      </a:lnTo>
                      <a:lnTo>
                        <a:pt x="1607" y="1054"/>
                      </a:lnTo>
                      <a:lnTo>
                        <a:pt x="1607" y="1047"/>
                      </a:lnTo>
                      <a:lnTo>
                        <a:pt x="1607" y="1039"/>
                      </a:lnTo>
                      <a:lnTo>
                        <a:pt x="1605" y="1031"/>
                      </a:lnTo>
                      <a:lnTo>
                        <a:pt x="1605" y="1024"/>
                      </a:lnTo>
                      <a:lnTo>
                        <a:pt x="1605" y="1016"/>
                      </a:lnTo>
                      <a:lnTo>
                        <a:pt x="1601" y="1009"/>
                      </a:lnTo>
                      <a:lnTo>
                        <a:pt x="1601" y="1003"/>
                      </a:lnTo>
                      <a:lnTo>
                        <a:pt x="1599" y="995"/>
                      </a:lnTo>
                      <a:lnTo>
                        <a:pt x="1599" y="990"/>
                      </a:lnTo>
                      <a:lnTo>
                        <a:pt x="1601" y="978"/>
                      </a:lnTo>
                      <a:lnTo>
                        <a:pt x="1607" y="971"/>
                      </a:lnTo>
                      <a:lnTo>
                        <a:pt x="1611" y="965"/>
                      </a:lnTo>
                      <a:lnTo>
                        <a:pt x="1614" y="955"/>
                      </a:lnTo>
                      <a:lnTo>
                        <a:pt x="1616" y="950"/>
                      </a:lnTo>
                      <a:lnTo>
                        <a:pt x="1620" y="944"/>
                      </a:lnTo>
                      <a:lnTo>
                        <a:pt x="1624" y="936"/>
                      </a:lnTo>
                      <a:lnTo>
                        <a:pt x="1630" y="929"/>
                      </a:lnTo>
                      <a:lnTo>
                        <a:pt x="1633" y="917"/>
                      </a:lnTo>
                      <a:lnTo>
                        <a:pt x="1635" y="908"/>
                      </a:lnTo>
                      <a:lnTo>
                        <a:pt x="1641" y="898"/>
                      </a:lnTo>
                      <a:lnTo>
                        <a:pt x="1647" y="887"/>
                      </a:lnTo>
                      <a:lnTo>
                        <a:pt x="1651" y="874"/>
                      </a:lnTo>
                      <a:lnTo>
                        <a:pt x="1656" y="862"/>
                      </a:lnTo>
                      <a:lnTo>
                        <a:pt x="1658" y="855"/>
                      </a:lnTo>
                      <a:lnTo>
                        <a:pt x="1660" y="849"/>
                      </a:lnTo>
                      <a:lnTo>
                        <a:pt x="1664" y="841"/>
                      </a:lnTo>
                      <a:lnTo>
                        <a:pt x="1668" y="834"/>
                      </a:lnTo>
                      <a:lnTo>
                        <a:pt x="1670" y="826"/>
                      </a:lnTo>
                      <a:lnTo>
                        <a:pt x="1673" y="817"/>
                      </a:lnTo>
                      <a:lnTo>
                        <a:pt x="1675" y="809"/>
                      </a:lnTo>
                      <a:lnTo>
                        <a:pt x="1679" y="802"/>
                      </a:lnTo>
                      <a:lnTo>
                        <a:pt x="1681" y="792"/>
                      </a:lnTo>
                      <a:lnTo>
                        <a:pt x="1683" y="784"/>
                      </a:lnTo>
                      <a:lnTo>
                        <a:pt x="1687" y="775"/>
                      </a:lnTo>
                      <a:lnTo>
                        <a:pt x="1689" y="767"/>
                      </a:lnTo>
                      <a:lnTo>
                        <a:pt x="1692" y="758"/>
                      </a:lnTo>
                      <a:lnTo>
                        <a:pt x="1696" y="748"/>
                      </a:lnTo>
                      <a:lnTo>
                        <a:pt x="1698" y="739"/>
                      </a:lnTo>
                      <a:lnTo>
                        <a:pt x="1702" y="729"/>
                      </a:lnTo>
                      <a:lnTo>
                        <a:pt x="1706" y="718"/>
                      </a:lnTo>
                      <a:lnTo>
                        <a:pt x="1708" y="708"/>
                      </a:lnTo>
                      <a:lnTo>
                        <a:pt x="1711" y="697"/>
                      </a:lnTo>
                      <a:lnTo>
                        <a:pt x="1715" y="687"/>
                      </a:lnTo>
                      <a:lnTo>
                        <a:pt x="1717" y="676"/>
                      </a:lnTo>
                      <a:lnTo>
                        <a:pt x="1721" y="667"/>
                      </a:lnTo>
                      <a:lnTo>
                        <a:pt x="1725" y="653"/>
                      </a:lnTo>
                      <a:lnTo>
                        <a:pt x="1729" y="644"/>
                      </a:lnTo>
                      <a:lnTo>
                        <a:pt x="1730" y="632"/>
                      </a:lnTo>
                      <a:lnTo>
                        <a:pt x="1734" y="619"/>
                      </a:lnTo>
                      <a:lnTo>
                        <a:pt x="1738" y="608"/>
                      </a:lnTo>
                      <a:lnTo>
                        <a:pt x="1742" y="596"/>
                      </a:lnTo>
                      <a:lnTo>
                        <a:pt x="1746" y="585"/>
                      </a:lnTo>
                      <a:lnTo>
                        <a:pt x="1749" y="572"/>
                      </a:lnTo>
                      <a:lnTo>
                        <a:pt x="1751" y="558"/>
                      </a:lnTo>
                      <a:lnTo>
                        <a:pt x="1755" y="547"/>
                      </a:lnTo>
                      <a:lnTo>
                        <a:pt x="1759" y="534"/>
                      </a:lnTo>
                      <a:lnTo>
                        <a:pt x="1763" y="520"/>
                      </a:lnTo>
                      <a:lnTo>
                        <a:pt x="1767" y="509"/>
                      </a:lnTo>
                      <a:lnTo>
                        <a:pt x="1770" y="496"/>
                      </a:lnTo>
                      <a:lnTo>
                        <a:pt x="1772" y="482"/>
                      </a:lnTo>
                      <a:lnTo>
                        <a:pt x="1774" y="467"/>
                      </a:lnTo>
                      <a:lnTo>
                        <a:pt x="1778" y="456"/>
                      </a:lnTo>
                      <a:lnTo>
                        <a:pt x="1780" y="442"/>
                      </a:lnTo>
                      <a:lnTo>
                        <a:pt x="1784" y="429"/>
                      </a:lnTo>
                      <a:lnTo>
                        <a:pt x="1786" y="418"/>
                      </a:lnTo>
                      <a:lnTo>
                        <a:pt x="1788" y="404"/>
                      </a:lnTo>
                      <a:lnTo>
                        <a:pt x="1791" y="393"/>
                      </a:lnTo>
                      <a:lnTo>
                        <a:pt x="1793" y="380"/>
                      </a:lnTo>
                      <a:lnTo>
                        <a:pt x="1795" y="366"/>
                      </a:lnTo>
                      <a:lnTo>
                        <a:pt x="1795" y="355"/>
                      </a:lnTo>
                      <a:lnTo>
                        <a:pt x="1799" y="342"/>
                      </a:lnTo>
                      <a:lnTo>
                        <a:pt x="1799" y="330"/>
                      </a:lnTo>
                      <a:lnTo>
                        <a:pt x="1801" y="319"/>
                      </a:lnTo>
                      <a:lnTo>
                        <a:pt x="1803" y="307"/>
                      </a:lnTo>
                      <a:lnTo>
                        <a:pt x="1805" y="298"/>
                      </a:lnTo>
                      <a:lnTo>
                        <a:pt x="1805" y="287"/>
                      </a:lnTo>
                      <a:lnTo>
                        <a:pt x="1805" y="273"/>
                      </a:lnTo>
                      <a:lnTo>
                        <a:pt x="1807" y="264"/>
                      </a:lnTo>
                      <a:lnTo>
                        <a:pt x="1808" y="252"/>
                      </a:lnTo>
                      <a:lnTo>
                        <a:pt x="1808" y="241"/>
                      </a:lnTo>
                      <a:lnTo>
                        <a:pt x="1808" y="231"/>
                      </a:lnTo>
                      <a:lnTo>
                        <a:pt x="1808" y="222"/>
                      </a:lnTo>
                      <a:lnTo>
                        <a:pt x="1810" y="212"/>
                      </a:lnTo>
                      <a:lnTo>
                        <a:pt x="1810" y="201"/>
                      </a:lnTo>
                      <a:lnTo>
                        <a:pt x="1810" y="192"/>
                      </a:lnTo>
                      <a:lnTo>
                        <a:pt x="1810" y="182"/>
                      </a:lnTo>
                      <a:lnTo>
                        <a:pt x="1810" y="174"/>
                      </a:lnTo>
                      <a:lnTo>
                        <a:pt x="1810" y="163"/>
                      </a:lnTo>
                      <a:lnTo>
                        <a:pt x="1810" y="155"/>
                      </a:lnTo>
                      <a:lnTo>
                        <a:pt x="1810" y="148"/>
                      </a:lnTo>
                      <a:lnTo>
                        <a:pt x="1812" y="140"/>
                      </a:lnTo>
                      <a:lnTo>
                        <a:pt x="1810" y="131"/>
                      </a:lnTo>
                      <a:lnTo>
                        <a:pt x="1810" y="121"/>
                      </a:lnTo>
                      <a:lnTo>
                        <a:pt x="1808" y="115"/>
                      </a:lnTo>
                      <a:lnTo>
                        <a:pt x="1808" y="108"/>
                      </a:lnTo>
                      <a:lnTo>
                        <a:pt x="1808" y="100"/>
                      </a:lnTo>
                      <a:lnTo>
                        <a:pt x="1808" y="93"/>
                      </a:lnTo>
                      <a:lnTo>
                        <a:pt x="1808" y="87"/>
                      </a:lnTo>
                      <a:lnTo>
                        <a:pt x="1808" y="81"/>
                      </a:lnTo>
                      <a:lnTo>
                        <a:pt x="1807" y="74"/>
                      </a:lnTo>
                      <a:lnTo>
                        <a:pt x="1805" y="66"/>
                      </a:lnTo>
                      <a:lnTo>
                        <a:pt x="1805" y="60"/>
                      </a:lnTo>
                      <a:lnTo>
                        <a:pt x="1805" y="55"/>
                      </a:lnTo>
                      <a:lnTo>
                        <a:pt x="1803" y="45"/>
                      </a:lnTo>
                      <a:lnTo>
                        <a:pt x="1803" y="38"/>
                      </a:lnTo>
                      <a:lnTo>
                        <a:pt x="1803" y="28"/>
                      </a:lnTo>
                      <a:lnTo>
                        <a:pt x="1801" y="20"/>
                      </a:lnTo>
                      <a:lnTo>
                        <a:pt x="1799" y="13"/>
                      </a:lnTo>
                      <a:lnTo>
                        <a:pt x="1799" y="9"/>
                      </a:lnTo>
                      <a:lnTo>
                        <a:pt x="1799" y="1"/>
                      </a:lnTo>
                      <a:lnTo>
                        <a:pt x="1799" y="0"/>
                      </a:lnTo>
                      <a:lnTo>
                        <a:pt x="1799" y="1"/>
                      </a:lnTo>
                      <a:lnTo>
                        <a:pt x="1799" y="5"/>
                      </a:lnTo>
                      <a:lnTo>
                        <a:pt x="1799" y="13"/>
                      </a:lnTo>
                      <a:lnTo>
                        <a:pt x="1799" y="24"/>
                      </a:lnTo>
                      <a:lnTo>
                        <a:pt x="1799" y="28"/>
                      </a:lnTo>
                      <a:lnTo>
                        <a:pt x="1799" y="36"/>
                      </a:lnTo>
                      <a:lnTo>
                        <a:pt x="1799" y="43"/>
                      </a:lnTo>
                      <a:lnTo>
                        <a:pt x="1799" y="53"/>
                      </a:lnTo>
                      <a:lnTo>
                        <a:pt x="1799" y="60"/>
                      </a:lnTo>
                      <a:lnTo>
                        <a:pt x="1799" y="70"/>
                      </a:lnTo>
                      <a:lnTo>
                        <a:pt x="1799" y="81"/>
                      </a:lnTo>
                      <a:lnTo>
                        <a:pt x="1799" y="93"/>
                      </a:lnTo>
                      <a:lnTo>
                        <a:pt x="1797" y="102"/>
                      </a:lnTo>
                      <a:lnTo>
                        <a:pt x="1795" y="115"/>
                      </a:lnTo>
                      <a:lnTo>
                        <a:pt x="1795" y="121"/>
                      </a:lnTo>
                      <a:lnTo>
                        <a:pt x="1795" y="127"/>
                      </a:lnTo>
                      <a:lnTo>
                        <a:pt x="1795" y="135"/>
                      </a:lnTo>
                      <a:lnTo>
                        <a:pt x="1795" y="140"/>
                      </a:lnTo>
                      <a:lnTo>
                        <a:pt x="1793" y="148"/>
                      </a:lnTo>
                      <a:lnTo>
                        <a:pt x="1793" y="155"/>
                      </a:lnTo>
                      <a:lnTo>
                        <a:pt x="1793" y="163"/>
                      </a:lnTo>
                      <a:lnTo>
                        <a:pt x="1793" y="169"/>
                      </a:lnTo>
                      <a:lnTo>
                        <a:pt x="1791" y="176"/>
                      </a:lnTo>
                      <a:lnTo>
                        <a:pt x="1791" y="184"/>
                      </a:lnTo>
                      <a:lnTo>
                        <a:pt x="1791" y="192"/>
                      </a:lnTo>
                      <a:lnTo>
                        <a:pt x="1791" y="201"/>
                      </a:lnTo>
                      <a:lnTo>
                        <a:pt x="1789" y="207"/>
                      </a:lnTo>
                      <a:lnTo>
                        <a:pt x="1789" y="216"/>
                      </a:lnTo>
                      <a:lnTo>
                        <a:pt x="1788" y="224"/>
                      </a:lnTo>
                      <a:lnTo>
                        <a:pt x="1788" y="231"/>
                      </a:lnTo>
                      <a:lnTo>
                        <a:pt x="1786" y="241"/>
                      </a:lnTo>
                      <a:lnTo>
                        <a:pt x="1786" y="250"/>
                      </a:lnTo>
                      <a:lnTo>
                        <a:pt x="1784" y="258"/>
                      </a:lnTo>
                      <a:lnTo>
                        <a:pt x="1784" y="268"/>
                      </a:lnTo>
                      <a:lnTo>
                        <a:pt x="1782" y="275"/>
                      </a:lnTo>
                      <a:lnTo>
                        <a:pt x="1780" y="287"/>
                      </a:lnTo>
                      <a:lnTo>
                        <a:pt x="1780" y="294"/>
                      </a:lnTo>
                      <a:lnTo>
                        <a:pt x="1780" y="304"/>
                      </a:lnTo>
                      <a:lnTo>
                        <a:pt x="1778" y="313"/>
                      </a:lnTo>
                      <a:lnTo>
                        <a:pt x="1776" y="323"/>
                      </a:lnTo>
                      <a:lnTo>
                        <a:pt x="1774" y="332"/>
                      </a:lnTo>
                      <a:lnTo>
                        <a:pt x="1774" y="344"/>
                      </a:lnTo>
                      <a:lnTo>
                        <a:pt x="1772" y="353"/>
                      </a:lnTo>
                      <a:lnTo>
                        <a:pt x="1770" y="363"/>
                      </a:lnTo>
                      <a:lnTo>
                        <a:pt x="1769" y="374"/>
                      </a:lnTo>
                      <a:lnTo>
                        <a:pt x="1767" y="383"/>
                      </a:lnTo>
                      <a:lnTo>
                        <a:pt x="1763" y="395"/>
                      </a:lnTo>
                      <a:lnTo>
                        <a:pt x="1761" y="404"/>
                      </a:lnTo>
                      <a:lnTo>
                        <a:pt x="1759" y="418"/>
                      </a:lnTo>
                      <a:lnTo>
                        <a:pt x="1755" y="429"/>
                      </a:lnTo>
                      <a:lnTo>
                        <a:pt x="1751" y="439"/>
                      </a:lnTo>
                      <a:lnTo>
                        <a:pt x="1749" y="452"/>
                      </a:lnTo>
                      <a:lnTo>
                        <a:pt x="1746" y="463"/>
                      </a:lnTo>
                      <a:lnTo>
                        <a:pt x="1742" y="477"/>
                      </a:lnTo>
                      <a:lnTo>
                        <a:pt x="1740" y="488"/>
                      </a:lnTo>
                      <a:lnTo>
                        <a:pt x="1736" y="501"/>
                      </a:lnTo>
                      <a:lnTo>
                        <a:pt x="1732" y="513"/>
                      </a:lnTo>
                      <a:lnTo>
                        <a:pt x="1729" y="528"/>
                      </a:lnTo>
                      <a:lnTo>
                        <a:pt x="1723" y="539"/>
                      </a:lnTo>
                      <a:lnTo>
                        <a:pt x="1721" y="553"/>
                      </a:lnTo>
                      <a:lnTo>
                        <a:pt x="1715" y="564"/>
                      </a:lnTo>
                      <a:lnTo>
                        <a:pt x="1711" y="577"/>
                      </a:lnTo>
                      <a:lnTo>
                        <a:pt x="1708" y="589"/>
                      </a:lnTo>
                      <a:lnTo>
                        <a:pt x="1704" y="604"/>
                      </a:lnTo>
                      <a:lnTo>
                        <a:pt x="1698" y="615"/>
                      </a:lnTo>
                      <a:lnTo>
                        <a:pt x="1696" y="629"/>
                      </a:lnTo>
                      <a:lnTo>
                        <a:pt x="1691" y="640"/>
                      </a:lnTo>
                      <a:lnTo>
                        <a:pt x="1687" y="655"/>
                      </a:lnTo>
                      <a:lnTo>
                        <a:pt x="1683" y="667"/>
                      </a:lnTo>
                      <a:lnTo>
                        <a:pt x="1679" y="682"/>
                      </a:lnTo>
                      <a:lnTo>
                        <a:pt x="1673" y="693"/>
                      </a:lnTo>
                      <a:lnTo>
                        <a:pt x="1670" y="706"/>
                      </a:lnTo>
                      <a:lnTo>
                        <a:pt x="1666" y="720"/>
                      </a:lnTo>
                      <a:lnTo>
                        <a:pt x="1662" y="733"/>
                      </a:lnTo>
                      <a:lnTo>
                        <a:pt x="1658" y="743"/>
                      </a:lnTo>
                      <a:lnTo>
                        <a:pt x="1653" y="756"/>
                      </a:lnTo>
                      <a:lnTo>
                        <a:pt x="1649" y="767"/>
                      </a:lnTo>
                      <a:lnTo>
                        <a:pt x="1645" y="779"/>
                      </a:lnTo>
                      <a:lnTo>
                        <a:pt x="1639" y="790"/>
                      </a:lnTo>
                      <a:lnTo>
                        <a:pt x="1635" y="802"/>
                      </a:lnTo>
                      <a:lnTo>
                        <a:pt x="1632" y="813"/>
                      </a:lnTo>
                      <a:lnTo>
                        <a:pt x="1628" y="824"/>
                      </a:lnTo>
                      <a:lnTo>
                        <a:pt x="1624" y="834"/>
                      </a:lnTo>
                      <a:lnTo>
                        <a:pt x="1620" y="845"/>
                      </a:lnTo>
                      <a:lnTo>
                        <a:pt x="1614" y="855"/>
                      </a:lnTo>
                      <a:lnTo>
                        <a:pt x="1611" y="866"/>
                      </a:lnTo>
                      <a:lnTo>
                        <a:pt x="1607" y="876"/>
                      </a:lnTo>
                      <a:lnTo>
                        <a:pt x="1605" y="885"/>
                      </a:lnTo>
                      <a:lnTo>
                        <a:pt x="1601" y="895"/>
                      </a:lnTo>
                      <a:lnTo>
                        <a:pt x="1597" y="904"/>
                      </a:lnTo>
                      <a:lnTo>
                        <a:pt x="1595" y="912"/>
                      </a:lnTo>
                      <a:lnTo>
                        <a:pt x="1592" y="919"/>
                      </a:lnTo>
                      <a:lnTo>
                        <a:pt x="1588" y="927"/>
                      </a:lnTo>
                      <a:lnTo>
                        <a:pt x="1586" y="935"/>
                      </a:lnTo>
                      <a:lnTo>
                        <a:pt x="1582" y="940"/>
                      </a:lnTo>
                      <a:lnTo>
                        <a:pt x="1582" y="948"/>
                      </a:lnTo>
                      <a:lnTo>
                        <a:pt x="1578" y="954"/>
                      </a:lnTo>
                      <a:lnTo>
                        <a:pt x="1578" y="959"/>
                      </a:lnTo>
                      <a:lnTo>
                        <a:pt x="1575" y="969"/>
                      </a:lnTo>
                      <a:lnTo>
                        <a:pt x="1573" y="978"/>
                      </a:lnTo>
                      <a:lnTo>
                        <a:pt x="1571" y="984"/>
                      </a:lnTo>
                      <a:lnTo>
                        <a:pt x="1571" y="990"/>
                      </a:lnTo>
                      <a:lnTo>
                        <a:pt x="1569" y="1001"/>
                      </a:lnTo>
                      <a:lnTo>
                        <a:pt x="1571" y="1014"/>
                      </a:lnTo>
                      <a:lnTo>
                        <a:pt x="1573" y="1024"/>
                      </a:lnTo>
                      <a:lnTo>
                        <a:pt x="1576" y="1037"/>
                      </a:lnTo>
                      <a:lnTo>
                        <a:pt x="1576" y="1049"/>
                      </a:lnTo>
                      <a:lnTo>
                        <a:pt x="1576" y="1060"/>
                      </a:lnTo>
                      <a:lnTo>
                        <a:pt x="1573" y="1069"/>
                      </a:lnTo>
                      <a:lnTo>
                        <a:pt x="1565" y="1081"/>
                      </a:lnTo>
                      <a:lnTo>
                        <a:pt x="1557" y="1087"/>
                      </a:lnTo>
                      <a:lnTo>
                        <a:pt x="1548" y="1092"/>
                      </a:lnTo>
                      <a:lnTo>
                        <a:pt x="1542" y="1096"/>
                      </a:lnTo>
                      <a:lnTo>
                        <a:pt x="1537" y="1100"/>
                      </a:lnTo>
                      <a:lnTo>
                        <a:pt x="1529" y="1104"/>
                      </a:lnTo>
                      <a:lnTo>
                        <a:pt x="1523" y="1107"/>
                      </a:lnTo>
                      <a:lnTo>
                        <a:pt x="1514" y="1111"/>
                      </a:lnTo>
                      <a:lnTo>
                        <a:pt x="1504" y="1115"/>
                      </a:lnTo>
                      <a:lnTo>
                        <a:pt x="1495" y="1119"/>
                      </a:lnTo>
                      <a:lnTo>
                        <a:pt x="1487" y="1123"/>
                      </a:lnTo>
                      <a:lnTo>
                        <a:pt x="1476" y="1126"/>
                      </a:lnTo>
                      <a:lnTo>
                        <a:pt x="1464" y="1132"/>
                      </a:lnTo>
                      <a:lnTo>
                        <a:pt x="1453" y="1136"/>
                      </a:lnTo>
                      <a:lnTo>
                        <a:pt x="1441" y="1142"/>
                      </a:lnTo>
                      <a:lnTo>
                        <a:pt x="1434" y="1142"/>
                      </a:lnTo>
                      <a:lnTo>
                        <a:pt x="1426" y="1144"/>
                      </a:lnTo>
                      <a:lnTo>
                        <a:pt x="1419" y="1147"/>
                      </a:lnTo>
                      <a:lnTo>
                        <a:pt x="1413" y="1149"/>
                      </a:lnTo>
                      <a:lnTo>
                        <a:pt x="1403" y="1151"/>
                      </a:lnTo>
                      <a:lnTo>
                        <a:pt x="1398" y="1153"/>
                      </a:lnTo>
                      <a:lnTo>
                        <a:pt x="1390" y="1155"/>
                      </a:lnTo>
                      <a:lnTo>
                        <a:pt x="1382" y="1157"/>
                      </a:lnTo>
                      <a:lnTo>
                        <a:pt x="1373" y="1159"/>
                      </a:lnTo>
                      <a:lnTo>
                        <a:pt x="1365" y="1161"/>
                      </a:lnTo>
                      <a:lnTo>
                        <a:pt x="1356" y="1163"/>
                      </a:lnTo>
                      <a:lnTo>
                        <a:pt x="1350" y="1166"/>
                      </a:lnTo>
                      <a:lnTo>
                        <a:pt x="1341" y="1166"/>
                      </a:lnTo>
                      <a:lnTo>
                        <a:pt x="1331" y="1170"/>
                      </a:lnTo>
                      <a:lnTo>
                        <a:pt x="1322" y="1172"/>
                      </a:lnTo>
                      <a:lnTo>
                        <a:pt x="1314" y="1176"/>
                      </a:lnTo>
                      <a:lnTo>
                        <a:pt x="1303" y="1176"/>
                      </a:lnTo>
                      <a:lnTo>
                        <a:pt x="1293" y="1178"/>
                      </a:lnTo>
                      <a:lnTo>
                        <a:pt x="1284" y="1180"/>
                      </a:lnTo>
                      <a:lnTo>
                        <a:pt x="1274" y="1183"/>
                      </a:lnTo>
                      <a:lnTo>
                        <a:pt x="1265" y="1185"/>
                      </a:lnTo>
                      <a:lnTo>
                        <a:pt x="1253" y="1187"/>
                      </a:lnTo>
                      <a:lnTo>
                        <a:pt x="1244" y="1189"/>
                      </a:lnTo>
                      <a:lnTo>
                        <a:pt x="1234" y="1191"/>
                      </a:lnTo>
                      <a:lnTo>
                        <a:pt x="1221" y="1193"/>
                      </a:lnTo>
                      <a:lnTo>
                        <a:pt x="1211" y="1195"/>
                      </a:lnTo>
                      <a:lnTo>
                        <a:pt x="1200" y="1197"/>
                      </a:lnTo>
                      <a:lnTo>
                        <a:pt x="1189" y="1199"/>
                      </a:lnTo>
                      <a:lnTo>
                        <a:pt x="1177" y="1201"/>
                      </a:lnTo>
                      <a:lnTo>
                        <a:pt x="1166" y="1202"/>
                      </a:lnTo>
                      <a:lnTo>
                        <a:pt x="1152" y="1204"/>
                      </a:lnTo>
                      <a:lnTo>
                        <a:pt x="1143" y="1208"/>
                      </a:lnTo>
                      <a:lnTo>
                        <a:pt x="1130" y="1208"/>
                      </a:lnTo>
                      <a:lnTo>
                        <a:pt x="1118" y="1210"/>
                      </a:lnTo>
                      <a:lnTo>
                        <a:pt x="1105" y="1210"/>
                      </a:lnTo>
                      <a:lnTo>
                        <a:pt x="1093" y="1214"/>
                      </a:lnTo>
                      <a:lnTo>
                        <a:pt x="1082" y="1214"/>
                      </a:lnTo>
                      <a:lnTo>
                        <a:pt x="1071" y="1216"/>
                      </a:lnTo>
                      <a:lnTo>
                        <a:pt x="1059" y="1218"/>
                      </a:lnTo>
                      <a:lnTo>
                        <a:pt x="1048" y="1220"/>
                      </a:lnTo>
                      <a:lnTo>
                        <a:pt x="1036" y="1220"/>
                      </a:lnTo>
                      <a:lnTo>
                        <a:pt x="1025" y="1221"/>
                      </a:lnTo>
                      <a:lnTo>
                        <a:pt x="1014" y="1221"/>
                      </a:lnTo>
                      <a:lnTo>
                        <a:pt x="1004" y="1223"/>
                      </a:lnTo>
                      <a:lnTo>
                        <a:pt x="993" y="1223"/>
                      </a:lnTo>
                      <a:lnTo>
                        <a:pt x="983" y="1225"/>
                      </a:lnTo>
                      <a:lnTo>
                        <a:pt x="974" y="1225"/>
                      </a:lnTo>
                      <a:lnTo>
                        <a:pt x="964" y="1229"/>
                      </a:lnTo>
                      <a:lnTo>
                        <a:pt x="953" y="1229"/>
                      </a:lnTo>
                      <a:lnTo>
                        <a:pt x="941" y="1229"/>
                      </a:lnTo>
                      <a:lnTo>
                        <a:pt x="932" y="1231"/>
                      </a:lnTo>
                      <a:lnTo>
                        <a:pt x="924" y="1233"/>
                      </a:lnTo>
                      <a:lnTo>
                        <a:pt x="915" y="1233"/>
                      </a:lnTo>
                      <a:lnTo>
                        <a:pt x="905" y="1233"/>
                      </a:lnTo>
                      <a:lnTo>
                        <a:pt x="896" y="1235"/>
                      </a:lnTo>
                      <a:lnTo>
                        <a:pt x="888" y="1235"/>
                      </a:lnTo>
                      <a:lnTo>
                        <a:pt x="879" y="1235"/>
                      </a:lnTo>
                      <a:lnTo>
                        <a:pt x="869" y="1235"/>
                      </a:lnTo>
                      <a:lnTo>
                        <a:pt x="860" y="1235"/>
                      </a:lnTo>
                      <a:lnTo>
                        <a:pt x="854" y="1237"/>
                      </a:lnTo>
                      <a:lnTo>
                        <a:pt x="844" y="1237"/>
                      </a:lnTo>
                      <a:lnTo>
                        <a:pt x="837" y="1239"/>
                      </a:lnTo>
                      <a:lnTo>
                        <a:pt x="829" y="1239"/>
                      </a:lnTo>
                      <a:lnTo>
                        <a:pt x="823" y="1239"/>
                      </a:lnTo>
                      <a:lnTo>
                        <a:pt x="814" y="1239"/>
                      </a:lnTo>
                      <a:lnTo>
                        <a:pt x="808" y="1239"/>
                      </a:lnTo>
                      <a:lnTo>
                        <a:pt x="801" y="1239"/>
                      </a:lnTo>
                      <a:lnTo>
                        <a:pt x="793" y="1239"/>
                      </a:lnTo>
                      <a:lnTo>
                        <a:pt x="785" y="1239"/>
                      </a:lnTo>
                      <a:lnTo>
                        <a:pt x="780" y="1239"/>
                      </a:lnTo>
                      <a:lnTo>
                        <a:pt x="772" y="1239"/>
                      </a:lnTo>
                      <a:lnTo>
                        <a:pt x="766" y="1239"/>
                      </a:lnTo>
                      <a:lnTo>
                        <a:pt x="753" y="1239"/>
                      </a:lnTo>
                      <a:lnTo>
                        <a:pt x="744" y="1239"/>
                      </a:lnTo>
                      <a:lnTo>
                        <a:pt x="732" y="1239"/>
                      </a:lnTo>
                      <a:lnTo>
                        <a:pt x="725" y="1239"/>
                      </a:lnTo>
                      <a:lnTo>
                        <a:pt x="715" y="1235"/>
                      </a:lnTo>
                      <a:lnTo>
                        <a:pt x="707" y="1235"/>
                      </a:lnTo>
                      <a:lnTo>
                        <a:pt x="700" y="1233"/>
                      </a:lnTo>
                      <a:lnTo>
                        <a:pt x="694" y="1233"/>
                      </a:lnTo>
                      <a:lnTo>
                        <a:pt x="683" y="1229"/>
                      </a:lnTo>
                      <a:lnTo>
                        <a:pt x="677" y="1227"/>
                      </a:lnTo>
                      <a:lnTo>
                        <a:pt x="671" y="1221"/>
                      </a:lnTo>
                      <a:lnTo>
                        <a:pt x="666" y="1216"/>
                      </a:lnTo>
                      <a:lnTo>
                        <a:pt x="660" y="1208"/>
                      </a:lnTo>
                      <a:lnTo>
                        <a:pt x="656" y="1201"/>
                      </a:lnTo>
                      <a:lnTo>
                        <a:pt x="650" y="1191"/>
                      </a:lnTo>
                      <a:lnTo>
                        <a:pt x="645" y="1183"/>
                      </a:lnTo>
                      <a:lnTo>
                        <a:pt x="639" y="1172"/>
                      </a:lnTo>
                      <a:lnTo>
                        <a:pt x="635" y="1163"/>
                      </a:lnTo>
                      <a:lnTo>
                        <a:pt x="629" y="1151"/>
                      </a:lnTo>
                      <a:lnTo>
                        <a:pt x="622" y="1142"/>
                      </a:lnTo>
                      <a:lnTo>
                        <a:pt x="616" y="1128"/>
                      </a:lnTo>
                      <a:lnTo>
                        <a:pt x="610" y="1119"/>
                      </a:lnTo>
                      <a:lnTo>
                        <a:pt x="603" y="1106"/>
                      </a:lnTo>
                      <a:lnTo>
                        <a:pt x="597" y="1094"/>
                      </a:lnTo>
                      <a:lnTo>
                        <a:pt x="591" y="1085"/>
                      </a:lnTo>
                      <a:lnTo>
                        <a:pt x="586" y="1073"/>
                      </a:lnTo>
                      <a:lnTo>
                        <a:pt x="580" y="1066"/>
                      </a:lnTo>
                      <a:lnTo>
                        <a:pt x="574" y="1058"/>
                      </a:lnTo>
                      <a:lnTo>
                        <a:pt x="565" y="1050"/>
                      </a:lnTo>
                      <a:lnTo>
                        <a:pt x="557" y="1041"/>
                      </a:lnTo>
                      <a:lnTo>
                        <a:pt x="552" y="1033"/>
                      </a:lnTo>
                      <a:lnTo>
                        <a:pt x="546" y="1028"/>
                      </a:lnTo>
                      <a:lnTo>
                        <a:pt x="538" y="1022"/>
                      </a:lnTo>
                      <a:lnTo>
                        <a:pt x="533" y="1016"/>
                      </a:lnTo>
                      <a:lnTo>
                        <a:pt x="525" y="1009"/>
                      </a:lnTo>
                      <a:lnTo>
                        <a:pt x="519" y="1003"/>
                      </a:lnTo>
                      <a:lnTo>
                        <a:pt x="512" y="997"/>
                      </a:lnTo>
                      <a:lnTo>
                        <a:pt x="506" y="992"/>
                      </a:lnTo>
                      <a:lnTo>
                        <a:pt x="496" y="984"/>
                      </a:lnTo>
                      <a:lnTo>
                        <a:pt x="489" y="976"/>
                      </a:lnTo>
                      <a:lnTo>
                        <a:pt x="481" y="969"/>
                      </a:lnTo>
                      <a:lnTo>
                        <a:pt x="472" y="961"/>
                      </a:lnTo>
                      <a:lnTo>
                        <a:pt x="462" y="954"/>
                      </a:lnTo>
                      <a:lnTo>
                        <a:pt x="455" y="946"/>
                      </a:lnTo>
                      <a:lnTo>
                        <a:pt x="447" y="940"/>
                      </a:lnTo>
                      <a:lnTo>
                        <a:pt x="437" y="933"/>
                      </a:lnTo>
                      <a:lnTo>
                        <a:pt x="428" y="923"/>
                      </a:lnTo>
                      <a:lnTo>
                        <a:pt x="418" y="916"/>
                      </a:lnTo>
                      <a:lnTo>
                        <a:pt x="409" y="908"/>
                      </a:lnTo>
                      <a:lnTo>
                        <a:pt x="399" y="900"/>
                      </a:lnTo>
                      <a:lnTo>
                        <a:pt x="390" y="893"/>
                      </a:lnTo>
                      <a:lnTo>
                        <a:pt x="380" y="883"/>
                      </a:lnTo>
                      <a:lnTo>
                        <a:pt x="371" y="876"/>
                      </a:lnTo>
                      <a:lnTo>
                        <a:pt x="361" y="868"/>
                      </a:lnTo>
                      <a:lnTo>
                        <a:pt x="352" y="859"/>
                      </a:lnTo>
                      <a:lnTo>
                        <a:pt x="340" y="851"/>
                      </a:lnTo>
                      <a:lnTo>
                        <a:pt x="331" y="841"/>
                      </a:lnTo>
                      <a:lnTo>
                        <a:pt x="321" y="836"/>
                      </a:lnTo>
                      <a:lnTo>
                        <a:pt x="310" y="826"/>
                      </a:lnTo>
                      <a:lnTo>
                        <a:pt x="301" y="819"/>
                      </a:lnTo>
                      <a:lnTo>
                        <a:pt x="291" y="811"/>
                      </a:lnTo>
                      <a:lnTo>
                        <a:pt x="282" y="803"/>
                      </a:lnTo>
                      <a:lnTo>
                        <a:pt x="270" y="796"/>
                      </a:lnTo>
                      <a:lnTo>
                        <a:pt x="262" y="786"/>
                      </a:lnTo>
                      <a:lnTo>
                        <a:pt x="251" y="779"/>
                      </a:lnTo>
                      <a:lnTo>
                        <a:pt x="243" y="771"/>
                      </a:lnTo>
                      <a:lnTo>
                        <a:pt x="234" y="764"/>
                      </a:lnTo>
                      <a:lnTo>
                        <a:pt x="226" y="758"/>
                      </a:lnTo>
                      <a:lnTo>
                        <a:pt x="217" y="750"/>
                      </a:lnTo>
                      <a:lnTo>
                        <a:pt x="209" y="745"/>
                      </a:lnTo>
                      <a:lnTo>
                        <a:pt x="200" y="737"/>
                      </a:lnTo>
                      <a:lnTo>
                        <a:pt x="192" y="729"/>
                      </a:lnTo>
                      <a:lnTo>
                        <a:pt x="183" y="722"/>
                      </a:lnTo>
                      <a:lnTo>
                        <a:pt x="175" y="716"/>
                      </a:lnTo>
                      <a:lnTo>
                        <a:pt x="167" y="710"/>
                      </a:lnTo>
                      <a:lnTo>
                        <a:pt x="160" y="705"/>
                      </a:lnTo>
                      <a:lnTo>
                        <a:pt x="152" y="697"/>
                      </a:lnTo>
                      <a:lnTo>
                        <a:pt x="146" y="693"/>
                      </a:lnTo>
                      <a:lnTo>
                        <a:pt x="133" y="682"/>
                      </a:lnTo>
                      <a:lnTo>
                        <a:pt x="124" y="672"/>
                      </a:lnTo>
                      <a:lnTo>
                        <a:pt x="114" y="665"/>
                      </a:lnTo>
                      <a:lnTo>
                        <a:pt x="107" y="659"/>
                      </a:lnTo>
                      <a:lnTo>
                        <a:pt x="99" y="651"/>
                      </a:lnTo>
                      <a:lnTo>
                        <a:pt x="91" y="644"/>
                      </a:lnTo>
                      <a:lnTo>
                        <a:pt x="84" y="638"/>
                      </a:lnTo>
                      <a:lnTo>
                        <a:pt x="78" y="634"/>
                      </a:lnTo>
                      <a:lnTo>
                        <a:pt x="67" y="625"/>
                      </a:lnTo>
                      <a:lnTo>
                        <a:pt x="55" y="617"/>
                      </a:lnTo>
                      <a:lnTo>
                        <a:pt x="44" y="610"/>
                      </a:lnTo>
                      <a:lnTo>
                        <a:pt x="38" y="604"/>
                      </a:lnTo>
                      <a:lnTo>
                        <a:pt x="29" y="600"/>
                      </a:lnTo>
                      <a:lnTo>
                        <a:pt x="23" y="596"/>
                      </a:lnTo>
                      <a:lnTo>
                        <a:pt x="13" y="591"/>
                      </a:lnTo>
                      <a:lnTo>
                        <a:pt x="6" y="589"/>
                      </a:lnTo>
                      <a:lnTo>
                        <a:pt x="0" y="589"/>
                      </a:lnTo>
                      <a:lnTo>
                        <a:pt x="0" y="589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1" name="Freeform 79"/>
                <p:cNvSpPr>
                  <a:spLocks/>
                </p:cNvSpPr>
                <p:nvPr/>
              </p:nvSpPr>
              <p:spPr bwMode="auto">
                <a:xfrm>
                  <a:off x="3373636" y="3018815"/>
                  <a:ext cx="410647" cy="99350"/>
                </a:xfrm>
                <a:custGeom>
                  <a:avLst/>
                  <a:gdLst/>
                  <a:ahLst/>
                  <a:cxnLst>
                    <a:cxn ang="0">
                      <a:pos x="850" y="8"/>
                    </a:cxn>
                    <a:cxn ang="0">
                      <a:pos x="818" y="25"/>
                    </a:cxn>
                    <a:cxn ang="0">
                      <a:pos x="782" y="44"/>
                    </a:cxn>
                    <a:cxn ang="0">
                      <a:pos x="751" y="57"/>
                    </a:cxn>
                    <a:cxn ang="0">
                      <a:pos x="723" y="68"/>
                    </a:cxn>
                    <a:cxn ang="0">
                      <a:pos x="691" y="80"/>
                    </a:cxn>
                    <a:cxn ang="0">
                      <a:pos x="660" y="93"/>
                    </a:cxn>
                    <a:cxn ang="0">
                      <a:pos x="624" y="105"/>
                    </a:cxn>
                    <a:cxn ang="0">
                      <a:pos x="584" y="116"/>
                    </a:cxn>
                    <a:cxn ang="0">
                      <a:pos x="544" y="127"/>
                    </a:cxn>
                    <a:cxn ang="0">
                      <a:pos x="499" y="141"/>
                    </a:cxn>
                    <a:cxn ang="0">
                      <a:pos x="451" y="150"/>
                    </a:cxn>
                    <a:cxn ang="0">
                      <a:pos x="403" y="158"/>
                    </a:cxn>
                    <a:cxn ang="0">
                      <a:pos x="358" y="163"/>
                    </a:cxn>
                    <a:cxn ang="0">
                      <a:pos x="314" y="171"/>
                    </a:cxn>
                    <a:cxn ang="0">
                      <a:pos x="270" y="175"/>
                    </a:cxn>
                    <a:cxn ang="0">
                      <a:pos x="227" y="179"/>
                    </a:cxn>
                    <a:cxn ang="0">
                      <a:pos x="187" y="181"/>
                    </a:cxn>
                    <a:cxn ang="0">
                      <a:pos x="151" y="184"/>
                    </a:cxn>
                    <a:cxn ang="0">
                      <a:pos x="116" y="186"/>
                    </a:cxn>
                    <a:cxn ang="0">
                      <a:pos x="86" y="188"/>
                    </a:cxn>
                    <a:cxn ang="0">
                      <a:pos x="59" y="190"/>
                    </a:cxn>
                    <a:cxn ang="0">
                      <a:pos x="23" y="194"/>
                    </a:cxn>
                    <a:cxn ang="0">
                      <a:pos x="0" y="200"/>
                    </a:cxn>
                    <a:cxn ang="0">
                      <a:pos x="12" y="207"/>
                    </a:cxn>
                    <a:cxn ang="0">
                      <a:pos x="42" y="209"/>
                    </a:cxn>
                    <a:cxn ang="0">
                      <a:pos x="69" y="211"/>
                    </a:cxn>
                    <a:cxn ang="0">
                      <a:pos x="97" y="211"/>
                    </a:cxn>
                    <a:cxn ang="0">
                      <a:pos x="132" y="209"/>
                    </a:cxn>
                    <a:cxn ang="0">
                      <a:pos x="168" y="209"/>
                    </a:cxn>
                    <a:cxn ang="0">
                      <a:pos x="208" y="207"/>
                    </a:cxn>
                    <a:cxn ang="0">
                      <a:pos x="246" y="203"/>
                    </a:cxn>
                    <a:cxn ang="0">
                      <a:pos x="289" y="200"/>
                    </a:cxn>
                    <a:cxn ang="0">
                      <a:pos x="331" y="196"/>
                    </a:cxn>
                    <a:cxn ang="0">
                      <a:pos x="373" y="190"/>
                    </a:cxn>
                    <a:cxn ang="0">
                      <a:pos x="415" y="184"/>
                    </a:cxn>
                    <a:cxn ang="0">
                      <a:pos x="457" y="179"/>
                    </a:cxn>
                    <a:cxn ang="0">
                      <a:pos x="493" y="171"/>
                    </a:cxn>
                    <a:cxn ang="0">
                      <a:pos x="529" y="162"/>
                    </a:cxn>
                    <a:cxn ang="0">
                      <a:pos x="563" y="154"/>
                    </a:cxn>
                    <a:cxn ang="0">
                      <a:pos x="597" y="143"/>
                    </a:cxn>
                    <a:cxn ang="0">
                      <a:pos x="628" y="133"/>
                    </a:cxn>
                    <a:cxn ang="0">
                      <a:pos x="660" y="122"/>
                    </a:cxn>
                    <a:cxn ang="0">
                      <a:pos x="691" y="112"/>
                    </a:cxn>
                    <a:cxn ang="0">
                      <a:pos x="719" y="103"/>
                    </a:cxn>
                    <a:cxn ang="0">
                      <a:pos x="744" y="91"/>
                    </a:cxn>
                    <a:cxn ang="0">
                      <a:pos x="776" y="80"/>
                    </a:cxn>
                    <a:cxn ang="0">
                      <a:pos x="814" y="63"/>
                    </a:cxn>
                    <a:cxn ang="0">
                      <a:pos x="845" y="49"/>
                    </a:cxn>
                    <a:cxn ang="0">
                      <a:pos x="867" y="40"/>
                    </a:cxn>
                  </a:cxnLst>
                  <a:rect l="0" t="0" r="r" b="b"/>
                  <a:pathLst>
                    <a:path w="869" h="211">
                      <a:moveTo>
                        <a:pt x="866" y="0"/>
                      </a:moveTo>
                      <a:lnTo>
                        <a:pt x="864" y="0"/>
                      </a:lnTo>
                      <a:lnTo>
                        <a:pt x="858" y="4"/>
                      </a:lnTo>
                      <a:lnTo>
                        <a:pt x="850" y="8"/>
                      </a:lnTo>
                      <a:lnTo>
                        <a:pt x="841" y="15"/>
                      </a:lnTo>
                      <a:lnTo>
                        <a:pt x="833" y="17"/>
                      </a:lnTo>
                      <a:lnTo>
                        <a:pt x="826" y="21"/>
                      </a:lnTo>
                      <a:lnTo>
                        <a:pt x="818" y="25"/>
                      </a:lnTo>
                      <a:lnTo>
                        <a:pt x="810" y="30"/>
                      </a:lnTo>
                      <a:lnTo>
                        <a:pt x="801" y="34"/>
                      </a:lnTo>
                      <a:lnTo>
                        <a:pt x="791" y="40"/>
                      </a:lnTo>
                      <a:lnTo>
                        <a:pt x="782" y="44"/>
                      </a:lnTo>
                      <a:lnTo>
                        <a:pt x="770" y="49"/>
                      </a:lnTo>
                      <a:lnTo>
                        <a:pt x="763" y="53"/>
                      </a:lnTo>
                      <a:lnTo>
                        <a:pt x="757" y="55"/>
                      </a:lnTo>
                      <a:lnTo>
                        <a:pt x="751" y="57"/>
                      </a:lnTo>
                      <a:lnTo>
                        <a:pt x="744" y="61"/>
                      </a:lnTo>
                      <a:lnTo>
                        <a:pt x="738" y="63"/>
                      </a:lnTo>
                      <a:lnTo>
                        <a:pt x="731" y="65"/>
                      </a:lnTo>
                      <a:lnTo>
                        <a:pt x="723" y="68"/>
                      </a:lnTo>
                      <a:lnTo>
                        <a:pt x="717" y="72"/>
                      </a:lnTo>
                      <a:lnTo>
                        <a:pt x="708" y="74"/>
                      </a:lnTo>
                      <a:lnTo>
                        <a:pt x="700" y="78"/>
                      </a:lnTo>
                      <a:lnTo>
                        <a:pt x="691" y="80"/>
                      </a:lnTo>
                      <a:lnTo>
                        <a:pt x="685" y="84"/>
                      </a:lnTo>
                      <a:lnTo>
                        <a:pt x="675" y="86"/>
                      </a:lnTo>
                      <a:lnTo>
                        <a:pt x="668" y="89"/>
                      </a:lnTo>
                      <a:lnTo>
                        <a:pt x="660" y="93"/>
                      </a:lnTo>
                      <a:lnTo>
                        <a:pt x="653" y="97"/>
                      </a:lnTo>
                      <a:lnTo>
                        <a:pt x="643" y="99"/>
                      </a:lnTo>
                      <a:lnTo>
                        <a:pt x="634" y="103"/>
                      </a:lnTo>
                      <a:lnTo>
                        <a:pt x="624" y="105"/>
                      </a:lnTo>
                      <a:lnTo>
                        <a:pt x="615" y="108"/>
                      </a:lnTo>
                      <a:lnTo>
                        <a:pt x="603" y="110"/>
                      </a:lnTo>
                      <a:lnTo>
                        <a:pt x="594" y="114"/>
                      </a:lnTo>
                      <a:lnTo>
                        <a:pt x="584" y="116"/>
                      </a:lnTo>
                      <a:lnTo>
                        <a:pt x="575" y="120"/>
                      </a:lnTo>
                      <a:lnTo>
                        <a:pt x="565" y="122"/>
                      </a:lnTo>
                      <a:lnTo>
                        <a:pt x="554" y="125"/>
                      </a:lnTo>
                      <a:lnTo>
                        <a:pt x="544" y="127"/>
                      </a:lnTo>
                      <a:lnTo>
                        <a:pt x="533" y="131"/>
                      </a:lnTo>
                      <a:lnTo>
                        <a:pt x="521" y="135"/>
                      </a:lnTo>
                      <a:lnTo>
                        <a:pt x="510" y="137"/>
                      </a:lnTo>
                      <a:lnTo>
                        <a:pt x="499" y="141"/>
                      </a:lnTo>
                      <a:lnTo>
                        <a:pt x="487" y="144"/>
                      </a:lnTo>
                      <a:lnTo>
                        <a:pt x="474" y="144"/>
                      </a:lnTo>
                      <a:lnTo>
                        <a:pt x="462" y="146"/>
                      </a:lnTo>
                      <a:lnTo>
                        <a:pt x="451" y="150"/>
                      </a:lnTo>
                      <a:lnTo>
                        <a:pt x="440" y="152"/>
                      </a:lnTo>
                      <a:lnTo>
                        <a:pt x="428" y="154"/>
                      </a:lnTo>
                      <a:lnTo>
                        <a:pt x="415" y="156"/>
                      </a:lnTo>
                      <a:lnTo>
                        <a:pt x="403" y="158"/>
                      </a:lnTo>
                      <a:lnTo>
                        <a:pt x="392" y="160"/>
                      </a:lnTo>
                      <a:lnTo>
                        <a:pt x="381" y="162"/>
                      </a:lnTo>
                      <a:lnTo>
                        <a:pt x="369" y="162"/>
                      </a:lnTo>
                      <a:lnTo>
                        <a:pt x="358" y="163"/>
                      </a:lnTo>
                      <a:lnTo>
                        <a:pt x="346" y="165"/>
                      </a:lnTo>
                      <a:lnTo>
                        <a:pt x="335" y="167"/>
                      </a:lnTo>
                      <a:lnTo>
                        <a:pt x="324" y="169"/>
                      </a:lnTo>
                      <a:lnTo>
                        <a:pt x="314" y="171"/>
                      </a:lnTo>
                      <a:lnTo>
                        <a:pt x="303" y="173"/>
                      </a:lnTo>
                      <a:lnTo>
                        <a:pt x="291" y="173"/>
                      </a:lnTo>
                      <a:lnTo>
                        <a:pt x="280" y="175"/>
                      </a:lnTo>
                      <a:lnTo>
                        <a:pt x="270" y="175"/>
                      </a:lnTo>
                      <a:lnTo>
                        <a:pt x="259" y="177"/>
                      </a:lnTo>
                      <a:lnTo>
                        <a:pt x="249" y="177"/>
                      </a:lnTo>
                      <a:lnTo>
                        <a:pt x="238" y="179"/>
                      </a:lnTo>
                      <a:lnTo>
                        <a:pt x="227" y="179"/>
                      </a:lnTo>
                      <a:lnTo>
                        <a:pt x="217" y="181"/>
                      </a:lnTo>
                      <a:lnTo>
                        <a:pt x="208" y="181"/>
                      </a:lnTo>
                      <a:lnTo>
                        <a:pt x="196" y="181"/>
                      </a:lnTo>
                      <a:lnTo>
                        <a:pt x="187" y="181"/>
                      </a:lnTo>
                      <a:lnTo>
                        <a:pt x="179" y="182"/>
                      </a:lnTo>
                      <a:lnTo>
                        <a:pt x="168" y="182"/>
                      </a:lnTo>
                      <a:lnTo>
                        <a:pt x="160" y="184"/>
                      </a:lnTo>
                      <a:lnTo>
                        <a:pt x="151" y="184"/>
                      </a:lnTo>
                      <a:lnTo>
                        <a:pt x="143" y="186"/>
                      </a:lnTo>
                      <a:lnTo>
                        <a:pt x="133" y="186"/>
                      </a:lnTo>
                      <a:lnTo>
                        <a:pt x="126" y="186"/>
                      </a:lnTo>
                      <a:lnTo>
                        <a:pt x="116" y="186"/>
                      </a:lnTo>
                      <a:lnTo>
                        <a:pt x="109" y="188"/>
                      </a:lnTo>
                      <a:lnTo>
                        <a:pt x="101" y="188"/>
                      </a:lnTo>
                      <a:lnTo>
                        <a:pt x="94" y="188"/>
                      </a:lnTo>
                      <a:lnTo>
                        <a:pt x="86" y="188"/>
                      </a:lnTo>
                      <a:lnTo>
                        <a:pt x="80" y="190"/>
                      </a:lnTo>
                      <a:lnTo>
                        <a:pt x="73" y="190"/>
                      </a:lnTo>
                      <a:lnTo>
                        <a:pt x="67" y="190"/>
                      </a:lnTo>
                      <a:lnTo>
                        <a:pt x="59" y="190"/>
                      </a:lnTo>
                      <a:lnTo>
                        <a:pt x="54" y="190"/>
                      </a:lnTo>
                      <a:lnTo>
                        <a:pt x="42" y="192"/>
                      </a:lnTo>
                      <a:lnTo>
                        <a:pt x="33" y="194"/>
                      </a:lnTo>
                      <a:lnTo>
                        <a:pt x="23" y="194"/>
                      </a:lnTo>
                      <a:lnTo>
                        <a:pt x="16" y="194"/>
                      </a:lnTo>
                      <a:lnTo>
                        <a:pt x="10" y="196"/>
                      </a:lnTo>
                      <a:lnTo>
                        <a:pt x="6" y="198"/>
                      </a:lnTo>
                      <a:lnTo>
                        <a:pt x="0" y="200"/>
                      </a:lnTo>
                      <a:lnTo>
                        <a:pt x="0" y="203"/>
                      </a:lnTo>
                      <a:lnTo>
                        <a:pt x="2" y="203"/>
                      </a:lnTo>
                      <a:lnTo>
                        <a:pt x="8" y="205"/>
                      </a:lnTo>
                      <a:lnTo>
                        <a:pt x="12" y="207"/>
                      </a:lnTo>
                      <a:lnTo>
                        <a:pt x="19" y="207"/>
                      </a:lnTo>
                      <a:lnTo>
                        <a:pt x="27" y="207"/>
                      </a:lnTo>
                      <a:lnTo>
                        <a:pt x="38" y="209"/>
                      </a:lnTo>
                      <a:lnTo>
                        <a:pt x="42" y="209"/>
                      </a:lnTo>
                      <a:lnTo>
                        <a:pt x="48" y="209"/>
                      </a:lnTo>
                      <a:lnTo>
                        <a:pt x="56" y="209"/>
                      </a:lnTo>
                      <a:lnTo>
                        <a:pt x="63" y="211"/>
                      </a:lnTo>
                      <a:lnTo>
                        <a:pt x="69" y="211"/>
                      </a:lnTo>
                      <a:lnTo>
                        <a:pt x="76" y="211"/>
                      </a:lnTo>
                      <a:lnTo>
                        <a:pt x="82" y="211"/>
                      </a:lnTo>
                      <a:lnTo>
                        <a:pt x="92" y="211"/>
                      </a:lnTo>
                      <a:lnTo>
                        <a:pt x="97" y="211"/>
                      </a:lnTo>
                      <a:lnTo>
                        <a:pt x="105" y="211"/>
                      </a:lnTo>
                      <a:lnTo>
                        <a:pt x="114" y="211"/>
                      </a:lnTo>
                      <a:lnTo>
                        <a:pt x="124" y="211"/>
                      </a:lnTo>
                      <a:lnTo>
                        <a:pt x="132" y="209"/>
                      </a:lnTo>
                      <a:lnTo>
                        <a:pt x="141" y="209"/>
                      </a:lnTo>
                      <a:lnTo>
                        <a:pt x="149" y="209"/>
                      </a:lnTo>
                      <a:lnTo>
                        <a:pt x="158" y="209"/>
                      </a:lnTo>
                      <a:lnTo>
                        <a:pt x="168" y="209"/>
                      </a:lnTo>
                      <a:lnTo>
                        <a:pt x="177" y="209"/>
                      </a:lnTo>
                      <a:lnTo>
                        <a:pt x="187" y="209"/>
                      </a:lnTo>
                      <a:lnTo>
                        <a:pt x="198" y="209"/>
                      </a:lnTo>
                      <a:lnTo>
                        <a:pt x="208" y="207"/>
                      </a:lnTo>
                      <a:lnTo>
                        <a:pt x="217" y="207"/>
                      </a:lnTo>
                      <a:lnTo>
                        <a:pt x="227" y="205"/>
                      </a:lnTo>
                      <a:lnTo>
                        <a:pt x="236" y="205"/>
                      </a:lnTo>
                      <a:lnTo>
                        <a:pt x="246" y="203"/>
                      </a:lnTo>
                      <a:lnTo>
                        <a:pt x="257" y="203"/>
                      </a:lnTo>
                      <a:lnTo>
                        <a:pt x="268" y="201"/>
                      </a:lnTo>
                      <a:lnTo>
                        <a:pt x="278" y="201"/>
                      </a:lnTo>
                      <a:lnTo>
                        <a:pt x="289" y="200"/>
                      </a:lnTo>
                      <a:lnTo>
                        <a:pt x="299" y="200"/>
                      </a:lnTo>
                      <a:lnTo>
                        <a:pt x="310" y="198"/>
                      </a:lnTo>
                      <a:lnTo>
                        <a:pt x="322" y="198"/>
                      </a:lnTo>
                      <a:lnTo>
                        <a:pt x="331" y="196"/>
                      </a:lnTo>
                      <a:lnTo>
                        <a:pt x="343" y="194"/>
                      </a:lnTo>
                      <a:lnTo>
                        <a:pt x="352" y="194"/>
                      </a:lnTo>
                      <a:lnTo>
                        <a:pt x="364" y="194"/>
                      </a:lnTo>
                      <a:lnTo>
                        <a:pt x="373" y="190"/>
                      </a:lnTo>
                      <a:lnTo>
                        <a:pt x="384" y="190"/>
                      </a:lnTo>
                      <a:lnTo>
                        <a:pt x="394" y="188"/>
                      </a:lnTo>
                      <a:lnTo>
                        <a:pt x="405" y="188"/>
                      </a:lnTo>
                      <a:lnTo>
                        <a:pt x="415" y="184"/>
                      </a:lnTo>
                      <a:lnTo>
                        <a:pt x="424" y="184"/>
                      </a:lnTo>
                      <a:lnTo>
                        <a:pt x="436" y="181"/>
                      </a:lnTo>
                      <a:lnTo>
                        <a:pt x="447" y="181"/>
                      </a:lnTo>
                      <a:lnTo>
                        <a:pt x="457" y="179"/>
                      </a:lnTo>
                      <a:lnTo>
                        <a:pt x="464" y="177"/>
                      </a:lnTo>
                      <a:lnTo>
                        <a:pt x="474" y="175"/>
                      </a:lnTo>
                      <a:lnTo>
                        <a:pt x="483" y="173"/>
                      </a:lnTo>
                      <a:lnTo>
                        <a:pt x="493" y="171"/>
                      </a:lnTo>
                      <a:lnTo>
                        <a:pt x="502" y="169"/>
                      </a:lnTo>
                      <a:lnTo>
                        <a:pt x="512" y="167"/>
                      </a:lnTo>
                      <a:lnTo>
                        <a:pt x="521" y="165"/>
                      </a:lnTo>
                      <a:lnTo>
                        <a:pt x="529" y="162"/>
                      </a:lnTo>
                      <a:lnTo>
                        <a:pt x="539" y="160"/>
                      </a:lnTo>
                      <a:lnTo>
                        <a:pt x="546" y="158"/>
                      </a:lnTo>
                      <a:lnTo>
                        <a:pt x="556" y="156"/>
                      </a:lnTo>
                      <a:lnTo>
                        <a:pt x="563" y="154"/>
                      </a:lnTo>
                      <a:lnTo>
                        <a:pt x="571" y="150"/>
                      </a:lnTo>
                      <a:lnTo>
                        <a:pt x="580" y="148"/>
                      </a:lnTo>
                      <a:lnTo>
                        <a:pt x="590" y="146"/>
                      </a:lnTo>
                      <a:lnTo>
                        <a:pt x="597" y="143"/>
                      </a:lnTo>
                      <a:lnTo>
                        <a:pt x="605" y="141"/>
                      </a:lnTo>
                      <a:lnTo>
                        <a:pt x="613" y="137"/>
                      </a:lnTo>
                      <a:lnTo>
                        <a:pt x="622" y="135"/>
                      </a:lnTo>
                      <a:lnTo>
                        <a:pt x="628" y="133"/>
                      </a:lnTo>
                      <a:lnTo>
                        <a:pt x="637" y="131"/>
                      </a:lnTo>
                      <a:lnTo>
                        <a:pt x="645" y="127"/>
                      </a:lnTo>
                      <a:lnTo>
                        <a:pt x="653" y="125"/>
                      </a:lnTo>
                      <a:lnTo>
                        <a:pt x="660" y="122"/>
                      </a:lnTo>
                      <a:lnTo>
                        <a:pt x="668" y="120"/>
                      </a:lnTo>
                      <a:lnTo>
                        <a:pt x="675" y="118"/>
                      </a:lnTo>
                      <a:lnTo>
                        <a:pt x="683" y="116"/>
                      </a:lnTo>
                      <a:lnTo>
                        <a:pt x="691" y="112"/>
                      </a:lnTo>
                      <a:lnTo>
                        <a:pt x="698" y="108"/>
                      </a:lnTo>
                      <a:lnTo>
                        <a:pt x="704" y="106"/>
                      </a:lnTo>
                      <a:lnTo>
                        <a:pt x="713" y="106"/>
                      </a:lnTo>
                      <a:lnTo>
                        <a:pt x="719" y="103"/>
                      </a:lnTo>
                      <a:lnTo>
                        <a:pt x="725" y="99"/>
                      </a:lnTo>
                      <a:lnTo>
                        <a:pt x="732" y="97"/>
                      </a:lnTo>
                      <a:lnTo>
                        <a:pt x="738" y="95"/>
                      </a:lnTo>
                      <a:lnTo>
                        <a:pt x="744" y="91"/>
                      </a:lnTo>
                      <a:lnTo>
                        <a:pt x="751" y="89"/>
                      </a:lnTo>
                      <a:lnTo>
                        <a:pt x="757" y="87"/>
                      </a:lnTo>
                      <a:lnTo>
                        <a:pt x="765" y="86"/>
                      </a:lnTo>
                      <a:lnTo>
                        <a:pt x="776" y="80"/>
                      </a:lnTo>
                      <a:lnTo>
                        <a:pt x="786" y="74"/>
                      </a:lnTo>
                      <a:lnTo>
                        <a:pt x="795" y="70"/>
                      </a:lnTo>
                      <a:lnTo>
                        <a:pt x="807" y="67"/>
                      </a:lnTo>
                      <a:lnTo>
                        <a:pt x="814" y="63"/>
                      </a:lnTo>
                      <a:lnTo>
                        <a:pt x="824" y="59"/>
                      </a:lnTo>
                      <a:lnTo>
                        <a:pt x="831" y="55"/>
                      </a:lnTo>
                      <a:lnTo>
                        <a:pt x="839" y="53"/>
                      </a:lnTo>
                      <a:lnTo>
                        <a:pt x="845" y="49"/>
                      </a:lnTo>
                      <a:lnTo>
                        <a:pt x="850" y="46"/>
                      </a:lnTo>
                      <a:lnTo>
                        <a:pt x="856" y="44"/>
                      </a:lnTo>
                      <a:lnTo>
                        <a:pt x="860" y="44"/>
                      </a:lnTo>
                      <a:lnTo>
                        <a:pt x="867" y="40"/>
                      </a:lnTo>
                      <a:lnTo>
                        <a:pt x="869" y="40"/>
                      </a:lnTo>
                      <a:lnTo>
                        <a:pt x="866" y="0"/>
                      </a:lnTo>
                      <a:lnTo>
                        <a:pt x="866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2" name="Freeform 80"/>
                <p:cNvSpPr>
                  <a:spLocks/>
                </p:cNvSpPr>
                <p:nvPr/>
              </p:nvSpPr>
              <p:spPr bwMode="auto">
                <a:xfrm>
                  <a:off x="3028276" y="2538150"/>
                  <a:ext cx="822239" cy="351983"/>
                </a:xfrm>
                <a:custGeom>
                  <a:avLst/>
                  <a:gdLst/>
                  <a:ahLst/>
                  <a:cxnLst>
                    <a:cxn ang="0">
                      <a:pos x="1712" y="44"/>
                    </a:cxn>
                    <a:cxn ang="0">
                      <a:pos x="1639" y="21"/>
                    </a:cxn>
                    <a:cxn ang="0">
                      <a:pos x="1561" y="10"/>
                    </a:cxn>
                    <a:cxn ang="0">
                      <a:pos x="1449" y="0"/>
                    </a:cxn>
                    <a:cxn ang="0">
                      <a:pos x="1301" y="0"/>
                    </a:cxn>
                    <a:cxn ang="0">
                      <a:pos x="1111" y="19"/>
                    </a:cxn>
                    <a:cxn ang="0">
                      <a:pos x="900" y="55"/>
                    </a:cxn>
                    <a:cxn ang="0">
                      <a:pos x="681" y="110"/>
                    </a:cxn>
                    <a:cxn ang="0">
                      <a:pos x="468" y="179"/>
                    </a:cxn>
                    <a:cxn ang="0">
                      <a:pos x="278" y="253"/>
                    </a:cxn>
                    <a:cxn ang="0">
                      <a:pos x="126" y="335"/>
                    </a:cxn>
                    <a:cxn ang="0">
                      <a:pos x="31" y="418"/>
                    </a:cxn>
                    <a:cxn ang="0">
                      <a:pos x="0" y="498"/>
                    </a:cxn>
                    <a:cxn ang="0">
                      <a:pos x="6" y="567"/>
                    </a:cxn>
                    <a:cxn ang="0">
                      <a:pos x="53" y="635"/>
                    </a:cxn>
                    <a:cxn ang="0">
                      <a:pos x="124" y="677"/>
                    </a:cxn>
                    <a:cxn ang="0">
                      <a:pos x="219" y="709"/>
                    </a:cxn>
                    <a:cxn ang="0">
                      <a:pos x="344" y="730"/>
                    </a:cxn>
                    <a:cxn ang="0">
                      <a:pos x="495" y="739"/>
                    </a:cxn>
                    <a:cxn ang="0">
                      <a:pos x="673" y="743"/>
                    </a:cxn>
                    <a:cxn ang="0">
                      <a:pos x="867" y="734"/>
                    </a:cxn>
                    <a:cxn ang="0">
                      <a:pos x="1038" y="709"/>
                    </a:cxn>
                    <a:cxn ang="0">
                      <a:pos x="1185" y="667"/>
                    </a:cxn>
                    <a:cxn ang="0">
                      <a:pos x="1305" y="622"/>
                    </a:cxn>
                    <a:cxn ang="0">
                      <a:pos x="1398" y="570"/>
                    </a:cxn>
                    <a:cxn ang="0">
                      <a:pos x="1468" y="523"/>
                    </a:cxn>
                    <a:cxn ang="0">
                      <a:pos x="1529" y="466"/>
                    </a:cxn>
                    <a:cxn ang="0">
                      <a:pos x="1512" y="470"/>
                    </a:cxn>
                    <a:cxn ang="0">
                      <a:pos x="1449" y="510"/>
                    </a:cxn>
                    <a:cxn ang="0">
                      <a:pos x="1383" y="555"/>
                    </a:cxn>
                    <a:cxn ang="0">
                      <a:pos x="1295" y="599"/>
                    </a:cxn>
                    <a:cxn ang="0">
                      <a:pos x="1189" y="643"/>
                    </a:cxn>
                    <a:cxn ang="0">
                      <a:pos x="1061" y="682"/>
                    </a:cxn>
                    <a:cxn ang="0">
                      <a:pos x="911" y="711"/>
                    </a:cxn>
                    <a:cxn ang="0">
                      <a:pos x="759" y="728"/>
                    </a:cxn>
                    <a:cxn ang="0">
                      <a:pos x="618" y="734"/>
                    </a:cxn>
                    <a:cxn ang="0">
                      <a:pos x="487" y="728"/>
                    </a:cxn>
                    <a:cxn ang="0">
                      <a:pos x="373" y="717"/>
                    </a:cxn>
                    <a:cxn ang="0">
                      <a:pos x="272" y="700"/>
                    </a:cxn>
                    <a:cxn ang="0">
                      <a:pos x="188" y="677"/>
                    </a:cxn>
                    <a:cxn ang="0">
                      <a:pos x="128" y="654"/>
                    </a:cxn>
                    <a:cxn ang="0">
                      <a:pos x="67" y="612"/>
                    </a:cxn>
                    <a:cxn ang="0">
                      <a:pos x="32" y="551"/>
                    </a:cxn>
                    <a:cxn ang="0">
                      <a:pos x="40" y="485"/>
                    </a:cxn>
                    <a:cxn ang="0">
                      <a:pos x="84" y="416"/>
                    </a:cxn>
                    <a:cxn ang="0">
                      <a:pos x="156" y="359"/>
                    </a:cxn>
                    <a:cxn ang="0">
                      <a:pos x="226" y="316"/>
                    </a:cxn>
                    <a:cxn ang="0">
                      <a:pos x="320" y="268"/>
                    </a:cxn>
                    <a:cxn ang="0">
                      <a:pos x="434" y="219"/>
                    </a:cxn>
                    <a:cxn ang="0">
                      <a:pos x="561" y="167"/>
                    </a:cxn>
                    <a:cxn ang="0">
                      <a:pos x="696" y="122"/>
                    </a:cxn>
                    <a:cxn ang="0">
                      <a:pos x="837" y="84"/>
                    </a:cxn>
                    <a:cxn ang="0">
                      <a:pos x="972" y="57"/>
                    </a:cxn>
                    <a:cxn ang="0">
                      <a:pos x="1103" y="42"/>
                    </a:cxn>
                    <a:cxn ang="0">
                      <a:pos x="1221" y="33"/>
                    </a:cxn>
                    <a:cxn ang="0">
                      <a:pos x="1324" y="29"/>
                    </a:cxn>
                    <a:cxn ang="0">
                      <a:pos x="1415" y="29"/>
                    </a:cxn>
                    <a:cxn ang="0">
                      <a:pos x="1493" y="29"/>
                    </a:cxn>
                    <a:cxn ang="0">
                      <a:pos x="1556" y="33"/>
                    </a:cxn>
                    <a:cxn ang="0">
                      <a:pos x="1618" y="38"/>
                    </a:cxn>
                    <a:cxn ang="0">
                      <a:pos x="1674" y="53"/>
                    </a:cxn>
                    <a:cxn ang="0">
                      <a:pos x="1736" y="80"/>
                    </a:cxn>
                  </a:cxnLst>
                  <a:rect l="0" t="0" r="r" b="b"/>
                  <a:pathLst>
                    <a:path w="1738" h="743">
                      <a:moveTo>
                        <a:pt x="1738" y="80"/>
                      </a:moveTo>
                      <a:lnTo>
                        <a:pt x="1738" y="76"/>
                      </a:lnTo>
                      <a:lnTo>
                        <a:pt x="1738" y="69"/>
                      </a:lnTo>
                      <a:lnTo>
                        <a:pt x="1734" y="61"/>
                      </a:lnTo>
                      <a:lnTo>
                        <a:pt x="1729" y="55"/>
                      </a:lnTo>
                      <a:lnTo>
                        <a:pt x="1723" y="52"/>
                      </a:lnTo>
                      <a:lnTo>
                        <a:pt x="1719" y="48"/>
                      </a:lnTo>
                      <a:lnTo>
                        <a:pt x="1712" y="44"/>
                      </a:lnTo>
                      <a:lnTo>
                        <a:pt x="1706" y="42"/>
                      </a:lnTo>
                      <a:lnTo>
                        <a:pt x="1696" y="38"/>
                      </a:lnTo>
                      <a:lnTo>
                        <a:pt x="1687" y="34"/>
                      </a:lnTo>
                      <a:lnTo>
                        <a:pt x="1675" y="31"/>
                      </a:lnTo>
                      <a:lnTo>
                        <a:pt x="1662" y="27"/>
                      </a:lnTo>
                      <a:lnTo>
                        <a:pt x="1655" y="25"/>
                      </a:lnTo>
                      <a:lnTo>
                        <a:pt x="1647" y="23"/>
                      </a:lnTo>
                      <a:lnTo>
                        <a:pt x="1639" y="21"/>
                      </a:lnTo>
                      <a:lnTo>
                        <a:pt x="1632" y="19"/>
                      </a:lnTo>
                      <a:lnTo>
                        <a:pt x="1622" y="17"/>
                      </a:lnTo>
                      <a:lnTo>
                        <a:pt x="1613" y="17"/>
                      </a:lnTo>
                      <a:lnTo>
                        <a:pt x="1603" y="15"/>
                      </a:lnTo>
                      <a:lnTo>
                        <a:pt x="1596" y="15"/>
                      </a:lnTo>
                      <a:lnTo>
                        <a:pt x="1584" y="14"/>
                      </a:lnTo>
                      <a:lnTo>
                        <a:pt x="1573" y="12"/>
                      </a:lnTo>
                      <a:lnTo>
                        <a:pt x="1561" y="10"/>
                      </a:lnTo>
                      <a:lnTo>
                        <a:pt x="1550" y="8"/>
                      </a:lnTo>
                      <a:lnTo>
                        <a:pt x="1537" y="8"/>
                      </a:lnTo>
                      <a:lnTo>
                        <a:pt x="1525" y="6"/>
                      </a:lnTo>
                      <a:lnTo>
                        <a:pt x="1510" y="4"/>
                      </a:lnTo>
                      <a:lnTo>
                        <a:pt x="1497" y="4"/>
                      </a:lnTo>
                      <a:lnTo>
                        <a:pt x="1481" y="4"/>
                      </a:lnTo>
                      <a:lnTo>
                        <a:pt x="1466" y="2"/>
                      </a:lnTo>
                      <a:lnTo>
                        <a:pt x="1449" y="0"/>
                      </a:lnTo>
                      <a:lnTo>
                        <a:pt x="1434" y="0"/>
                      </a:lnTo>
                      <a:lnTo>
                        <a:pt x="1417" y="0"/>
                      </a:lnTo>
                      <a:lnTo>
                        <a:pt x="1400" y="0"/>
                      </a:lnTo>
                      <a:lnTo>
                        <a:pt x="1381" y="0"/>
                      </a:lnTo>
                      <a:lnTo>
                        <a:pt x="1364" y="0"/>
                      </a:lnTo>
                      <a:lnTo>
                        <a:pt x="1343" y="0"/>
                      </a:lnTo>
                      <a:lnTo>
                        <a:pt x="1322" y="0"/>
                      </a:lnTo>
                      <a:lnTo>
                        <a:pt x="1301" y="0"/>
                      </a:lnTo>
                      <a:lnTo>
                        <a:pt x="1280" y="2"/>
                      </a:lnTo>
                      <a:lnTo>
                        <a:pt x="1255" y="2"/>
                      </a:lnTo>
                      <a:lnTo>
                        <a:pt x="1232" y="4"/>
                      </a:lnTo>
                      <a:lnTo>
                        <a:pt x="1210" y="8"/>
                      </a:lnTo>
                      <a:lnTo>
                        <a:pt x="1187" y="10"/>
                      </a:lnTo>
                      <a:lnTo>
                        <a:pt x="1162" y="14"/>
                      </a:lnTo>
                      <a:lnTo>
                        <a:pt x="1137" y="15"/>
                      </a:lnTo>
                      <a:lnTo>
                        <a:pt x="1111" y="19"/>
                      </a:lnTo>
                      <a:lnTo>
                        <a:pt x="1086" y="23"/>
                      </a:lnTo>
                      <a:lnTo>
                        <a:pt x="1061" y="27"/>
                      </a:lnTo>
                      <a:lnTo>
                        <a:pt x="1035" y="31"/>
                      </a:lnTo>
                      <a:lnTo>
                        <a:pt x="1008" y="36"/>
                      </a:lnTo>
                      <a:lnTo>
                        <a:pt x="981" y="42"/>
                      </a:lnTo>
                      <a:lnTo>
                        <a:pt x="953" y="44"/>
                      </a:lnTo>
                      <a:lnTo>
                        <a:pt x="926" y="52"/>
                      </a:lnTo>
                      <a:lnTo>
                        <a:pt x="900" y="55"/>
                      </a:lnTo>
                      <a:lnTo>
                        <a:pt x="871" y="63"/>
                      </a:lnTo>
                      <a:lnTo>
                        <a:pt x="844" y="69"/>
                      </a:lnTo>
                      <a:lnTo>
                        <a:pt x="818" y="76"/>
                      </a:lnTo>
                      <a:lnTo>
                        <a:pt x="791" y="82"/>
                      </a:lnTo>
                      <a:lnTo>
                        <a:pt x="763" y="90"/>
                      </a:lnTo>
                      <a:lnTo>
                        <a:pt x="734" y="97"/>
                      </a:lnTo>
                      <a:lnTo>
                        <a:pt x="708" y="105"/>
                      </a:lnTo>
                      <a:lnTo>
                        <a:pt x="681" y="110"/>
                      </a:lnTo>
                      <a:lnTo>
                        <a:pt x="652" y="120"/>
                      </a:lnTo>
                      <a:lnTo>
                        <a:pt x="624" y="126"/>
                      </a:lnTo>
                      <a:lnTo>
                        <a:pt x="599" y="135"/>
                      </a:lnTo>
                      <a:lnTo>
                        <a:pt x="571" y="145"/>
                      </a:lnTo>
                      <a:lnTo>
                        <a:pt x="546" y="154"/>
                      </a:lnTo>
                      <a:lnTo>
                        <a:pt x="519" y="162"/>
                      </a:lnTo>
                      <a:lnTo>
                        <a:pt x="493" y="171"/>
                      </a:lnTo>
                      <a:lnTo>
                        <a:pt x="468" y="179"/>
                      </a:lnTo>
                      <a:lnTo>
                        <a:pt x="441" y="188"/>
                      </a:lnTo>
                      <a:lnTo>
                        <a:pt x="417" y="196"/>
                      </a:lnTo>
                      <a:lnTo>
                        <a:pt x="392" y="206"/>
                      </a:lnTo>
                      <a:lnTo>
                        <a:pt x="367" y="215"/>
                      </a:lnTo>
                      <a:lnTo>
                        <a:pt x="344" y="226"/>
                      </a:lnTo>
                      <a:lnTo>
                        <a:pt x="322" y="234"/>
                      </a:lnTo>
                      <a:lnTo>
                        <a:pt x="299" y="244"/>
                      </a:lnTo>
                      <a:lnTo>
                        <a:pt x="278" y="253"/>
                      </a:lnTo>
                      <a:lnTo>
                        <a:pt x="257" y="264"/>
                      </a:lnTo>
                      <a:lnTo>
                        <a:pt x="234" y="274"/>
                      </a:lnTo>
                      <a:lnTo>
                        <a:pt x="215" y="283"/>
                      </a:lnTo>
                      <a:lnTo>
                        <a:pt x="196" y="295"/>
                      </a:lnTo>
                      <a:lnTo>
                        <a:pt x="179" y="306"/>
                      </a:lnTo>
                      <a:lnTo>
                        <a:pt x="160" y="316"/>
                      </a:lnTo>
                      <a:lnTo>
                        <a:pt x="143" y="325"/>
                      </a:lnTo>
                      <a:lnTo>
                        <a:pt x="126" y="335"/>
                      </a:lnTo>
                      <a:lnTo>
                        <a:pt x="112" y="346"/>
                      </a:lnTo>
                      <a:lnTo>
                        <a:pt x="97" y="356"/>
                      </a:lnTo>
                      <a:lnTo>
                        <a:pt x="84" y="365"/>
                      </a:lnTo>
                      <a:lnTo>
                        <a:pt x="71" y="377"/>
                      </a:lnTo>
                      <a:lnTo>
                        <a:pt x="59" y="388"/>
                      </a:lnTo>
                      <a:lnTo>
                        <a:pt x="48" y="397"/>
                      </a:lnTo>
                      <a:lnTo>
                        <a:pt x="38" y="407"/>
                      </a:lnTo>
                      <a:lnTo>
                        <a:pt x="31" y="418"/>
                      </a:lnTo>
                      <a:lnTo>
                        <a:pt x="23" y="430"/>
                      </a:lnTo>
                      <a:lnTo>
                        <a:pt x="15" y="437"/>
                      </a:lnTo>
                      <a:lnTo>
                        <a:pt x="12" y="449"/>
                      </a:lnTo>
                      <a:lnTo>
                        <a:pt x="8" y="460"/>
                      </a:lnTo>
                      <a:lnTo>
                        <a:pt x="6" y="470"/>
                      </a:lnTo>
                      <a:lnTo>
                        <a:pt x="2" y="479"/>
                      </a:lnTo>
                      <a:lnTo>
                        <a:pt x="2" y="489"/>
                      </a:lnTo>
                      <a:lnTo>
                        <a:pt x="0" y="498"/>
                      </a:lnTo>
                      <a:lnTo>
                        <a:pt x="0" y="508"/>
                      </a:lnTo>
                      <a:lnTo>
                        <a:pt x="0" y="517"/>
                      </a:lnTo>
                      <a:lnTo>
                        <a:pt x="0" y="525"/>
                      </a:lnTo>
                      <a:lnTo>
                        <a:pt x="0" y="532"/>
                      </a:lnTo>
                      <a:lnTo>
                        <a:pt x="2" y="542"/>
                      </a:lnTo>
                      <a:lnTo>
                        <a:pt x="2" y="549"/>
                      </a:lnTo>
                      <a:lnTo>
                        <a:pt x="4" y="557"/>
                      </a:lnTo>
                      <a:lnTo>
                        <a:pt x="6" y="567"/>
                      </a:lnTo>
                      <a:lnTo>
                        <a:pt x="10" y="574"/>
                      </a:lnTo>
                      <a:lnTo>
                        <a:pt x="13" y="582"/>
                      </a:lnTo>
                      <a:lnTo>
                        <a:pt x="17" y="589"/>
                      </a:lnTo>
                      <a:lnTo>
                        <a:pt x="21" y="595"/>
                      </a:lnTo>
                      <a:lnTo>
                        <a:pt x="27" y="605"/>
                      </a:lnTo>
                      <a:lnTo>
                        <a:pt x="36" y="616"/>
                      </a:lnTo>
                      <a:lnTo>
                        <a:pt x="48" y="629"/>
                      </a:lnTo>
                      <a:lnTo>
                        <a:pt x="53" y="635"/>
                      </a:lnTo>
                      <a:lnTo>
                        <a:pt x="61" y="641"/>
                      </a:lnTo>
                      <a:lnTo>
                        <a:pt x="69" y="646"/>
                      </a:lnTo>
                      <a:lnTo>
                        <a:pt x="78" y="652"/>
                      </a:lnTo>
                      <a:lnTo>
                        <a:pt x="84" y="658"/>
                      </a:lnTo>
                      <a:lnTo>
                        <a:pt x="93" y="663"/>
                      </a:lnTo>
                      <a:lnTo>
                        <a:pt x="103" y="667"/>
                      </a:lnTo>
                      <a:lnTo>
                        <a:pt x="114" y="675"/>
                      </a:lnTo>
                      <a:lnTo>
                        <a:pt x="124" y="677"/>
                      </a:lnTo>
                      <a:lnTo>
                        <a:pt x="135" y="682"/>
                      </a:lnTo>
                      <a:lnTo>
                        <a:pt x="145" y="686"/>
                      </a:lnTo>
                      <a:lnTo>
                        <a:pt x="158" y="692"/>
                      </a:lnTo>
                      <a:lnTo>
                        <a:pt x="169" y="696"/>
                      </a:lnTo>
                      <a:lnTo>
                        <a:pt x="183" y="700"/>
                      </a:lnTo>
                      <a:lnTo>
                        <a:pt x="194" y="703"/>
                      </a:lnTo>
                      <a:lnTo>
                        <a:pt x="207" y="705"/>
                      </a:lnTo>
                      <a:lnTo>
                        <a:pt x="219" y="709"/>
                      </a:lnTo>
                      <a:lnTo>
                        <a:pt x="234" y="711"/>
                      </a:lnTo>
                      <a:lnTo>
                        <a:pt x="247" y="715"/>
                      </a:lnTo>
                      <a:lnTo>
                        <a:pt x="263" y="719"/>
                      </a:lnTo>
                      <a:lnTo>
                        <a:pt x="278" y="720"/>
                      </a:lnTo>
                      <a:lnTo>
                        <a:pt x="295" y="724"/>
                      </a:lnTo>
                      <a:lnTo>
                        <a:pt x="310" y="724"/>
                      </a:lnTo>
                      <a:lnTo>
                        <a:pt x="327" y="728"/>
                      </a:lnTo>
                      <a:lnTo>
                        <a:pt x="344" y="730"/>
                      </a:lnTo>
                      <a:lnTo>
                        <a:pt x="361" y="732"/>
                      </a:lnTo>
                      <a:lnTo>
                        <a:pt x="380" y="734"/>
                      </a:lnTo>
                      <a:lnTo>
                        <a:pt x="398" y="738"/>
                      </a:lnTo>
                      <a:lnTo>
                        <a:pt x="417" y="738"/>
                      </a:lnTo>
                      <a:lnTo>
                        <a:pt x="436" y="738"/>
                      </a:lnTo>
                      <a:lnTo>
                        <a:pt x="455" y="739"/>
                      </a:lnTo>
                      <a:lnTo>
                        <a:pt x="476" y="739"/>
                      </a:lnTo>
                      <a:lnTo>
                        <a:pt x="495" y="739"/>
                      </a:lnTo>
                      <a:lnTo>
                        <a:pt x="515" y="741"/>
                      </a:lnTo>
                      <a:lnTo>
                        <a:pt x="536" y="743"/>
                      </a:lnTo>
                      <a:lnTo>
                        <a:pt x="559" y="743"/>
                      </a:lnTo>
                      <a:lnTo>
                        <a:pt x="580" y="743"/>
                      </a:lnTo>
                      <a:lnTo>
                        <a:pt x="603" y="743"/>
                      </a:lnTo>
                      <a:lnTo>
                        <a:pt x="626" y="743"/>
                      </a:lnTo>
                      <a:lnTo>
                        <a:pt x="650" y="743"/>
                      </a:lnTo>
                      <a:lnTo>
                        <a:pt x="673" y="743"/>
                      </a:lnTo>
                      <a:lnTo>
                        <a:pt x="698" y="743"/>
                      </a:lnTo>
                      <a:lnTo>
                        <a:pt x="723" y="743"/>
                      </a:lnTo>
                      <a:lnTo>
                        <a:pt x="749" y="743"/>
                      </a:lnTo>
                      <a:lnTo>
                        <a:pt x="772" y="741"/>
                      </a:lnTo>
                      <a:lnTo>
                        <a:pt x="797" y="739"/>
                      </a:lnTo>
                      <a:lnTo>
                        <a:pt x="822" y="738"/>
                      </a:lnTo>
                      <a:lnTo>
                        <a:pt x="844" y="738"/>
                      </a:lnTo>
                      <a:lnTo>
                        <a:pt x="867" y="734"/>
                      </a:lnTo>
                      <a:lnTo>
                        <a:pt x="890" y="732"/>
                      </a:lnTo>
                      <a:lnTo>
                        <a:pt x="913" y="730"/>
                      </a:lnTo>
                      <a:lnTo>
                        <a:pt x="936" y="728"/>
                      </a:lnTo>
                      <a:lnTo>
                        <a:pt x="957" y="724"/>
                      </a:lnTo>
                      <a:lnTo>
                        <a:pt x="978" y="720"/>
                      </a:lnTo>
                      <a:lnTo>
                        <a:pt x="998" y="717"/>
                      </a:lnTo>
                      <a:lnTo>
                        <a:pt x="1019" y="713"/>
                      </a:lnTo>
                      <a:lnTo>
                        <a:pt x="1038" y="709"/>
                      </a:lnTo>
                      <a:lnTo>
                        <a:pt x="1059" y="703"/>
                      </a:lnTo>
                      <a:lnTo>
                        <a:pt x="1078" y="700"/>
                      </a:lnTo>
                      <a:lnTo>
                        <a:pt x="1097" y="696"/>
                      </a:lnTo>
                      <a:lnTo>
                        <a:pt x="1116" y="690"/>
                      </a:lnTo>
                      <a:lnTo>
                        <a:pt x="1133" y="684"/>
                      </a:lnTo>
                      <a:lnTo>
                        <a:pt x="1151" y="679"/>
                      </a:lnTo>
                      <a:lnTo>
                        <a:pt x="1170" y="675"/>
                      </a:lnTo>
                      <a:lnTo>
                        <a:pt x="1185" y="667"/>
                      </a:lnTo>
                      <a:lnTo>
                        <a:pt x="1202" y="662"/>
                      </a:lnTo>
                      <a:lnTo>
                        <a:pt x="1217" y="656"/>
                      </a:lnTo>
                      <a:lnTo>
                        <a:pt x="1232" y="652"/>
                      </a:lnTo>
                      <a:lnTo>
                        <a:pt x="1248" y="644"/>
                      </a:lnTo>
                      <a:lnTo>
                        <a:pt x="1263" y="639"/>
                      </a:lnTo>
                      <a:lnTo>
                        <a:pt x="1276" y="633"/>
                      </a:lnTo>
                      <a:lnTo>
                        <a:pt x="1291" y="627"/>
                      </a:lnTo>
                      <a:lnTo>
                        <a:pt x="1305" y="622"/>
                      </a:lnTo>
                      <a:lnTo>
                        <a:pt x="1318" y="614"/>
                      </a:lnTo>
                      <a:lnTo>
                        <a:pt x="1331" y="608"/>
                      </a:lnTo>
                      <a:lnTo>
                        <a:pt x="1345" y="603"/>
                      </a:lnTo>
                      <a:lnTo>
                        <a:pt x="1356" y="595"/>
                      </a:lnTo>
                      <a:lnTo>
                        <a:pt x="1367" y="589"/>
                      </a:lnTo>
                      <a:lnTo>
                        <a:pt x="1377" y="584"/>
                      </a:lnTo>
                      <a:lnTo>
                        <a:pt x="1388" y="576"/>
                      </a:lnTo>
                      <a:lnTo>
                        <a:pt x="1398" y="570"/>
                      </a:lnTo>
                      <a:lnTo>
                        <a:pt x="1409" y="565"/>
                      </a:lnTo>
                      <a:lnTo>
                        <a:pt x="1419" y="557"/>
                      </a:lnTo>
                      <a:lnTo>
                        <a:pt x="1428" y="551"/>
                      </a:lnTo>
                      <a:lnTo>
                        <a:pt x="1438" y="546"/>
                      </a:lnTo>
                      <a:lnTo>
                        <a:pt x="1445" y="540"/>
                      </a:lnTo>
                      <a:lnTo>
                        <a:pt x="1453" y="532"/>
                      </a:lnTo>
                      <a:lnTo>
                        <a:pt x="1461" y="529"/>
                      </a:lnTo>
                      <a:lnTo>
                        <a:pt x="1468" y="523"/>
                      </a:lnTo>
                      <a:lnTo>
                        <a:pt x="1474" y="517"/>
                      </a:lnTo>
                      <a:lnTo>
                        <a:pt x="1481" y="511"/>
                      </a:lnTo>
                      <a:lnTo>
                        <a:pt x="1489" y="508"/>
                      </a:lnTo>
                      <a:lnTo>
                        <a:pt x="1499" y="498"/>
                      </a:lnTo>
                      <a:lnTo>
                        <a:pt x="1510" y="489"/>
                      </a:lnTo>
                      <a:lnTo>
                        <a:pt x="1516" y="479"/>
                      </a:lnTo>
                      <a:lnTo>
                        <a:pt x="1525" y="473"/>
                      </a:lnTo>
                      <a:lnTo>
                        <a:pt x="1529" y="466"/>
                      </a:lnTo>
                      <a:lnTo>
                        <a:pt x="1535" y="462"/>
                      </a:lnTo>
                      <a:lnTo>
                        <a:pt x="1537" y="456"/>
                      </a:lnTo>
                      <a:lnTo>
                        <a:pt x="1539" y="456"/>
                      </a:lnTo>
                      <a:lnTo>
                        <a:pt x="1537" y="454"/>
                      </a:lnTo>
                      <a:lnTo>
                        <a:pt x="1531" y="456"/>
                      </a:lnTo>
                      <a:lnTo>
                        <a:pt x="1525" y="460"/>
                      </a:lnTo>
                      <a:lnTo>
                        <a:pt x="1520" y="464"/>
                      </a:lnTo>
                      <a:lnTo>
                        <a:pt x="1512" y="470"/>
                      </a:lnTo>
                      <a:lnTo>
                        <a:pt x="1504" y="475"/>
                      </a:lnTo>
                      <a:lnTo>
                        <a:pt x="1493" y="483"/>
                      </a:lnTo>
                      <a:lnTo>
                        <a:pt x="1481" y="489"/>
                      </a:lnTo>
                      <a:lnTo>
                        <a:pt x="1476" y="492"/>
                      </a:lnTo>
                      <a:lnTo>
                        <a:pt x="1470" y="498"/>
                      </a:lnTo>
                      <a:lnTo>
                        <a:pt x="1462" y="502"/>
                      </a:lnTo>
                      <a:lnTo>
                        <a:pt x="1457" y="508"/>
                      </a:lnTo>
                      <a:lnTo>
                        <a:pt x="1449" y="510"/>
                      </a:lnTo>
                      <a:lnTo>
                        <a:pt x="1442" y="517"/>
                      </a:lnTo>
                      <a:lnTo>
                        <a:pt x="1434" y="521"/>
                      </a:lnTo>
                      <a:lnTo>
                        <a:pt x="1428" y="527"/>
                      </a:lnTo>
                      <a:lnTo>
                        <a:pt x="1419" y="532"/>
                      </a:lnTo>
                      <a:lnTo>
                        <a:pt x="1409" y="538"/>
                      </a:lnTo>
                      <a:lnTo>
                        <a:pt x="1402" y="542"/>
                      </a:lnTo>
                      <a:lnTo>
                        <a:pt x="1392" y="549"/>
                      </a:lnTo>
                      <a:lnTo>
                        <a:pt x="1383" y="555"/>
                      </a:lnTo>
                      <a:lnTo>
                        <a:pt x="1373" y="561"/>
                      </a:lnTo>
                      <a:lnTo>
                        <a:pt x="1362" y="565"/>
                      </a:lnTo>
                      <a:lnTo>
                        <a:pt x="1352" y="570"/>
                      </a:lnTo>
                      <a:lnTo>
                        <a:pt x="1341" y="576"/>
                      </a:lnTo>
                      <a:lnTo>
                        <a:pt x="1331" y="582"/>
                      </a:lnTo>
                      <a:lnTo>
                        <a:pt x="1318" y="586"/>
                      </a:lnTo>
                      <a:lnTo>
                        <a:pt x="1308" y="593"/>
                      </a:lnTo>
                      <a:lnTo>
                        <a:pt x="1295" y="599"/>
                      </a:lnTo>
                      <a:lnTo>
                        <a:pt x="1282" y="605"/>
                      </a:lnTo>
                      <a:lnTo>
                        <a:pt x="1269" y="610"/>
                      </a:lnTo>
                      <a:lnTo>
                        <a:pt x="1257" y="616"/>
                      </a:lnTo>
                      <a:lnTo>
                        <a:pt x="1244" y="622"/>
                      </a:lnTo>
                      <a:lnTo>
                        <a:pt x="1230" y="627"/>
                      </a:lnTo>
                      <a:lnTo>
                        <a:pt x="1217" y="633"/>
                      </a:lnTo>
                      <a:lnTo>
                        <a:pt x="1204" y="639"/>
                      </a:lnTo>
                      <a:lnTo>
                        <a:pt x="1189" y="643"/>
                      </a:lnTo>
                      <a:lnTo>
                        <a:pt x="1173" y="648"/>
                      </a:lnTo>
                      <a:lnTo>
                        <a:pt x="1158" y="652"/>
                      </a:lnTo>
                      <a:lnTo>
                        <a:pt x="1141" y="658"/>
                      </a:lnTo>
                      <a:lnTo>
                        <a:pt x="1126" y="663"/>
                      </a:lnTo>
                      <a:lnTo>
                        <a:pt x="1111" y="667"/>
                      </a:lnTo>
                      <a:lnTo>
                        <a:pt x="1094" y="673"/>
                      </a:lnTo>
                      <a:lnTo>
                        <a:pt x="1078" y="679"/>
                      </a:lnTo>
                      <a:lnTo>
                        <a:pt x="1061" y="682"/>
                      </a:lnTo>
                      <a:lnTo>
                        <a:pt x="1042" y="686"/>
                      </a:lnTo>
                      <a:lnTo>
                        <a:pt x="1025" y="692"/>
                      </a:lnTo>
                      <a:lnTo>
                        <a:pt x="1008" y="696"/>
                      </a:lnTo>
                      <a:lnTo>
                        <a:pt x="989" y="700"/>
                      </a:lnTo>
                      <a:lnTo>
                        <a:pt x="970" y="703"/>
                      </a:lnTo>
                      <a:lnTo>
                        <a:pt x="951" y="707"/>
                      </a:lnTo>
                      <a:lnTo>
                        <a:pt x="932" y="711"/>
                      </a:lnTo>
                      <a:lnTo>
                        <a:pt x="911" y="711"/>
                      </a:lnTo>
                      <a:lnTo>
                        <a:pt x="892" y="715"/>
                      </a:lnTo>
                      <a:lnTo>
                        <a:pt x="871" y="717"/>
                      </a:lnTo>
                      <a:lnTo>
                        <a:pt x="854" y="720"/>
                      </a:lnTo>
                      <a:lnTo>
                        <a:pt x="835" y="720"/>
                      </a:lnTo>
                      <a:lnTo>
                        <a:pt x="816" y="724"/>
                      </a:lnTo>
                      <a:lnTo>
                        <a:pt x="797" y="724"/>
                      </a:lnTo>
                      <a:lnTo>
                        <a:pt x="778" y="728"/>
                      </a:lnTo>
                      <a:lnTo>
                        <a:pt x="759" y="728"/>
                      </a:lnTo>
                      <a:lnTo>
                        <a:pt x="740" y="728"/>
                      </a:lnTo>
                      <a:lnTo>
                        <a:pt x="723" y="730"/>
                      </a:lnTo>
                      <a:lnTo>
                        <a:pt x="706" y="730"/>
                      </a:lnTo>
                      <a:lnTo>
                        <a:pt x="687" y="730"/>
                      </a:lnTo>
                      <a:lnTo>
                        <a:pt x="670" y="732"/>
                      </a:lnTo>
                      <a:lnTo>
                        <a:pt x="652" y="734"/>
                      </a:lnTo>
                      <a:lnTo>
                        <a:pt x="635" y="734"/>
                      </a:lnTo>
                      <a:lnTo>
                        <a:pt x="618" y="734"/>
                      </a:lnTo>
                      <a:lnTo>
                        <a:pt x="599" y="734"/>
                      </a:lnTo>
                      <a:lnTo>
                        <a:pt x="584" y="734"/>
                      </a:lnTo>
                      <a:lnTo>
                        <a:pt x="567" y="734"/>
                      </a:lnTo>
                      <a:lnTo>
                        <a:pt x="550" y="732"/>
                      </a:lnTo>
                      <a:lnTo>
                        <a:pt x="535" y="732"/>
                      </a:lnTo>
                      <a:lnTo>
                        <a:pt x="517" y="730"/>
                      </a:lnTo>
                      <a:lnTo>
                        <a:pt x="504" y="730"/>
                      </a:lnTo>
                      <a:lnTo>
                        <a:pt x="487" y="728"/>
                      </a:lnTo>
                      <a:lnTo>
                        <a:pt x="472" y="728"/>
                      </a:lnTo>
                      <a:lnTo>
                        <a:pt x="458" y="726"/>
                      </a:lnTo>
                      <a:lnTo>
                        <a:pt x="443" y="726"/>
                      </a:lnTo>
                      <a:lnTo>
                        <a:pt x="428" y="724"/>
                      </a:lnTo>
                      <a:lnTo>
                        <a:pt x="413" y="722"/>
                      </a:lnTo>
                      <a:lnTo>
                        <a:pt x="399" y="720"/>
                      </a:lnTo>
                      <a:lnTo>
                        <a:pt x="386" y="720"/>
                      </a:lnTo>
                      <a:lnTo>
                        <a:pt x="373" y="717"/>
                      </a:lnTo>
                      <a:lnTo>
                        <a:pt x="358" y="715"/>
                      </a:lnTo>
                      <a:lnTo>
                        <a:pt x="344" y="711"/>
                      </a:lnTo>
                      <a:lnTo>
                        <a:pt x="333" y="711"/>
                      </a:lnTo>
                      <a:lnTo>
                        <a:pt x="320" y="709"/>
                      </a:lnTo>
                      <a:lnTo>
                        <a:pt x="306" y="705"/>
                      </a:lnTo>
                      <a:lnTo>
                        <a:pt x="295" y="703"/>
                      </a:lnTo>
                      <a:lnTo>
                        <a:pt x="284" y="703"/>
                      </a:lnTo>
                      <a:lnTo>
                        <a:pt x="272" y="700"/>
                      </a:lnTo>
                      <a:lnTo>
                        <a:pt x="261" y="696"/>
                      </a:lnTo>
                      <a:lnTo>
                        <a:pt x="249" y="694"/>
                      </a:lnTo>
                      <a:lnTo>
                        <a:pt x="238" y="692"/>
                      </a:lnTo>
                      <a:lnTo>
                        <a:pt x="228" y="688"/>
                      </a:lnTo>
                      <a:lnTo>
                        <a:pt x="217" y="686"/>
                      </a:lnTo>
                      <a:lnTo>
                        <a:pt x="207" y="684"/>
                      </a:lnTo>
                      <a:lnTo>
                        <a:pt x="200" y="681"/>
                      </a:lnTo>
                      <a:lnTo>
                        <a:pt x="188" y="677"/>
                      </a:lnTo>
                      <a:lnTo>
                        <a:pt x="181" y="675"/>
                      </a:lnTo>
                      <a:lnTo>
                        <a:pt x="171" y="671"/>
                      </a:lnTo>
                      <a:lnTo>
                        <a:pt x="164" y="667"/>
                      </a:lnTo>
                      <a:lnTo>
                        <a:pt x="156" y="665"/>
                      </a:lnTo>
                      <a:lnTo>
                        <a:pt x="147" y="662"/>
                      </a:lnTo>
                      <a:lnTo>
                        <a:pt x="141" y="660"/>
                      </a:lnTo>
                      <a:lnTo>
                        <a:pt x="135" y="658"/>
                      </a:lnTo>
                      <a:lnTo>
                        <a:pt x="128" y="654"/>
                      </a:lnTo>
                      <a:lnTo>
                        <a:pt x="120" y="650"/>
                      </a:lnTo>
                      <a:lnTo>
                        <a:pt x="114" y="646"/>
                      </a:lnTo>
                      <a:lnTo>
                        <a:pt x="109" y="644"/>
                      </a:lnTo>
                      <a:lnTo>
                        <a:pt x="97" y="639"/>
                      </a:lnTo>
                      <a:lnTo>
                        <a:pt x="91" y="633"/>
                      </a:lnTo>
                      <a:lnTo>
                        <a:pt x="82" y="627"/>
                      </a:lnTo>
                      <a:lnTo>
                        <a:pt x="74" y="620"/>
                      </a:lnTo>
                      <a:lnTo>
                        <a:pt x="67" y="612"/>
                      </a:lnTo>
                      <a:lnTo>
                        <a:pt x="61" y="606"/>
                      </a:lnTo>
                      <a:lnTo>
                        <a:pt x="55" y="599"/>
                      </a:lnTo>
                      <a:lnTo>
                        <a:pt x="50" y="591"/>
                      </a:lnTo>
                      <a:lnTo>
                        <a:pt x="46" y="584"/>
                      </a:lnTo>
                      <a:lnTo>
                        <a:pt x="42" y="576"/>
                      </a:lnTo>
                      <a:lnTo>
                        <a:pt x="38" y="568"/>
                      </a:lnTo>
                      <a:lnTo>
                        <a:pt x="34" y="561"/>
                      </a:lnTo>
                      <a:lnTo>
                        <a:pt x="32" y="551"/>
                      </a:lnTo>
                      <a:lnTo>
                        <a:pt x="32" y="546"/>
                      </a:lnTo>
                      <a:lnTo>
                        <a:pt x="31" y="536"/>
                      </a:lnTo>
                      <a:lnTo>
                        <a:pt x="31" y="529"/>
                      </a:lnTo>
                      <a:lnTo>
                        <a:pt x="31" y="519"/>
                      </a:lnTo>
                      <a:lnTo>
                        <a:pt x="34" y="513"/>
                      </a:lnTo>
                      <a:lnTo>
                        <a:pt x="34" y="504"/>
                      </a:lnTo>
                      <a:lnTo>
                        <a:pt x="36" y="494"/>
                      </a:lnTo>
                      <a:lnTo>
                        <a:pt x="40" y="485"/>
                      </a:lnTo>
                      <a:lnTo>
                        <a:pt x="44" y="477"/>
                      </a:lnTo>
                      <a:lnTo>
                        <a:pt x="46" y="468"/>
                      </a:lnTo>
                      <a:lnTo>
                        <a:pt x="52" y="460"/>
                      </a:lnTo>
                      <a:lnTo>
                        <a:pt x="55" y="451"/>
                      </a:lnTo>
                      <a:lnTo>
                        <a:pt x="63" y="443"/>
                      </a:lnTo>
                      <a:lnTo>
                        <a:pt x="69" y="434"/>
                      </a:lnTo>
                      <a:lnTo>
                        <a:pt x="76" y="426"/>
                      </a:lnTo>
                      <a:lnTo>
                        <a:pt x="84" y="416"/>
                      </a:lnTo>
                      <a:lnTo>
                        <a:pt x="93" y="407"/>
                      </a:lnTo>
                      <a:lnTo>
                        <a:pt x="103" y="397"/>
                      </a:lnTo>
                      <a:lnTo>
                        <a:pt x="112" y="390"/>
                      </a:lnTo>
                      <a:lnTo>
                        <a:pt x="124" y="382"/>
                      </a:lnTo>
                      <a:lnTo>
                        <a:pt x="137" y="375"/>
                      </a:lnTo>
                      <a:lnTo>
                        <a:pt x="141" y="369"/>
                      </a:lnTo>
                      <a:lnTo>
                        <a:pt x="148" y="363"/>
                      </a:lnTo>
                      <a:lnTo>
                        <a:pt x="156" y="359"/>
                      </a:lnTo>
                      <a:lnTo>
                        <a:pt x="162" y="354"/>
                      </a:lnTo>
                      <a:lnTo>
                        <a:pt x="169" y="348"/>
                      </a:lnTo>
                      <a:lnTo>
                        <a:pt x="179" y="344"/>
                      </a:lnTo>
                      <a:lnTo>
                        <a:pt x="187" y="339"/>
                      </a:lnTo>
                      <a:lnTo>
                        <a:pt x="198" y="335"/>
                      </a:lnTo>
                      <a:lnTo>
                        <a:pt x="206" y="327"/>
                      </a:lnTo>
                      <a:lnTo>
                        <a:pt x="217" y="321"/>
                      </a:lnTo>
                      <a:lnTo>
                        <a:pt x="226" y="316"/>
                      </a:lnTo>
                      <a:lnTo>
                        <a:pt x="238" y="310"/>
                      </a:lnTo>
                      <a:lnTo>
                        <a:pt x="247" y="304"/>
                      </a:lnTo>
                      <a:lnTo>
                        <a:pt x="261" y="299"/>
                      </a:lnTo>
                      <a:lnTo>
                        <a:pt x="272" y="293"/>
                      </a:lnTo>
                      <a:lnTo>
                        <a:pt x="285" y="287"/>
                      </a:lnTo>
                      <a:lnTo>
                        <a:pt x="295" y="282"/>
                      </a:lnTo>
                      <a:lnTo>
                        <a:pt x="308" y="274"/>
                      </a:lnTo>
                      <a:lnTo>
                        <a:pt x="320" y="268"/>
                      </a:lnTo>
                      <a:lnTo>
                        <a:pt x="335" y="263"/>
                      </a:lnTo>
                      <a:lnTo>
                        <a:pt x="348" y="255"/>
                      </a:lnTo>
                      <a:lnTo>
                        <a:pt x="361" y="249"/>
                      </a:lnTo>
                      <a:lnTo>
                        <a:pt x="377" y="244"/>
                      </a:lnTo>
                      <a:lnTo>
                        <a:pt x="392" y="238"/>
                      </a:lnTo>
                      <a:lnTo>
                        <a:pt x="405" y="230"/>
                      </a:lnTo>
                      <a:lnTo>
                        <a:pt x="420" y="225"/>
                      </a:lnTo>
                      <a:lnTo>
                        <a:pt x="434" y="219"/>
                      </a:lnTo>
                      <a:lnTo>
                        <a:pt x="451" y="211"/>
                      </a:lnTo>
                      <a:lnTo>
                        <a:pt x="464" y="206"/>
                      </a:lnTo>
                      <a:lnTo>
                        <a:pt x="481" y="200"/>
                      </a:lnTo>
                      <a:lnTo>
                        <a:pt x="496" y="192"/>
                      </a:lnTo>
                      <a:lnTo>
                        <a:pt x="514" y="186"/>
                      </a:lnTo>
                      <a:lnTo>
                        <a:pt x="531" y="181"/>
                      </a:lnTo>
                      <a:lnTo>
                        <a:pt x="546" y="173"/>
                      </a:lnTo>
                      <a:lnTo>
                        <a:pt x="561" y="167"/>
                      </a:lnTo>
                      <a:lnTo>
                        <a:pt x="578" y="162"/>
                      </a:lnTo>
                      <a:lnTo>
                        <a:pt x="595" y="156"/>
                      </a:lnTo>
                      <a:lnTo>
                        <a:pt x="612" y="148"/>
                      </a:lnTo>
                      <a:lnTo>
                        <a:pt x="628" y="143"/>
                      </a:lnTo>
                      <a:lnTo>
                        <a:pt x="647" y="139"/>
                      </a:lnTo>
                      <a:lnTo>
                        <a:pt x="662" y="133"/>
                      </a:lnTo>
                      <a:lnTo>
                        <a:pt x="681" y="128"/>
                      </a:lnTo>
                      <a:lnTo>
                        <a:pt x="696" y="122"/>
                      </a:lnTo>
                      <a:lnTo>
                        <a:pt x="715" y="118"/>
                      </a:lnTo>
                      <a:lnTo>
                        <a:pt x="732" y="110"/>
                      </a:lnTo>
                      <a:lnTo>
                        <a:pt x="749" y="107"/>
                      </a:lnTo>
                      <a:lnTo>
                        <a:pt x="768" y="101"/>
                      </a:lnTo>
                      <a:lnTo>
                        <a:pt x="786" y="99"/>
                      </a:lnTo>
                      <a:lnTo>
                        <a:pt x="803" y="91"/>
                      </a:lnTo>
                      <a:lnTo>
                        <a:pt x="820" y="88"/>
                      </a:lnTo>
                      <a:lnTo>
                        <a:pt x="837" y="84"/>
                      </a:lnTo>
                      <a:lnTo>
                        <a:pt x="854" y="80"/>
                      </a:lnTo>
                      <a:lnTo>
                        <a:pt x="871" y="76"/>
                      </a:lnTo>
                      <a:lnTo>
                        <a:pt x="888" y="72"/>
                      </a:lnTo>
                      <a:lnTo>
                        <a:pt x="905" y="69"/>
                      </a:lnTo>
                      <a:lnTo>
                        <a:pt x="922" y="67"/>
                      </a:lnTo>
                      <a:lnTo>
                        <a:pt x="940" y="63"/>
                      </a:lnTo>
                      <a:lnTo>
                        <a:pt x="957" y="59"/>
                      </a:lnTo>
                      <a:lnTo>
                        <a:pt x="972" y="57"/>
                      </a:lnTo>
                      <a:lnTo>
                        <a:pt x="989" y="53"/>
                      </a:lnTo>
                      <a:lnTo>
                        <a:pt x="1006" y="52"/>
                      </a:lnTo>
                      <a:lnTo>
                        <a:pt x="1023" y="50"/>
                      </a:lnTo>
                      <a:lnTo>
                        <a:pt x="1038" y="48"/>
                      </a:lnTo>
                      <a:lnTo>
                        <a:pt x="1057" y="48"/>
                      </a:lnTo>
                      <a:lnTo>
                        <a:pt x="1073" y="44"/>
                      </a:lnTo>
                      <a:lnTo>
                        <a:pt x="1088" y="44"/>
                      </a:lnTo>
                      <a:lnTo>
                        <a:pt x="1103" y="42"/>
                      </a:lnTo>
                      <a:lnTo>
                        <a:pt x="1118" y="40"/>
                      </a:lnTo>
                      <a:lnTo>
                        <a:pt x="1132" y="38"/>
                      </a:lnTo>
                      <a:lnTo>
                        <a:pt x="1149" y="38"/>
                      </a:lnTo>
                      <a:lnTo>
                        <a:pt x="1164" y="36"/>
                      </a:lnTo>
                      <a:lnTo>
                        <a:pt x="1179" y="36"/>
                      </a:lnTo>
                      <a:lnTo>
                        <a:pt x="1192" y="34"/>
                      </a:lnTo>
                      <a:lnTo>
                        <a:pt x="1206" y="33"/>
                      </a:lnTo>
                      <a:lnTo>
                        <a:pt x="1221" y="33"/>
                      </a:lnTo>
                      <a:lnTo>
                        <a:pt x="1234" y="33"/>
                      </a:lnTo>
                      <a:lnTo>
                        <a:pt x="1248" y="31"/>
                      </a:lnTo>
                      <a:lnTo>
                        <a:pt x="1261" y="31"/>
                      </a:lnTo>
                      <a:lnTo>
                        <a:pt x="1274" y="31"/>
                      </a:lnTo>
                      <a:lnTo>
                        <a:pt x="1288" y="31"/>
                      </a:lnTo>
                      <a:lnTo>
                        <a:pt x="1299" y="29"/>
                      </a:lnTo>
                      <a:lnTo>
                        <a:pt x="1312" y="29"/>
                      </a:lnTo>
                      <a:lnTo>
                        <a:pt x="1324" y="29"/>
                      </a:lnTo>
                      <a:lnTo>
                        <a:pt x="1337" y="29"/>
                      </a:lnTo>
                      <a:lnTo>
                        <a:pt x="1348" y="29"/>
                      </a:lnTo>
                      <a:lnTo>
                        <a:pt x="1360" y="29"/>
                      </a:lnTo>
                      <a:lnTo>
                        <a:pt x="1371" y="29"/>
                      </a:lnTo>
                      <a:lnTo>
                        <a:pt x="1383" y="29"/>
                      </a:lnTo>
                      <a:lnTo>
                        <a:pt x="1394" y="29"/>
                      </a:lnTo>
                      <a:lnTo>
                        <a:pt x="1405" y="29"/>
                      </a:lnTo>
                      <a:lnTo>
                        <a:pt x="1415" y="29"/>
                      </a:lnTo>
                      <a:lnTo>
                        <a:pt x="1426" y="29"/>
                      </a:lnTo>
                      <a:lnTo>
                        <a:pt x="1436" y="29"/>
                      </a:lnTo>
                      <a:lnTo>
                        <a:pt x="1447" y="29"/>
                      </a:lnTo>
                      <a:lnTo>
                        <a:pt x="1455" y="29"/>
                      </a:lnTo>
                      <a:lnTo>
                        <a:pt x="1466" y="29"/>
                      </a:lnTo>
                      <a:lnTo>
                        <a:pt x="1474" y="29"/>
                      </a:lnTo>
                      <a:lnTo>
                        <a:pt x="1483" y="29"/>
                      </a:lnTo>
                      <a:lnTo>
                        <a:pt x="1493" y="29"/>
                      </a:lnTo>
                      <a:lnTo>
                        <a:pt x="1502" y="29"/>
                      </a:lnTo>
                      <a:lnTo>
                        <a:pt x="1510" y="29"/>
                      </a:lnTo>
                      <a:lnTo>
                        <a:pt x="1518" y="31"/>
                      </a:lnTo>
                      <a:lnTo>
                        <a:pt x="1525" y="31"/>
                      </a:lnTo>
                      <a:lnTo>
                        <a:pt x="1535" y="33"/>
                      </a:lnTo>
                      <a:lnTo>
                        <a:pt x="1540" y="33"/>
                      </a:lnTo>
                      <a:lnTo>
                        <a:pt x="1548" y="33"/>
                      </a:lnTo>
                      <a:lnTo>
                        <a:pt x="1556" y="33"/>
                      </a:lnTo>
                      <a:lnTo>
                        <a:pt x="1561" y="33"/>
                      </a:lnTo>
                      <a:lnTo>
                        <a:pt x="1569" y="33"/>
                      </a:lnTo>
                      <a:lnTo>
                        <a:pt x="1575" y="34"/>
                      </a:lnTo>
                      <a:lnTo>
                        <a:pt x="1580" y="36"/>
                      </a:lnTo>
                      <a:lnTo>
                        <a:pt x="1588" y="36"/>
                      </a:lnTo>
                      <a:lnTo>
                        <a:pt x="1597" y="36"/>
                      </a:lnTo>
                      <a:lnTo>
                        <a:pt x="1609" y="38"/>
                      </a:lnTo>
                      <a:lnTo>
                        <a:pt x="1618" y="38"/>
                      </a:lnTo>
                      <a:lnTo>
                        <a:pt x="1626" y="42"/>
                      </a:lnTo>
                      <a:lnTo>
                        <a:pt x="1634" y="42"/>
                      </a:lnTo>
                      <a:lnTo>
                        <a:pt x="1641" y="44"/>
                      </a:lnTo>
                      <a:lnTo>
                        <a:pt x="1645" y="44"/>
                      </a:lnTo>
                      <a:lnTo>
                        <a:pt x="1651" y="48"/>
                      </a:lnTo>
                      <a:lnTo>
                        <a:pt x="1658" y="50"/>
                      </a:lnTo>
                      <a:lnTo>
                        <a:pt x="1666" y="52"/>
                      </a:lnTo>
                      <a:lnTo>
                        <a:pt x="1674" y="53"/>
                      </a:lnTo>
                      <a:lnTo>
                        <a:pt x="1681" y="57"/>
                      </a:lnTo>
                      <a:lnTo>
                        <a:pt x="1689" y="61"/>
                      </a:lnTo>
                      <a:lnTo>
                        <a:pt x="1696" y="63"/>
                      </a:lnTo>
                      <a:lnTo>
                        <a:pt x="1704" y="65"/>
                      </a:lnTo>
                      <a:lnTo>
                        <a:pt x="1710" y="69"/>
                      </a:lnTo>
                      <a:lnTo>
                        <a:pt x="1721" y="72"/>
                      </a:lnTo>
                      <a:lnTo>
                        <a:pt x="1731" y="76"/>
                      </a:lnTo>
                      <a:lnTo>
                        <a:pt x="1736" y="80"/>
                      </a:lnTo>
                      <a:lnTo>
                        <a:pt x="1738" y="80"/>
                      </a:lnTo>
                      <a:lnTo>
                        <a:pt x="1738" y="8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3" name="Freeform 81"/>
                <p:cNvSpPr>
                  <a:spLocks/>
                </p:cNvSpPr>
                <p:nvPr/>
              </p:nvSpPr>
              <p:spPr bwMode="auto">
                <a:xfrm>
                  <a:off x="3298886" y="2189006"/>
                  <a:ext cx="333059" cy="344413"/>
                </a:xfrm>
                <a:custGeom>
                  <a:avLst/>
                  <a:gdLst/>
                  <a:ahLst/>
                  <a:cxnLst>
                    <a:cxn ang="0">
                      <a:pos x="207" y="730"/>
                    </a:cxn>
                    <a:cxn ang="0">
                      <a:pos x="289" y="726"/>
                    </a:cxn>
                    <a:cxn ang="0">
                      <a:pos x="351" y="716"/>
                    </a:cxn>
                    <a:cxn ang="0">
                      <a:pos x="416" y="703"/>
                    </a:cxn>
                    <a:cxn ang="0">
                      <a:pos x="477" y="680"/>
                    </a:cxn>
                    <a:cxn ang="0">
                      <a:pos x="509" y="633"/>
                    </a:cxn>
                    <a:cxn ang="0">
                      <a:pos x="532" y="545"/>
                    </a:cxn>
                    <a:cxn ang="0">
                      <a:pos x="549" y="475"/>
                    </a:cxn>
                    <a:cxn ang="0">
                      <a:pos x="574" y="403"/>
                    </a:cxn>
                    <a:cxn ang="0">
                      <a:pos x="597" y="336"/>
                    </a:cxn>
                    <a:cxn ang="0">
                      <a:pos x="633" y="264"/>
                    </a:cxn>
                    <a:cxn ang="0">
                      <a:pos x="686" y="169"/>
                    </a:cxn>
                    <a:cxn ang="0">
                      <a:pos x="697" y="82"/>
                    </a:cxn>
                    <a:cxn ang="0">
                      <a:pos x="629" y="27"/>
                    </a:cxn>
                    <a:cxn ang="0">
                      <a:pos x="540" y="6"/>
                    </a:cxn>
                    <a:cxn ang="0">
                      <a:pos x="422" y="4"/>
                    </a:cxn>
                    <a:cxn ang="0">
                      <a:pos x="306" y="34"/>
                    </a:cxn>
                    <a:cxn ang="0">
                      <a:pos x="199" y="84"/>
                    </a:cxn>
                    <a:cxn ang="0">
                      <a:pos x="108" y="148"/>
                    </a:cxn>
                    <a:cxn ang="0">
                      <a:pos x="39" y="215"/>
                    </a:cxn>
                    <a:cxn ang="0">
                      <a:pos x="1" y="289"/>
                    </a:cxn>
                    <a:cxn ang="0">
                      <a:pos x="51" y="355"/>
                    </a:cxn>
                    <a:cxn ang="0">
                      <a:pos x="119" y="363"/>
                    </a:cxn>
                    <a:cxn ang="0">
                      <a:pos x="201" y="354"/>
                    </a:cxn>
                    <a:cxn ang="0">
                      <a:pos x="292" y="334"/>
                    </a:cxn>
                    <a:cxn ang="0">
                      <a:pos x="382" y="302"/>
                    </a:cxn>
                    <a:cxn ang="0">
                      <a:pos x="464" y="264"/>
                    </a:cxn>
                    <a:cxn ang="0">
                      <a:pos x="528" y="222"/>
                    </a:cxn>
                    <a:cxn ang="0">
                      <a:pos x="576" y="158"/>
                    </a:cxn>
                    <a:cxn ang="0">
                      <a:pos x="505" y="114"/>
                    </a:cxn>
                    <a:cxn ang="0">
                      <a:pos x="498" y="118"/>
                    </a:cxn>
                    <a:cxn ang="0">
                      <a:pos x="543" y="182"/>
                    </a:cxn>
                    <a:cxn ang="0">
                      <a:pos x="473" y="228"/>
                    </a:cxn>
                    <a:cxn ang="0">
                      <a:pos x="412" y="258"/>
                    </a:cxn>
                    <a:cxn ang="0">
                      <a:pos x="349" y="285"/>
                    </a:cxn>
                    <a:cxn ang="0">
                      <a:pos x="289" y="310"/>
                    </a:cxn>
                    <a:cxn ang="0">
                      <a:pos x="226" y="325"/>
                    </a:cxn>
                    <a:cxn ang="0">
                      <a:pos x="133" y="334"/>
                    </a:cxn>
                    <a:cxn ang="0">
                      <a:pos x="53" y="310"/>
                    </a:cxn>
                    <a:cxn ang="0">
                      <a:pos x="66" y="243"/>
                    </a:cxn>
                    <a:cxn ang="0">
                      <a:pos x="150" y="158"/>
                    </a:cxn>
                    <a:cxn ang="0">
                      <a:pos x="228" y="105"/>
                    </a:cxn>
                    <a:cxn ang="0">
                      <a:pos x="289" y="74"/>
                    </a:cxn>
                    <a:cxn ang="0">
                      <a:pos x="353" y="51"/>
                    </a:cxn>
                    <a:cxn ang="0">
                      <a:pos x="418" y="36"/>
                    </a:cxn>
                    <a:cxn ang="0">
                      <a:pos x="481" y="32"/>
                    </a:cxn>
                    <a:cxn ang="0">
                      <a:pos x="578" y="36"/>
                    </a:cxn>
                    <a:cxn ang="0">
                      <a:pos x="650" y="70"/>
                    </a:cxn>
                    <a:cxn ang="0">
                      <a:pos x="659" y="156"/>
                    </a:cxn>
                    <a:cxn ang="0">
                      <a:pos x="629" y="217"/>
                    </a:cxn>
                    <a:cxn ang="0">
                      <a:pos x="591" y="277"/>
                    </a:cxn>
                    <a:cxn ang="0">
                      <a:pos x="562" y="355"/>
                    </a:cxn>
                    <a:cxn ang="0">
                      <a:pos x="541" y="420"/>
                    </a:cxn>
                    <a:cxn ang="0">
                      <a:pos x="524" y="490"/>
                    </a:cxn>
                    <a:cxn ang="0">
                      <a:pos x="509" y="553"/>
                    </a:cxn>
                    <a:cxn ang="0">
                      <a:pos x="488" y="635"/>
                    </a:cxn>
                    <a:cxn ang="0">
                      <a:pos x="431" y="667"/>
                    </a:cxn>
                    <a:cxn ang="0">
                      <a:pos x="361" y="694"/>
                    </a:cxn>
                    <a:cxn ang="0">
                      <a:pos x="283" y="705"/>
                    </a:cxn>
                    <a:cxn ang="0">
                      <a:pos x="214" y="705"/>
                    </a:cxn>
                    <a:cxn ang="0">
                      <a:pos x="146" y="718"/>
                    </a:cxn>
                  </a:cxnLst>
                  <a:rect l="0" t="0" r="r" b="b"/>
                  <a:pathLst>
                    <a:path w="703" h="730">
                      <a:moveTo>
                        <a:pt x="136" y="726"/>
                      </a:moveTo>
                      <a:lnTo>
                        <a:pt x="142" y="728"/>
                      </a:lnTo>
                      <a:lnTo>
                        <a:pt x="154" y="728"/>
                      </a:lnTo>
                      <a:lnTo>
                        <a:pt x="159" y="728"/>
                      </a:lnTo>
                      <a:lnTo>
                        <a:pt x="167" y="730"/>
                      </a:lnTo>
                      <a:lnTo>
                        <a:pt x="176" y="730"/>
                      </a:lnTo>
                      <a:lnTo>
                        <a:pt x="186" y="730"/>
                      </a:lnTo>
                      <a:lnTo>
                        <a:pt x="195" y="730"/>
                      </a:lnTo>
                      <a:lnTo>
                        <a:pt x="207" y="730"/>
                      </a:lnTo>
                      <a:lnTo>
                        <a:pt x="218" y="730"/>
                      </a:lnTo>
                      <a:lnTo>
                        <a:pt x="230" y="730"/>
                      </a:lnTo>
                      <a:lnTo>
                        <a:pt x="241" y="728"/>
                      </a:lnTo>
                      <a:lnTo>
                        <a:pt x="254" y="728"/>
                      </a:lnTo>
                      <a:lnTo>
                        <a:pt x="262" y="728"/>
                      </a:lnTo>
                      <a:lnTo>
                        <a:pt x="268" y="728"/>
                      </a:lnTo>
                      <a:lnTo>
                        <a:pt x="275" y="728"/>
                      </a:lnTo>
                      <a:lnTo>
                        <a:pt x="283" y="728"/>
                      </a:lnTo>
                      <a:lnTo>
                        <a:pt x="289" y="726"/>
                      </a:lnTo>
                      <a:lnTo>
                        <a:pt x="296" y="724"/>
                      </a:lnTo>
                      <a:lnTo>
                        <a:pt x="302" y="724"/>
                      </a:lnTo>
                      <a:lnTo>
                        <a:pt x="308" y="724"/>
                      </a:lnTo>
                      <a:lnTo>
                        <a:pt x="315" y="722"/>
                      </a:lnTo>
                      <a:lnTo>
                        <a:pt x="323" y="720"/>
                      </a:lnTo>
                      <a:lnTo>
                        <a:pt x="330" y="720"/>
                      </a:lnTo>
                      <a:lnTo>
                        <a:pt x="336" y="720"/>
                      </a:lnTo>
                      <a:lnTo>
                        <a:pt x="344" y="718"/>
                      </a:lnTo>
                      <a:lnTo>
                        <a:pt x="351" y="716"/>
                      </a:lnTo>
                      <a:lnTo>
                        <a:pt x="359" y="715"/>
                      </a:lnTo>
                      <a:lnTo>
                        <a:pt x="367" y="715"/>
                      </a:lnTo>
                      <a:lnTo>
                        <a:pt x="374" y="711"/>
                      </a:lnTo>
                      <a:lnTo>
                        <a:pt x="380" y="711"/>
                      </a:lnTo>
                      <a:lnTo>
                        <a:pt x="387" y="709"/>
                      </a:lnTo>
                      <a:lnTo>
                        <a:pt x="397" y="709"/>
                      </a:lnTo>
                      <a:lnTo>
                        <a:pt x="403" y="707"/>
                      </a:lnTo>
                      <a:lnTo>
                        <a:pt x="408" y="705"/>
                      </a:lnTo>
                      <a:lnTo>
                        <a:pt x="416" y="703"/>
                      </a:lnTo>
                      <a:lnTo>
                        <a:pt x="424" y="701"/>
                      </a:lnTo>
                      <a:lnTo>
                        <a:pt x="429" y="697"/>
                      </a:lnTo>
                      <a:lnTo>
                        <a:pt x="437" y="696"/>
                      </a:lnTo>
                      <a:lnTo>
                        <a:pt x="443" y="694"/>
                      </a:lnTo>
                      <a:lnTo>
                        <a:pt x="450" y="692"/>
                      </a:lnTo>
                      <a:lnTo>
                        <a:pt x="456" y="688"/>
                      </a:lnTo>
                      <a:lnTo>
                        <a:pt x="464" y="686"/>
                      </a:lnTo>
                      <a:lnTo>
                        <a:pt x="469" y="684"/>
                      </a:lnTo>
                      <a:lnTo>
                        <a:pt x="477" y="680"/>
                      </a:lnTo>
                      <a:lnTo>
                        <a:pt x="483" y="677"/>
                      </a:lnTo>
                      <a:lnTo>
                        <a:pt x="490" y="675"/>
                      </a:lnTo>
                      <a:lnTo>
                        <a:pt x="496" y="673"/>
                      </a:lnTo>
                      <a:lnTo>
                        <a:pt x="503" y="671"/>
                      </a:lnTo>
                      <a:lnTo>
                        <a:pt x="503" y="667"/>
                      </a:lnTo>
                      <a:lnTo>
                        <a:pt x="505" y="658"/>
                      </a:lnTo>
                      <a:lnTo>
                        <a:pt x="505" y="648"/>
                      </a:lnTo>
                      <a:lnTo>
                        <a:pt x="507" y="642"/>
                      </a:lnTo>
                      <a:lnTo>
                        <a:pt x="509" y="633"/>
                      </a:lnTo>
                      <a:lnTo>
                        <a:pt x="513" y="623"/>
                      </a:lnTo>
                      <a:lnTo>
                        <a:pt x="515" y="612"/>
                      </a:lnTo>
                      <a:lnTo>
                        <a:pt x="517" y="601"/>
                      </a:lnTo>
                      <a:lnTo>
                        <a:pt x="521" y="587"/>
                      </a:lnTo>
                      <a:lnTo>
                        <a:pt x="524" y="576"/>
                      </a:lnTo>
                      <a:lnTo>
                        <a:pt x="524" y="566"/>
                      </a:lnTo>
                      <a:lnTo>
                        <a:pt x="528" y="561"/>
                      </a:lnTo>
                      <a:lnTo>
                        <a:pt x="528" y="553"/>
                      </a:lnTo>
                      <a:lnTo>
                        <a:pt x="532" y="545"/>
                      </a:lnTo>
                      <a:lnTo>
                        <a:pt x="532" y="538"/>
                      </a:lnTo>
                      <a:lnTo>
                        <a:pt x="536" y="530"/>
                      </a:lnTo>
                      <a:lnTo>
                        <a:pt x="538" y="523"/>
                      </a:lnTo>
                      <a:lnTo>
                        <a:pt x="541" y="517"/>
                      </a:lnTo>
                      <a:lnTo>
                        <a:pt x="541" y="507"/>
                      </a:lnTo>
                      <a:lnTo>
                        <a:pt x="543" y="500"/>
                      </a:lnTo>
                      <a:lnTo>
                        <a:pt x="547" y="492"/>
                      </a:lnTo>
                      <a:lnTo>
                        <a:pt x="549" y="485"/>
                      </a:lnTo>
                      <a:lnTo>
                        <a:pt x="549" y="475"/>
                      </a:lnTo>
                      <a:lnTo>
                        <a:pt x="553" y="468"/>
                      </a:lnTo>
                      <a:lnTo>
                        <a:pt x="555" y="460"/>
                      </a:lnTo>
                      <a:lnTo>
                        <a:pt x="559" y="452"/>
                      </a:lnTo>
                      <a:lnTo>
                        <a:pt x="560" y="443"/>
                      </a:lnTo>
                      <a:lnTo>
                        <a:pt x="562" y="435"/>
                      </a:lnTo>
                      <a:lnTo>
                        <a:pt x="566" y="426"/>
                      </a:lnTo>
                      <a:lnTo>
                        <a:pt x="568" y="418"/>
                      </a:lnTo>
                      <a:lnTo>
                        <a:pt x="572" y="411"/>
                      </a:lnTo>
                      <a:lnTo>
                        <a:pt x="574" y="403"/>
                      </a:lnTo>
                      <a:lnTo>
                        <a:pt x="576" y="395"/>
                      </a:lnTo>
                      <a:lnTo>
                        <a:pt x="580" y="388"/>
                      </a:lnTo>
                      <a:lnTo>
                        <a:pt x="581" y="380"/>
                      </a:lnTo>
                      <a:lnTo>
                        <a:pt x="583" y="373"/>
                      </a:lnTo>
                      <a:lnTo>
                        <a:pt x="585" y="365"/>
                      </a:lnTo>
                      <a:lnTo>
                        <a:pt x="589" y="357"/>
                      </a:lnTo>
                      <a:lnTo>
                        <a:pt x="591" y="350"/>
                      </a:lnTo>
                      <a:lnTo>
                        <a:pt x="595" y="344"/>
                      </a:lnTo>
                      <a:lnTo>
                        <a:pt x="597" y="336"/>
                      </a:lnTo>
                      <a:lnTo>
                        <a:pt x="600" y="331"/>
                      </a:lnTo>
                      <a:lnTo>
                        <a:pt x="602" y="325"/>
                      </a:lnTo>
                      <a:lnTo>
                        <a:pt x="604" y="317"/>
                      </a:lnTo>
                      <a:lnTo>
                        <a:pt x="606" y="312"/>
                      </a:lnTo>
                      <a:lnTo>
                        <a:pt x="610" y="306"/>
                      </a:lnTo>
                      <a:lnTo>
                        <a:pt x="616" y="295"/>
                      </a:lnTo>
                      <a:lnTo>
                        <a:pt x="621" y="285"/>
                      </a:lnTo>
                      <a:lnTo>
                        <a:pt x="627" y="274"/>
                      </a:lnTo>
                      <a:lnTo>
                        <a:pt x="633" y="264"/>
                      </a:lnTo>
                      <a:lnTo>
                        <a:pt x="638" y="253"/>
                      </a:lnTo>
                      <a:lnTo>
                        <a:pt x="644" y="243"/>
                      </a:lnTo>
                      <a:lnTo>
                        <a:pt x="650" y="232"/>
                      </a:lnTo>
                      <a:lnTo>
                        <a:pt x="657" y="220"/>
                      </a:lnTo>
                      <a:lnTo>
                        <a:pt x="663" y="211"/>
                      </a:lnTo>
                      <a:lnTo>
                        <a:pt x="671" y="201"/>
                      </a:lnTo>
                      <a:lnTo>
                        <a:pt x="676" y="190"/>
                      </a:lnTo>
                      <a:lnTo>
                        <a:pt x="680" y="181"/>
                      </a:lnTo>
                      <a:lnTo>
                        <a:pt x="686" y="169"/>
                      </a:lnTo>
                      <a:lnTo>
                        <a:pt x="692" y="158"/>
                      </a:lnTo>
                      <a:lnTo>
                        <a:pt x="696" y="148"/>
                      </a:lnTo>
                      <a:lnTo>
                        <a:pt x="697" y="139"/>
                      </a:lnTo>
                      <a:lnTo>
                        <a:pt x="701" y="129"/>
                      </a:lnTo>
                      <a:lnTo>
                        <a:pt x="703" y="120"/>
                      </a:lnTo>
                      <a:lnTo>
                        <a:pt x="701" y="110"/>
                      </a:lnTo>
                      <a:lnTo>
                        <a:pt x="701" y="101"/>
                      </a:lnTo>
                      <a:lnTo>
                        <a:pt x="701" y="91"/>
                      </a:lnTo>
                      <a:lnTo>
                        <a:pt x="697" y="82"/>
                      </a:lnTo>
                      <a:lnTo>
                        <a:pt x="694" y="72"/>
                      </a:lnTo>
                      <a:lnTo>
                        <a:pt x="688" y="65"/>
                      </a:lnTo>
                      <a:lnTo>
                        <a:pt x="680" y="57"/>
                      </a:lnTo>
                      <a:lnTo>
                        <a:pt x="673" y="51"/>
                      </a:lnTo>
                      <a:lnTo>
                        <a:pt x="661" y="42"/>
                      </a:lnTo>
                      <a:lnTo>
                        <a:pt x="650" y="36"/>
                      </a:lnTo>
                      <a:lnTo>
                        <a:pt x="642" y="32"/>
                      </a:lnTo>
                      <a:lnTo>
                        <a:pt x="635" y="29"/>
                      </a:lnTo>
                      <a:lnTo>
                        <a:pt x="629" y="27"/>
                      </a:lnTo>
                      <a:lnTo>
                        <a:pt x="621" y="23"/>
                      </a:lnTo>
                      <a:lnTo>
                        <a:pt x="612" y="19"/>
                      </a:lnTo>
                      <a:lnTo>
                        <a:pt x="604" y="17"/>
                      </a:lnTo>
                      <a:lnTo>
                        <a:pt x="595" y="15"/>
                      </a:lnTo>
                      <a:lnTo>
                        <a:pt x="585" y="13"/>
                      </a:lnTo>
                      <a:lnTo>
                        <a:pt x="572" y="10"/>
                      </a:lnTo>
                      <a:lnTo>
                        <a:pt x="562" y="10"/>
                      </a:lnTo>
                      <a:lnTo>
                        <a:pt x="549" y="6"/>
                      </a:lnTo>
                      <a:lnTo>
                        <a:pt x="540" y="6"/>
                      </a:lnTo>
                      <a:lnTo>
                        <a:pt x="524" y="2"/>
                      </a:lnTo>
                      <a:lnTo>
                        <a:pt x="513" y="0"/>
                      </a:lnTo>
                      <a:lnTo>
                        <a:pt x="500" y="0"/>
                      </a:lnTo>
                      <a:lnTo>
                        <a:pt x="488" y="0"/>
                      </a:lnTo>
                      <a:lnTo>
                        <a:pt x="473" y="0"/>
                      </a:lnTo>
                      <a:lnTo>
                        <a:pt x="462" y="0"/>
                      </a:lnTo>
                      <a:lnTo>
                        <a:pt x="446" y="0"/>
                      </a:lnTo>
                      <a:lnTo>
                        <a:pt x="435" y="4"/>
                      </a:lnTo>
                      <a:lnTo>
                        <a:pt x="422" y="4"/>
                      </a:lnTo>
                      <a:lnTo>
                        <a:pt x="408" y="6"/>
                      </a:lnTo>
                      <a:lnTo>
                        <a:pt x="395" y="8"/>
                      </a:lnTo>
                      <a:lnTo>
                        <a:pt x="384" y="11"/>
                      </a:lnTo>
                      <a:lnTo>
                        <a:pt x="368" y="13"/>
                      </a:lnTo>
                      <a:lnTo>
                        <a:pt x="357" y="17"/>
                      </a:lnTo>
                      <a:lnTo>
                        <a:pt x="344" y="23"/>
                      </a:lnTo>
                      <a:lnTo>
                        <a:pt x="332" y="27"/>
                      </a:lnTo>
                      <a:lnTo>
                        <a:pt x="317" y="30"/>
                      </a:lnTo>
                      <a:lnTo>
                        <a:pt x="306" y="34"/>
                      </a:lnTo>
                      <a:lnTo>
                        <a:pt x="292" y="38"/>
                      </a:lnTo>
                      <a:lnTo>
                        <a:pt x="281" y="46"/>
                      </a:lnTo>
                      <a:lnTo>
                        <a:pt x="268" y="48"/>
                      </a:lnTo>
                      <a:lnTo>
                        <a:pt x="256" y="53"/>
                      </a:lnTo>
                      <a:lnTo>
                        <a:pt x="245" y="59"/>
                      </a:lnTo>
                      <a:lnTo>
                        <a:pt x="233" y="67"/>
                      </a:lnTo>
                      <a:lnTo>
                        <a:pt x="220" y="72"/>
                      </a:lnTo>
                      <a:lnTo>
                        <a:pt x="209" y="78"/>
                      </a:lnTo>
                      <a:lnTo>
                        <a:pt x="199" y="84"/>
                      </a:lnTo>
                      <a:lnTo>
                        <a:pt x="188" y="91"/>
                      </a:lnTo>
                      <a:lnTo>
                        <a:pt x="176" y="99"/>
                      </a:lnTo>
                      <a:lnTo>
                        <a:pt x="165" y="105"/>
                      </a:lnTo>
                      <a:lnTo>
                        <a:pt x="155" y="112"/>
                      </a:lnTo>
                      <a:lnTo>
                        <a:pt x="146" y="120"/>
                      </a:lnTo>
                      <a:lnTo>
                        <a:pt x="136" y="125"/>
                      </a:lnTo>
                      <a:lnTo>
                        <a:pt x="125" y="133"/>
                      </a:lnTo>
                      <a:lnTo>
                        <a:pt x="116" y="141"/>
                      </a:lnTo>
                      <a:lnTo>
                        <a:pt x="108" y="148"/>
                      </a:lnTo>
                      <a:lnTo>
                        <a:pt x="98" y="154"/>
                      </a:lnTo>
                      <a:lnTo>
                        <a:pt x="89" y="162"/>
                      </a:lnTo>
                      <a:lnTo>
                        <a:pt x="81" y="169"/>
                      </a:lnTo>
                      <a:lnTo>
                        <a:pt x="74" y="177"/>
                      </a:lnTo>
                      <a:lnTo>
                        <a:pt x="66" y="184"/>
                      </a:lnTo>
                      <a:lnTo>
                        <a:pt x="58" y="192"/>
                      </a:lnTo>
                      <a:lnTo>
                        <a:pt x="51" y="198"/>
                      </a:lnTo>
                      <a:lnTo>
                        <a:pt x="45" y="207"/>
                      </a:lnTo>
                      <a:lnTo>
                        <a:pt x="39" y="215"/>
                      </a:lnTo>
                      <a:lnTo>
                        <a:pt x="34" y="220"/>
                      </a:lnTo>
                      <a:lnTo>
                        <a:pt x="28" y="228"/>
                      </a:lnTo>
                      <a:lnTo>
                        <a:pt x="24" y="238"/>
                      </a:lnTo>
                      <a:lnTo>
                        <a:pt x="19" y="243"/>
                      </a:lnTo>
                      <a:lnTo>
                        <a:pt x="15" y="249"/>
                      </a:lnTo>
                      <a:lnTo>
                        <a:pt x="11" y="257"/>
                      </a:lnTo>
                      <a:lnTo>
                        <a:pt x="7" y="264"/>
                      </a:lnTo>
                      <a:lnTo>
                        <a:pt x="3" y="276"/>
                      </a:lnTo>
                      <a:lnTo>
                        <a:pt x="1" y="289"/>
                      </a:lnTo>
                      <a:lnTo>
                        <a:pt x="0" y="300"/>
                      </a:lnTo>
                      <a:lnTo>
                        <a:pt x="1" y="312"/>
                      </a:lnTo>
                      <a:lnTo>
                        <a:pt x="3" y="321"/>
                      </a:lnTo>
                      <a:lnTo>
                        <a:pt x="11" y="331"/>
                      </a:lnTo>
                      <a:lnTo>
                        <a:pt x="17" y="336"/>
                      </a:lnTo>
                      <a:lnTo>
                        <a:pt x="24" y="344"/>
                      </a:lnTo>
                      <a:lnTo>
                        <a:pt x="36" y="350"/>
                      </a:lnTo>
                      <a:lnTo>
                        <a:pt x="47" y="355"/>
                      </a:lnTo>
                      <a:lnTo>
                        <a:pt x="51" y="355"/>
                      </a:lnTo>
                      <a:lnTo>
                        <a:pt x="58" y="357"/>
                      </a:lnTo>
                      <a:lnTo>
                        <a:pt x="66" y="359"/>
                      </a:lnTo>
                      <a:lnTo>
                        <a:pt x="74" y="361"/>
                      </a:lnTo>
                      <a:lnTo>
                        <a:pt x="79" y="361"/>
                      </a:lnTo>
                      <a:lnTo>
                        <a:pt x="87" y="363"/>
                      </a:lnTo>
                      <a:lnTo>
                        <a:pt x="95" y="363"/>
                      </a:lnTo>
                      <a:lnTo>
                        <a:pt x="104" y="365"/>
                      </a:lnTo>
                      <a:lnTo>
                        <a:pt x="110" y="363"/>
                      </a:lnTo>
                      <a:lnTo>
                        <a:pt x="119" y="363"/>
                      </a:lnTo>
                      <a:lnTo>
                        <a:pt x="127" y="363"/>
                      </a:lnTo>
                      <a:lnTo>
                        <a:pt x="136" y="363"/>
                      </a:lnTo>
                      <a:lnTo>
                        <a:pt x="146" y="363"/>
                      </a:lnTo>
                      <a:lnTo>
                        <a:pt x="155" y="361"/>
                      </a:lnTo>
                      <a:lnTo>
                        <a:pt x="165" y="359"/>
                      </a:lnTo>
                      <a:lnTo>
                        <a:pt x="174" y="359"/>
                      </a:lnTo>
                      <a:lnTo>
                        <a:pt x="182" y="357"/>
                      </a:lnTo>
                      <a:lnTo>
                        <a:pt x="192" y="355"/>
                      </a:lnTo>
                      <a:lnTo>
                        <a:pt x="201" y="354"/>
                      </a:lnTo>
                      <a:lnTo>
                        <a:pt x="213" y="354"/>
                      </a:lnTo>
                      <a:lnTo>
                        <a:pt x="222" y="350"/>
                      </a:lnTo>
                      <a:lnTo>
                        <a:pt x="233" y="350"/>
                      </a:lnTo>
                      <a:lnTo>
                        <a:pt x="243" y="346"/>
                      </a:lnTo>
                      <a:lnTo>
                        <a:pt x="254" y="346"/>
                      </a:lnTo>
                      <a:lnTo>
                        <a:pt x="264" y="342"/>
                      </a:lnTo>
                      <a:lnTo>
                        <a:pt x="273" y="340"/>
                      </a:lnTo>
                      <a:lnTo>
                        <a:pt x="283" y="336"/>
                      </a:lnTo>
                      <a:lnTo>
                        <a:pt x="292" y="334"/>
                      </a:lnTo>
                      <a:lnTo>
                        <a:pt x="302" y="331"/>
                      </a:lnTo>
                      <a:lnTo>
                        <a:pt x="313" y="327"/>
                      </a:lnTo>
                      <a:lnTo>
                        <a:pt x="325" y="325"/>
                      </a:lnTo>
                      <a:lnTo>
                        <a:pt x="334" y="321"/>
                      </a:lnTo>
                      <a:lnTo>
                        <a:pt x="344" y="317"/>
                      </a:lnTo>
                      <a:lnTo>
                        <a:pt x="353" y="314"/>
                      </a:lnTo>
                      <a:lnTo>
                        <a:pt x="363" y="310"/>
                      </a:lnTo>
                      <a:lnTo>
                        <a:pt x="372" y="306"/>
                      </a:lnTo>
                      <a:lnTo>
                        <a:pt x="382" y="302"/>
                      </a:lnTo>
                      <a:lnTo>
                        <a:pt x="391" y="298"/>
                      </a:lnTo>
                      <a:lnTo>
                        <a:pt x="401" y="295"/>
                      </a:lnTo>
                      <a:lnTo>
                        <a:pt x="412" y="291"/>
                      </a:lnTo>
                      <a:lnTo>
                        <a:pt x="420" y="287"/>
                      </a:lnTo>
                      <a:lnTo>
                        <a:pt x="429" y="281"/>
                      </a:lnTo>
                      <a:lnTo>
                        <a:pt x="437" y="277"/>
                      </a:lnTo>
                      <a:lnTo>
                        <a:pt x="446" y="274"/>
                      </a:lnTo>
                      <a:lnTo>
                        <a:pt x="454" y="268"/>
                      </a:lnTo>
                      <a:lnTo>
                        <a:pt x="464" y="264"/>
                      </a:lnTo>
                      <a:lnTo>
                        <a:pt x="471" y="258"/>
                      </a:lnTo>
                      <a:lnTo>
                        <a:pt x="481" y="255"/>
                      </a:lnTo>
                      <a:lnTo>
                        <a:pt x="488" y="249"/>
                      </a:lnTo>
                      <a:lnTo>
                        <a:pt x="494" y="245"/>
                      </a:lnTo>
                      <a:lnTo>
                        <a:pt x="502" y="239"/>
                      </a:lnTo>
                      <a:lnTo>
                        <a:pt x="509" y="238"/>
                      </a:lnTo>
                      <a:lnTo>
                        <a:pt x="515" y="232"/>
                      </a:lnTo>
                      <a:lnTo>
                        <a:pt x="522" y="228"/>
                      </a:lnTo>
                      <a:lnTo>
                        <a:pt x="528" y="222"/>
                      </a:lnTo>
                      <a:lnTo>
                        <a:pt x="534" y="219"/>
                      </a:lnTo>
                      <a:lnTo>
                        <a:pt x="543" y="207"/>
                      </a:lnTo>
                      <a:lnTo>
                        <a:pt x="553" y="200"/>
                      </a:lnTo>
                      <a:lnTo>
                        <a:pt x="559" y="192"/>
                      </a:lnTo>
                      <a:lnTo>
                        <a:pt x="566" y="184"/>
                      </a:lnTo>
                      <a:lnTo>
                        <a:pt x="568" y="177"/>
                      </a:lnTo>
                      <a:lnTo>
                        <a:pt x="572" y="169"/>
                      </a:lnTo>
                      <a:lnTo>
                        <a:pt x="574" y="163"/>
                      </a:lnTo>
                      <a:lnTo>
                        <a:pt x="576" y="158"/>
                      </a:lnTo>
                      <a:lnTo>
                        <a:pt x="576" y="148"/>
                      </a:lnTo>
                      <a:lnTo>
                        <a:pt x="572" y="139"/>
                      </a:lnTo>
                      <a:lnTo>
                        <a:pt x="564" y="133"/>
                      </a:lnTo>
                      <a:lnTo>
                        <a:pt x="557" y="127"/>
                      </a:lnTo>
                      <a:lnTo>
                        <a:pt x="547" y="122"/>
                      </a:lnTo>
                      <a:lnTo>
                        <a:pt x="536" y="120"/>
                      </a:lnTo>
                      <a:lnTo>
                        <a:pt x="524" y="116"/>
                      </a:lnTo>
                      <a:lnTo>
                        <a:pt x="515" y="114"/>
                      </a:lnTo>
                      <a:lnTo>
                        <a:pt x="505" y="114"/>
                      </a:lnTo>
                      <a:lnTo>
                        <a:pt x="500" y="114"/>
                      </a:lnTo>
                      <a:lnTo>
                        <a:pt x="494" y="114"/>
                      </a:lnTo>
                      <a:lnTo>
                        <a:pt x="494" y="114"/>
                      </a:lnTo>
                      <a:lnTo>
                        <a:pt x="462" y="114"/>
                      </a:lnTo>
                      <a:lnTo>
                        <a:pt x="462" y="114"/>
                      </a:lnTo>
                      <a:lnTo>
                        <a:pt x="469" y="114"/>
                      </a:lnTo>
                      <a:lnTo>
                        <a:pt x="475" y="114"/>
                      </a:lnTo>
                      <a:lnTo>
                        <a:pt x="486" y="118"/>
                      </a:lnTo>
                      <a:lnTo>
                        <a:pt x="498" y="118"/>
                      </a:lnTo>
                      <a:lnTo>
                        <a:pt x="509" y="122"/>
                      </a:lnTo>
                      <a:lnTo>
                        <a:pt x="522" y="125"/>
                      </a:lnTo>
                      <a:lnTo>
                        <a:pt x="534" y="131"/>
                      </a:lnTo>
                      <a:lnTo>
                        <a:pt x="543" y="135"/>
                      </a:lnTo>
                      <a:lnTo>
                        <a:pt x="549" y="143"/>
                      </a:lnTo>
                      <a:lnTo>
                        <a:pt x="553" y="150"/>
                      </a:lnTo>
                      <a:lnTo>
                        <a:pt x="557" y="162"/>
                      </a:lnTo>
                      <a:lnTo>
                        <a:pt x="551" y="171"/>
                      </a:lnTo>
                      <a:lnTo>
                        <a:pt x="543" y="182"/>
                      </a:lnTo>
                      <a:lnTo>
                        <a:pt x="534" y="188"/>
                      </a:lnTo>
                      <a:lnTo>
                        <a:pt x="528" y="196"/>
                      </a:lnTo>
                      <a:lnTo>
                        <a:pt x="519" y="201"/>
                      </a:lnTo>
                      <a:lnTo>
                        <a:pt x="507" y="211"/>
                      </a:lnTo>
                      <a:lnTo>
                        <a:pt x="500" y="213"/>
                      </a:lnTo>
                      <a:lnTo>
                        <a:pt x="494" y="217"/>
                      </a:lnTo>
                      <a:lnTo>
                        <a:pt x="486" y="220"/>
                      </a:lnTo>
                      <a:lnTo>
                        <a:pt x="481" y="224"/>
                      </a:lnTo>
                      <a:lnTo>
                        <a:pt x="473" y="228"/>
                      </a:lnTo>
                      <a:lnTo>
                        <a:pt x="467" y="230"/>
                      </a:lnTo>
                      <a:lnTo>
                        <a:pt x="460" y="234"/>
                      </a:lnTo>
                      <a:lnTo>
                        <a:pt x="454" y="238"/>
                      </a:lnTo>
                      <a:lnTo>
                        <a:pt x="446" y="239"/>
                      </a:lnTo>
                      <a:lnTo>
                        <a:pt x="441" y="243"/>
                      </a:lnTo>
                      <a:lnTo>
                        <a:pt x="433" y="247"/>
                      </a:lnTo>
                      <a:lnTo>
                        <a:pt x="427" y="251"/>
                      </a:lnTo>
                      <a:lnTo>
                        <a:pt x="420" y="255"/>
                      </a:lnTo>
                      <a:lnTo>
                        <a:pt x="412" y="258"/>
                      </a:lnTo>
                      <a:lnTo>
                        <a:pt x="406" y="262"/>
                      </a:lnTo>
                      <a:lnTo>
                        <a:pt x="399" y="264"/>
                      </a:lnTo>
                      <a:lnTo>
                        <a:pt x="393" y="268"/>
                      </a:lnTo>
                      <a:lnTo>
                        <a:pt x="386" y="270"/>
                      </a:lnTo>
                      <a:lnTo>
                        <a:pt x="378" y="274"/>
                      </a:lnTo>
                      <a:lnTo>
                        <a:pt x="370" y="277"/>
                      </a:lnTo>
                      <a:lnTo>
                        <a:pt x="365" y="279"/>
                      </a:lnTo>
                      <a:lnTo>
                        <a:pt x="357" y="281"/>
                      </a:lnTo>
                      <a:lnTo>
                        <a:pt x="349" y="285"/>
                      </a:lnTo>
                      <a:lnTo>
                        <a:pt x="344" y="289"/>
                      </a:lnTo>
                      <a:lnTo>
                        <a:pt x="336" y="291"/>
                      </a:lnTo>
                      <a:lnTo>
                        <a:pt x="329" y="293"/>
                      </a:lnTo>
                      <a:lnTo>
                        <a:pt x="321" y="296"/>
                      </a:lnTo>
                      <a:lnTo>
                        <a:pt x="315" y="298"/>
                      </a:lnTo>
                      <a:lnTo>
                        <a:pt x="308" y="300"/>
                      </a:lnTo>
                      <a:lnTo>
                        <a:pt x="302" y="302"/>
                      </a:lnTo>
                      <a:lnTo>
                        <a:pt x="294" y="306"/>
                      </a:lnTo>
                      <a:lnTo>
                        <a:pt x="289" y="310"/>
                      </a:lnTo>
                      <a:lnTo>
                        <a:pt x="281" y="310"/>
                      </a:lnTo>
                      <a:lnTo>
                        <a:pt x="273" y="312"/>
                      </a:lnTo>
                      <a:lnTo>
                        <a:pt x="268" y="314"/>
                      </a:lnTo>
                      <a:lnTo>
                        <a:pt x="260" y="315"/>
                      </a:lnTo>
                      <a:lnTo>
                        <a:pt x="252" y="317"/>
                      </a:lnTo>
                      <a:lnTo>
                        <a:pt x="247" y="319"/>
                      </a:lnTo>
                      <a:lnTo>
                        <a:pt x="239" y="321"/>
                      </a:lnTo>
                      <a:lnTo>
                        <a:pt x="233" y="323"/>
                      </a:lnTo>
                      <a:lnTo>
                        <a:pt x="226" y="325"/>
                      </a:lnTo>
                      <a:lnTo>
                        <a:pt x="218" y="325"/>
                      </a:lnTo>
                      <a:lnTo>
                        <a:pt x="211" y="327"/>
                      </a:lnTo>
                      <a:lnTo>
                        <a:pt x="205" y="327"/>
                      </a:lnTo>
                      <a:lnTo>
                        <a:pt x="192" y="331"/>
                      </a:lnTo>
                      <a:lnTo>
                        <a:pt x="180" y="333"/>
                      </a:lnTo>
                      <a:lnTo>
                        <a:pt x="167" y="334"/>
                      </a:lnTo>
                      <a:lnTo>
                        <a:pt x="155" y="334"/>
                      </a:lnTo>
                      <a:lnTo>
                        <a:pt x="142" y="334"/>
                      </a:lnTo>
                      <a:lnTo>
                        <a:pt x="133" y="334"/>
                      </a:lnTo>
                      <a:lnTo>
                        <a:pt x="119" y="334"/>
                      </a:lnTo>
                      <a:lnTo>
                        <a:pt x="108" y="334"/>
                      </a:lnTo>
                      <a:lnTo>
                        <a:pt x="98" y="333"/>
                      </a:lnTo>
                      <a:lnTo>
                        <a:pt x="89" y="331"/>
                      </a:lnTo>
                      <a:lnTo>
                        <a:pt x="77" y="327"/>
                      </a:lnTo>
                      <a:lnTo>
                        <a:pt x="70" y="325"/>
                      </a:lnTo>
                      <a:lnTo>
                        <a:pt x="62" y="319"/>
                      </a:lnTo>
                      <a:lnTo>
                        <a:pt x="58" y="315"/>
                      </a:lnTo>
                      <a:lnTo>
                        <a:pt x="53" y="310"/>
                      </a:lnTo>
                      <a:lnTo>
                        <a:pt x="49" y="306"/>
                      </a:lnTo>
                      <a:lnTo>
                        <a:pt x="49" y="298"/>
                      </a:lnTo>
                      <a:lnTo>
                        <a:pt x="49" y="293"/>
                      </a:lnTo>
                      <a:lnTo>
                        <a:pt x="49" y="283"/>
                      </a:lnTo>
                      <a:lnTo>
                        <a:pt x="49" y="277"/>
                      </a:lnTo>
                      <a:lnTo>
                        <a:pt x="51" y="268"/>
                      </a:lnTo>
                      <a:lnTo>
                        <a:pt x="57" y="260"/>
                      </a:lnTo>
                      <a:lnTo>
                        <a:pt x="60" y="251"/>
                      </a:lnTo>
                      <a:lnTo>
                        <a:pt x="66" y="243"/>
                      </a:lnTo>
                      <a:lnTo>
                        <a:pt x="74" y="234"/>
                      </a:lnTo>
                      <a:lnTo>
                        <a:pt x="81" y="226"/>
                      </a:lnTo>
                      <a:lnTo>
                        <a:pt x="89" y="215"/>
                      </a:lnTo>
                      <a:lnTo>
                        <a:pt x="97" y="205"/>
                      </a:lnTo>
                      <a:lnTo>
                        <a:pt x="106" y="196"/>
                      </a:lnTo>
                      <a:lnTo>
                        <a:pt x="117" y="186"/>
                      </a:lnTo>
                      <a:lnTo>
                        <a:pt x="127" y="177"/>
                      </a:lnTo>
                      <a:lnTo>
                        <a:pt x="138" y="167"/>
                      </a:lnTo>
                      <a:lnTo>
                        <a:pt x="150" y="158"/>
                      </a:lnTo>
                      <a:lnTo>
                        <a:pt x="163" y="148"/>
                      </a:lnTo>
                      <a:lnTo>
                        <a:pt x="174" y="139"/>
                      </a:lnTo>
                      <a:lnTo>
                        <a:pt x="186" y="129"/>
                      </a:lnTo>
                      <a:lnTo>
                        <a:pt x="192" y="125"/>
                      </a:lnTo>
                      <a:lnTo>
                        <a:pt x="199" y="120"/>
                      </a:lnTo>
                      <a:lnTo>
                        <a:pt x="207" y="118"/>
                      </a:lnTo>
                      <a:lnTo>
                        <a:pt x="214" y="114"/>
                      </a:lnTo>
                      <a:lnTo>
                        <a:pt x="220" y="108"/>
                      </a:lnTo>
                      <a:lnTo>
                        <a:pt x="228" y="105"/>
                      </a:lnTo>
                      <a:lnTo>
                        <a:pt x="233" y="101"/>
                      </a:lnTo>
                      <a:lnTo>
                        <a:pt x="241" y="99"/>
                      </a:lnTo>
                      <a:lnTo>
                        <a:pt x="249" y="95"/>
                      </a:lnTo>
                      <a:lnTo>
                        <a:pt x="254" y="91"/>
                      </a:lnTo>
                      <a:lnTo>
                        <a:pt x="262" y="87"/>
                      </a:lnTo>
                      <a:lnTo>
                        <a:pt x="270" y="86"/>
                      </a:lnTo>
                      <a:lnTo>
                        <a:pt x="275" y="82"/>
                      </a:lnTo>
                      <a:lnTo>
                        <a:pt x="283" y="78"/>
                      </a:lnTo>
                      <a:lnTo>
                        <a:pt x="289" y="74"/>
                      </a:lnTo>
                      <a:lnTo>
                        <a:pt x="296" y="72"/>
                      </a:lnTo>
                      <a:lnTo>
                        <a:pt x="304" y="68"/>
                      </a:lnTo>
                      <a:lnTo>
                        <a:pt x="311" y="67"/>
                      </a:lnTo>
                      <a:lnTo>
                        <a:pt x="317" y="63"/>
                      </a:lnTo>
                      <a:lnTo>
                        <a:pt x="325" y="61"/>
                      </a:lnTo>
                      <a:lnTo>
                        <a:pt x="332" y="57"/>
                      </a:lnTo>
                      <a:lnTo>
                        <a:pt x="340" y="55"/>
                      </a:lnTo>
                      <a:lnTo>
                        <a:pt x="346" y="53"/>
                      </a:lnTo>
                      <a:lnTo>
                        <a:pt x="353" y="51"/>
                      </a:lnTo>
                      <a:lnTo>
                        <a:pt x="361" y="49"/>
                      </a:lnTo>
                      <a:lnTo>
                        <a:pt x="368" y="48"/>
                      </a:lnTo>
                      <a:lnTo>
                        <a:pt x="374" y="46"/>
                      </a:lnTo>
                      <a:lnTo>
                        <a:pt x="384" y="46"/>
                      </a:lnTo>
                      <a:lnTo>
                        <a:pt x="389" y="42"/>
                      </a:lnTo>
                      <a:lnTo>
                        <a:pt x="397" y="42"/>
                      </a:lnTo>
                      <a:lnTo>
                        <a:pt x="405" y="38"/>
                      </a:lnTo>
                      <a:lnTo>
                        <a:pt x="412" y="38"/>
                      </a:lnTo>
                      <a:lnTo>
                        <a:pt x="418" y="36"/>
                      </a:lnTo>
                      <a:lnTo>
                        <a:pt x="425" y="36"/>
                      </a:lnTo>
                      <a:lnTo>
                        <a:pt x="433" y="34"/>
                      </a:lnTo>
                      <a:lnTo>
                        <a:pt x="441" y="34"/>
                      </a:lnTo>
                      <a:lnTo>
                        <a:pt x="446" y="32"/>
                      </a:lnTo>
                      <a:lnTo>
                        <a:pt x="452" y="32"/>
                      </a:lnTo>
                      <a:lnTo>
                        <a:pt x="460" y="32"/>
                      </a:lnTo>
                      <a:lnTo>
                        <a:pt x="467" y="32"/>
                      </a:lnTo>
                      <a:lnTo>
                        <a:pt x="475" y="32"/>
                      </a:lnTo>
                      <a:lnTo>
                        <a:pt x="481" y="32"/>
                      </a:lnTo>
                      <a:lnTo>
                        <a:pt x="488" y="32"/>
                      </a:lnTo>
                      <a:lnTo>
                        <a:pt x="496" y="32"/>
                      </a:lnTo>
                      <a:lnTo>
                        <a:pt x="507" y="30"/>
                      </a:lnTo>
                      <a:lnTo>
                        <a:pt x="519" y="30"/>
                      </a:lnTo>
                      <a:lnTo>
                        <a:pt x="532" y="32"/>
                      </a:lnTo>
                      <a:lnTo>
                        <a:pt x="543" y="32"/>
                      </a:lnTo>
                      <a:lnTo>
                        <a:pt x="555" y="32"/>
                      </a:lnTo>
                      <a:lnTo>
                        <a:pt x="566" y="36"/>
                      </a:lnTo>
                      <a:lnTo>
                        <a:pt x="578" y="36"/>
                      </a:lnTo>
                      <a:lnTo>
                        <a:pt x="589" y="40"/>
                      </a:lnTo>
                      <a:lnTo>
                        <a:pt x="597" y="42"/>
                      </a:lnTo>
                      <a:lnTo>
                        <a:pt x="606" y="46"/>
                      </a:lnTo>
                      <a:lnTo>
                        <a:pt x="616" y="48"/>
                      </a:lnTo>
                      <a:lnTo>
                        <a:pt x="625" y="53"/>
                      </a:lnTo>
                      <a:lnTo>
                        <a:pt x="631" y="57"/>
                      </a:lnTo>
                      <a:lnTo>
                        <a:pt x="638" y="61"/>
                      </a:lnTo>
                      <a:lnTo>
                        <a:pt x="644" y="65"/>
                      </a:lnTo>
                      <a:lnTo>
                        <a:pt x="650" y="70"/>
                      </a:lnTo>
                      <a:lnTo>
                        <a:pt x="657" y="80"/>
                      </a:lnTo>
                      <a:lnTo>
                        <a:pt x="663" y="91"/>
                      </a:lnTo>
                      <a:lnTo>
                        <a:pt x="667" y="101"/>
                      </a:lnTo>
                      <a:lnTo>
                        <a:pt x="669" y="114"/>
                      </a:lnTo>
                      <a:lnTo>
                        <a:pt x="669" y="124"/>
                      </a:lnTo>
                      <a:lnTo>
                        <a:pt x="667" y="137"/>
                      </a:lnTo>
                      <a:lnTo>
                        <a:pt x="663" y="143"/>
                      </a:lnTo>
                      <a:lnTo>
                        <a:pt x="661" y="148"/>
                      </a:lnTo>
                      <a:lnTo>
                        <a:pt x="659" y="156"/>
                      </a:lnTo>
                      <a:lnTo>
                        <a:pt x="657" y="163"/>
                      </a:lnTo>
                      <a:lnTo>
                        <a:pt x="654" y="169"/>
                      </a:lnTo>
                      <a:lnTo>
                        <a:pt x="650" y="177"/>
                      </a:lnTo>
                      <a:lnTo>
                        <a:pt x="648" y="182"/>
                      </a:lnTo>
                      <a:lnTo>
                        <a:pt x="644" y="190"/>
                      </a:lnTo>
                      <a:lnTo>
                        <a:pt x="638" y="196"/>
                      </a:lnTo>
                      <a:lnTo>
                        <a:pt x="635" y="201"/>
                      </a:lnTo>
                      <a:lnTo>
                        <a:pt x="631" y="209"/>
                      </a:lnTo>
                      <a:lnTo>
                        <a:pt x="629" y="217"/>
                      </a:lnTo>
                      <a:lnTo>
                        <a:pt x="623" y="222"/>
                      </a:lnTo>
                      <a:lnTo>
                        <a:pt x="619" y="230"/>
                      </a:lnTo>
                      <a:lnTo>
                        <a:pt x="614" y="238"/>
                      </a:lnTo>
                      <a:lnTo>
                        <a:pt x="610" y="243"/>
                      </a:lnTo>
                      <a:lnTo>
                        <a:pt x="606" y="249"/>
                      </a:lnTo>
                      <a:lnTo>
                        <a:pt x="602" y="257"/>
                      </a:lnTo>
                      <a:lnTo>
                        <a:pt x="599" y="264"/>
                      </a:lnTo>
                      <a:lnTo>
                        <a:pt x="595" y="272"/>
                      </a:lnTo>
                      <a:lnTo>
                        <a:pt x="591" y="277"/>
                      </a:lnTo>
                      <a:lnTo>
                        <a:pt x="585" y="285"/>
                      </a:lnTo>
                      <a:lnTo>
                        <a:pt x="581" y="295"/>
                      </a:lnTo>
                      <a:lnTo>
                        <a:pt x="578" y="306"/>
                      </a:lnTo>
                      <a:lnTo>
                        <a:pt x="574" y="315"/>
                      </a:lnTo>
                      <a:lnTo>
                        <a:pt x="568" y="327"/>
                      </a:lnTo>
                      <a:lnTo>
                        <a:pt x="566" y="334"/>
                      </a:lnTo>
                      <a:lnTo>
                        <a:pt x="566" y="340"/>
                      </a:lnTo>
                      <a:lnTo>
                        <a:pt x="562" y="348"/>
                      </a:lnTo>
                      <a:lnTo>
                        <a:pt x="562" y="355"/>
                      </a:lnTo>
                      <a:lnTo>
                        <a:pt x="559" y="361"/>
                      </a:lnTo>
                      <a:lnTo>
                        <a:pt x="557" y="369"/>
                      </a:lnTo>
                      <a:lnTo>
                        <a:pt x="553" y="374"/>
                      </a:lnTo>
                      <a:lnTo>
                        <a:pt x="553" y="382"/>
                      </a:lnTo>
                      <a:lnTo>
                        <a:pt x="549" y="390"/>
                      </a:lnTo>
                      <a:lnTo>
                        <a:pt x="547" y="397"/>
                      </a:lnTo>
                      <a:lnTo>
                        <a:pt x="545" y="405"/>
                      </a:lnTo>
                      <a:lnTo>
                        <a:pt x="543" y="412"/>
                      </a:lnTo>
                      <a:lnTo>
                        <a:pt x="541" y="420"/>
                      </a:lnTo>
                      <a:lnTo>
                        <a:pt x="541" y="428"/>
                      </a:lnTo>
                      <a:lnTo>
                        <a:pt x="538" y="435"/>
                      </a:lnTo>
                      <a:lnTo>
                        <a:pt x="538" y="445"/>
                      </a:lnTo>
                      <a:lnTo>
                        <a:pt x="534" y="450"/>
                      </a:lnTo>
                      <a:lnTo>
                        <a:pt x="534" y="460"/>
                      </a:lnTo>
                      <a:lnTo>
                        <a:pt x="532" y="468"/>
                      </a:lnTo>
                      <a:lnTo>
                        <a:pt x="530" y="475"/>
                      </a:lnTo>
                      <a:lnTo>
                        <a:pt x="526" y="483"/>
                      </a:lnTo>
                      <a:lnTo>
                        <a:pt x="524" y="490"/>
                      </a:lnTo>
                      <a:lnTo>
                        <a:pt x="522" y="498"/>
                      </a:lnTo>
                      <a:lnTo>
                        <a:pt x="522" y="504"/>
                      </a:lnTo>
                      <a:lnTo>
                        <a:pt x="519" y="511"/>
                      </a:lnTo>
                      <a:lnTo>
                        <a:pt x="519" y="519"/>
                      </a:lnTo>
                      <a:lnTo>
                        <a:pt x="515" y="526"/>
                      </a:lnTo>
                      <a:lnTo>
                        <a:pt x="515" y="534"/>
                      </a:lnTo>
                      <a:lnTo>
                        <a:pt x="513" y="540"/>
                      </a:lnTo>
                      <a:lnTo>
                        <a:pt x="511" y="547"/>
                      </a:lnTo>
                      <a:lnTo>
                        <a:pt x="509" y="553"/>
                      </a:lnTo>
                      <a:lnTo>
                        <a:pt x="507" y="561"/>
                      </a:lnTo>
                      <a:lnTo>
                        <a:pt x="505" y="572"/>
                      </a:lnTo>
                      <a:lnTo>
                        <a:pt x="503" y="585"/>
                      </a:lnTo>
                      <a:lnTo>
                        <a:pt x="500" y="595"/>
                      </a:lnTo>
                      <a:lnTo>
                        <a:pt x="496" y="604"/>
                      </a:lnTo>
                      <a:lnTo>
                        <a:pt x="494" y="614"/>
                      </a:lnTo>
                      <a:lnTo>
                        <a:pt x="490" y="623"/>
                      </a:lnTo>
                      <a:lnTo>
                        <a:pt x="488" y="629"/>
                      </a:lnTo>
                      <a:lnTo>
                        <a:pt x="488" y="635"/>
                      </a:lnTo>
                      <a:lnTo>
                        <a:pt x="484" y="639"/>
                      </a:lnTo>
                      <a:lnTo>
                        <a:pt x="484" y="642"/>
                      </a:lnTo>
                      <a:lnTo>
                        <a:pt x="479" y="646"/>
                      </a:lnTo>
                      <a:lnTo>
                        <a:pt x="471" y="648"/>
                      </a:lnTo>
                      <a:lnTo>
                        <a:pt x="462" y="654"/>
                      </a:lnTo>
                      <a:lnTo>
                        <a:pt x="452" y="661"/>
                      </a:lnTo>
                      <a:lnTo>
                        <a:pt x="444" y="663"/>
                      </a:lnTo>
                      <a:lnTo>
                        <a:pt x="439" y="665"/>
                      </a:lnTo>
                      <a:lnTo>
                        <a:pt x="431" y="667"/>
                      </a:lnTo>
                      <a:lnTo>
                        <a:pt x="425" y="671"/>
                      </a:lnTo>
                      <a:lnTo>
                        <a:pt x="418" y="673"/>
                      </a:lnTo>
                      <a:lnTo>
                        <a:pt x="410" y="677"/>
                      </a:lnTo>
                      <a:lnTo>
                        <a:pt x="403" y="680"/>
                      </a:lnTo>
                      <a:lnTo>
                        <a:pt x="397" y="684"/>
                      </a:lnTo>
                      <a:lnTo>
                        <a:pt x="387" y="684"/>
                      </a:lnTo>
                      <a:lnTo>
                        <a:pt x="378" y="688"/>
                      </a:lnTo>
                      <a:lnTo>
                        <a:pt x="368" y="690"/>
                      </a:lnTo>
                      <a:lnTo>
                        <a:pt x="361" y="694"/>
                      </a:lnTo>
                      <a:lnTo>
                        <a:pt x="351" y="694"/>
                      </a:lnTo>
                      <a:lnTo>
                        <a:pt x="344" y="696"/>
                      </a:lnTo>
                      <a:lnTo>
                        <a:pt x="334" y="699"/>
                      </a:lnTo>
                      <a:lnTo>
                        <a:pt x="327" y="701"/>
                      </a:lnTo>
                      <a:lnTo>
                        <a:pt x="317" y="703"/>
                      </a:lnTo>
                      <a:lnTo>
                        <a:pt x="308" y="703"/>
                      </a:lnTo>
                      <a:lnTo>
                        <a:pt x="298" y="705"/>
                      </a:lnTo>
                      <a:lnTo>
                        <a:pt x="292" y="705"/>
                      </a:lnTo>
                      <a:lnTo>
                        <a:pt x="283" y="705"/>
                      </a:lnTo>
                      <a:lnTo>
                        <a:pt x="273" y="707"/>
                      </a:lnTo>
                      <a:lnTo>
                        <a:pt x="268" y="707"/>
                      </a:lnTo>
                      <a:lnTo>
                        <a:pt x="260" y="709"/>
                      </a:lnTo>
                      <a:lnTo>
                        <a:pt x="252" y="707"/>
                      </a:lnTo>
                      <a:lnTo>
                        <a:pt x="243" y="705"/>
                      </a:lnTo>
                      <a:lnTo>
                        <a:pt x="237" y="705"/>
                      </a:lnTo>
                      <a:lnTo>
                        <a:pt x="230" y="705"/>
                      </a:lnTo>
                      <a:lnTo>
                        <a:pt x="222" y="705"/>
                      </a:lnTo>
                      <a:lnTo>
                        <a:pt x="214" y="705"/>
                      </a:lnTo>
                      <a:lnTo>
                        <a:pt x="209" y="705"/>
                      </a:lnTo>
                      <a:lnTo>
                        <a:pt x="205" y="707"/>
                      </a:lnTo>
                      <a:lnTo>
                        <a:pt x="192" y="709"/>
                      </a:lnTo>
                      <a:lnTo>
                        <a:pt x="182" y="711"/>
                      </a:lnTo>
                      <a:lnTo>
                        <a:pt x="173" y="711"/>
                      </a:lnTo>
                      <a:lnTo>
                        <a:pt x="165" y="715"/>
                      </a:lnTo>
                      <a:lnTo>
                        <a:pt x="157" y="715"/>
                      </a:lnTo>
                      <a:lnTo>
                        <a:pt x="152" y="718"/>
                      </a:lnTo>
                      <a:lnTo>
                        <a:pt x="146" y="718"/>
                      </a:lnTo>
                      <a:lnTo>
                        <a:pt x="142" y="720"/>
                      </a:lnTo>
                      <a:lnTo>
                        <a:pt x="136" y="724"/>
                      </a:lnTo>
                      <a:lnTo>
                        <a:pt x="136" y="726"/>
                      </a:lnTo>
                      <a:lnTo>
                        <a:pt x="136" y="726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4" name="Freeform 82"/>
                <p:cNvSpPr>
                  <a:spLocks/>
                </p:cNvSpPr>
                <p:nvPr/>
              </p:nvSpPr>
              <p:spPr bwMode="auto">
                <a:xfrm>
                  <a:off x="3106810" y="2386760"/>
                  <a:ext cx="290480" cy="164637"/>
                </a:xfrm>
                <a:custGeom>
                  <a:avLst/>
                  <a:gdLst/>
                  <a:ahLst/>
                  <a:cxnLst>
                    <a:cxn ang="0">
                      <a:pos x="11" y="323"/>
                    </a:cxn>
                    <a:cxn ang="0">
                      <a:pos x="30" y="289"/>
                    </a:cxn>
                    <a:cxn ang="0">
                      <a:pos x="57" y="245"/>
                    </a:cxn>
                    <a:cxn ang="0">
                      <a:pos x="89" y="202"/>
                    </a:cxn>
                    <a:cxn ang="0">
                      <a:pos x="114" y="171"/>
                    </a:cxn>
                    <a:cxn ang="0">
                      <a:pos x="155" y="127"/>
                    </a:cxn>
                    <a:cxn ang="0">
                      <a:pos x="184" y="105"/>
                    </a:cxn>
                    <a:cxn ang="0">
                      <a:pos x="212" y="84"/>
                    </a:cxn>
                    <a:cxn ang="0">
                      <a:pos x="241" y="65"/>
                    </a:cxn>
                    <a:cxn ang="0">
                      <a:pos x="273" y="48"/>
                    </a:cxn>
                    <a:cxn ang="0">
                      <a:pos x="308" y="36"/>
                    </a:cxn>
                    <a:cxn ang="0">
                      <a:pos x="340" y="23"/>
                    </a:cxn>
                    <a:cxn ang="0">
                      <a:pos x="368" y="13"/>
                    </a:cxn>
                    <a:cxn ang="0">
                      <a:pos x="403" y="8"/>
                    </a:cxn>
                    <a:cxn ang="0">
                      <a:pos x="446" y="0"/>
                    </a:cxn>
                    <a:cxn ang="0">
                      <a:pos x="484" y="0"/>
                    </a:cxn>
                    <a:cxn ang="0">
                      <a:pos x="513" y="4"/>
                    </a:cxn>
                    <a:cxn ang="0">
                      <a:pos x="551" y="19"/>
                    </a:cxn>
                    <a:cxn ang="0">
                      <a:pos x="583" y="44"/>
                    </a:cxn>
                    <a:cxn ang="0">
                      <a:pos x="604" y="72"/>
                    </a:cxn>
                    <a:cxn ang="0">
                      <a:pos x="614" y="107"/>
                    </a:cxn>
                    <a:cxn ang="0">
                      <a:pos x="606" y="148"/>
                    </a:cxn>
                    <a:cxn ang="0">
                      <a:pos x="597" y="181"/>
                    </a:cxn>
                    <a:cxn ang="0">
                      <a:pos x="576" y="221"/>
                    </a:cxn>
                    <a:cxn ang="0">
                      <a:pos x="560" y="247"/>
                    </a:cxn>
                    <a:cxn ang="0">
                      <a:pos x="538" y="264"/>
                    </a:cxn>
                    <a:cxn ang="0">
                      <a:pos x="505" y="259"/>
                    </a:cxn>
                    <a:cxn ang="0">
                      <a:pos x="463" y="247"/>
                    </a:cxn>
                    <a:cxn ang="0">
                      <a:pos x="418" y="234"/>
                    </a:cxn>
                    <a:cxn ang="0">
                      <a:pos x="393" y="222"/>
                    </a:cxn>
                    <a:cxn ang="0">
                      <a:pos x="403" y="215"/>
                    </a:cxn>
                    <a:cxn ang="0">
                      <a:pos x="435" y="221"/>
                    </a:cxn>
                    <a:cxn ang="0">
                      <a:pos x="479" y="232"/>
                    </a:cxn>
                    <a:cxn ang="0">
                      <a:pos x="519" y="240"/>
                    </a:cxn>
                    <a:cxn ang="0">
                      <a:pos x="545" y="232"/>
                    </a:cxn>
                    <a:cxn ang="0">
                      <a:pos x="564" y="202"/>
                    </a:cxn>
                    <a:cxn ang="0">
                      <a:pos x="576" y="162"/>
                    </a:cxn>
                    <a:cxn ang="0">
                      <a:pos x="579" y="120"/>
                    </a:cxn>
                    <a:cxn ang="0">
                      <a:pos x="574" y="86"/>
                    </a:cxn>
                    <a:cxn ang="0">
                      <a:pos x="553" y="48"/>
                    </a:cxn>
                    <a:cxn ang="0">
                      <a:pos x="517" y="34"/>
                    </a:cxn>
                    <a:cxn ang="0">
                      <a:pos x="488" y="32"/>
                    </a:cxn>
                    <a:cxn ang="0">
                      <a:pos x="458" y="34"/>
                    </a:cxn>
                    <a:cxn ang="0">
                      <a:pos x="422" y="42"/>
                    </a:cxn>
                    <a:cxn ang="0">
                      <a:pos x="384" y="53"/>
                    </a:cxn>
                    <a:cxn ang="0">
                      <a:pos x="340" y="67"/>
                    </a:cxn>
                    <a:cxn ang="0">
                      <a:pos x="298" y="86"/>
                    </a:cxn>
                    <a:cxn ang="0">
                      <a:pos x="254" y="105"/>
                    </a:cxn>
                    <a:cxn ang="0">
                      <a:pos x="212" y="129"/>
                    </a:cxn>
                    <a:cxn ang="0">
                      <a:pos x="171" y="156"/>
                    </a:cxn>
                    <a:cxn ang="0">
                      <a:pos x="135" y="186"/>
                    </a:cxn>
                    <a:cxn ang="0">
                      <a:pos x="102" y="219"/>
                    </a:cxn>
                    <a:cxn ang="0">
                      <a:pos x="76" y="249"/>
                    </a:cxn>
                    <a:cxn ang="0">
                      <a:pos x="51" y="278"/>
                    </a:cxn>
                    <a:cxn ang="0">
                      <a:pos x="36" y="304"/>
                    </a:cxn>
                    <a:cxn ang="0">
                      <a:pos x="17" y="335"/>
                    </a:cxn>
                    <a:cxn ang="0">
                      <a:pos x="1" y="350"/>
                    </a:cxn>
                  </a:cxnLst>
                  <a:rect l="0" t="0" r="r" b="b"/>
                  <a:pathLst>
                    <a:path w="614" h="350">
                      <a:moveTo>
                        <a:pt x="0" y="350"/>
                      </a:moveTo>
                      <a:lnTo>
                        <a:pt x="1" y="342"/>
                      </a:lnTo>
                      <a:lnTo>
                        <a:pt x="7" y="331"/>
                      </a:lnTo>
                      <a:lnTo>
                        <a:pt x="11" y="323"/>
                      </a:lnTo>
                      <a:lnTo>
                        <a:pt x="15" y="316"/>
                      </a:lnTo>
                      <a:lnTo>
                        <a:pt x="19" y="308"/>
                      </a:lnTo>
                      <a:lnTo>
                        <a:pt x="24" y="300"/>
                      </a:lnTo>
                      <a:lnTo>
                        <a:pt x="30" y="289"/>
                      </a:lnTo>
                      <a:lnTo>
                        <a:pt x="36" y="278"/>
                      </a:lnTo>
                      <a:lnTo>
                        <a:pt x="41" y="268"/>
                      </a:lnTo>
                      <a:lnTo>
                        <a:pt x="49" y="257"/>
                      </a:lnTo>
                      <a:lnTo>
                        <a:pt x="57" y="245"/>
                      </a:lnTo>
                      <a:lnTo>
                        <a:pt x="66" y="234"/>
                      </a:lnTo>
                      <a:lnTo>
                        <a:pt x="74" y="221"/>
                      </a:lnTo>
                      <a:lnTo>
                        <a:pt x="85" y="209"/>
                      </a:lnTo>
                      <a:lnTo>
                        <a:pt x="89" y="202"/>
                      </a:lnTo>
                      <a:lnTo>
                        <a:pt x="93" y="196"/>
                      </a:lnTo>
                      <a:lnTo>
                        <a:pt x="98" y="190"/>
                      </a:lnTo>
                      <a:lnTo>
                        <a:pt x="104" y="183"/>
                      </a:lnTo>
                      <a:lnTo>
                        <a:pt x="114" y="171"/>
                      </a:lnTo>
                      <a:lnTo>
                        <a:pt x="127" y="158"/>
                      </a:lnTo>
                      <a:lnTo>
                        <a:pt x="136" y="146"/>
                      </a:lnTo>
                      <a:lnTo>
                        <a:pt x="150" y="133"/>
                      </a:lnTo>
                      <a:lnTo>
                        <a:pt x="155" y="127"/>
                      </a:lnTo>
                      <a:lnTo>
                        <a:pt x="163" y="122"/>
                      </a:lnTo>
                      <a:lnTo>
                        <a:pt x="171" y="116"/>
                      </a:lnTo>
                      <a:lnTo>
                        <a:pt x="176" y="110"/>
                      </a:lnTo>
                      <a:lnTo>
                        <a:pt x="184" y="105"/>
                      </a:lnTo>
                      <a:lnTo>
                        <a:pt x="190" y="99"/>
                      </a:lnTo>
                      <a:lnTo>
                        <a:pt x="197" y="93"/>
                      </a:lnTo>
                      <a:lnTo>
                        <a:pt x="205" y="89"/>
                      </a:lnTo>
                      <a:lnTo>
                        <a:pt x="212" y="84"/>
                      </a:lnTo>
                      <a:lnTo>
                        <a:pt x="218" y="78"/>
                      </a:lnTo>
                      <a:lnTo>
                        <a:pt x="226" y="74"/>
                      </a:lnTo>
                      <a:lnTo>
                        <a:pt x="233" y="70"/>
                      </a:lnTo>
                      <a:lnTo>
                        <a:pt x="241" y="65"/>
                      </a:lnTo>
                      <a:lnTo>
                        <a:pt x="249" y="61"/>
                      </a:lnTo>
                      <a:lnTo>
                        <a:pt x="258" y="55"/>
                      </a:lnTo>
                      <a:lnTo>
                        <a:pt x="266" y="51"/>
                      </a:lnTo>
                      <a:lnTo>
                        <a:pt x="273" y="48"/>
                      </a:lnTo>
                      <a:lnTo>
                        <a:pt x="283" y="46"/>
                      </a:lnTo>
                      <a:lnTo>
                        <a:pt x="290" y="42"/>
                      </a:lnTo>
                      <a:lnTo>
                        <a:pt x="300" y="38"/>
                      </a:lnTo>
                      <a:lnTo>
                        <a:pt x="308" y="36"/>
                      </a:lnTo>
                      <a:lnTo>
                        <a:pt x="315" y="32"/>
                      </a:lnTo>
                      <a:lnTo>
                        <a:pt x="325" y="29"/>
                      </a:lnTo>
                      <a:lnTo>
                        <a:pt x="332" y="27"/>
                      </a:lnTo>
                      <a:lnTo>
                        <a:pt x="340" y="23"/>
                      </a:lnTo>
                      <a:lnTo>
                        <a:pt x="347" y="19"/>
                      </a:lnTo>
                      <a:lnTo>
                        <a:pt x="355" y="17"/>
                      </a:lnTo>
                      <a:lnTo>
                        <a:pt x="363" y="17"/>
                      </a:lnTo>
                      <a:lnTo>
                        <a:pt x="368" y="13"/>
                      </a:lnTo>
                      <a:lnTo>
                        <a:pt x="376" y="13"/>
                      </a:lnTo>
                      <a:lnTo>
                        <a:pt x="384" y="10"/>
                      </a:lnTo>
                      <a:lnTo>
                        <a:pt x="391" y="10"/>
                      </a:lnTo>
                      <a:lnTo>
                        <a:pt x="403" y="8"/>
                      </a:lnTo>
                      <a:lnTo>
                        <a:pt x="416" y="6"/>
                      </a:lnTo>
                      <a:lnTo>
                        <a:pt x="425" y="2"/>
                      </a:lnTo>
                      <a:lnTo>
                        <a:pt x="437" y="0"/>
                      </a:lnTo>
                      <a:lnTo>
                        <a:pt x="446" y="0"/>
                      </a:lnTo>
                      <a:lnTo>
                        <a:pt x="458" y="0"/>
                      </a:lnTo>
                      <a:lnTo>
                        <a:pt x="465" y="0"/>
                      </a:lnTo>
                      <a:lnTo>
                        <a:pt x="475" y="0"/>
                      </a:lnTo>
                      <a:lnTo>
                        <a:pt x="484" y="0"/>
                      </a:lnTo>
                      <a:lnTo>
                        <a:pt x="494" y="2"/>
                      </a:lnTo>
                      <a:lnTo>
                        <a:pt x="500" y="2"/>
                      </a:lnTo>
                      <a:lnTo>
                        <a:pt x="505" y="4"/>
                      </a:lnTo>
                      <a:lnTo>
                        <a:pt x="513" y="4"/>
                      </a:lnTo>
                      <a:lnTo>
                        <a:pt x="521" y="8"/>
                      </a:lnTo>
                      <a:lnTo>
                        <a:pt x="532" y="10"/>
                      </a:lnTo>
                      <a:lnTo>
                        <a:pt x="543" y="17"/>
                      </a:lnTo>
                      <a:lnTo>
                        <a:pt x="551" y="19"/>
                      </a:lnTo>
                      <a:lnTo>
                        <a:pt x="560" y="27"/>
                      </a:lnTo>
                      <a:lnTo>
                        <a:pt x="570" y="32"/>
                      </a:lnTo>
                      <a:lnTo>
                        <a:pt x="578" y="38"/>
                      </a:lnTo>
                      <a:lnTo>
                        <a:pt x="583" y="44"/>
                      </a:lnTo>
                      <a:lnTo>
                        <a:pt x="591" y="50"/>
                      </a:lnTo>
                      <a:lnTo>
                        <a:pt x="595" y="57"/>
                      </a:lnTo>
                      <a:lnTo>
                        <a:pt x="600" y="65"/>
                      </a:lnTo>
                      <a:lnTo>
                        <a:pt x="604" y="72"/>
                      </a:lnTo>
                      <a:lnTo>
                        <a:pt x="608" y="80"/>
                      </a:lnTo>
                      <a:lnTo>
                        <a:pt x="610" y="88"/>
                      </a:lnTo>
                      <a:lnTo>
                        <a:pt x="614" y="99"/>
                      </a:lnTo>
                      <a:lnTo>
                        <a:pt x="614" y="107"/>
                      </a:lnTo>
                      <a:lnTo>
                        <a:pt x="614" y="118"/>
                      </a:lnTo>
                      <a:lnTo>
                        <a:pt x="612" y="127"/>
                      </a:lnTo>
                      <a:lnTo>
                        <a:pt x="610" y="139"/>
                      </a:lnTo>
                      <a:lnTo>
                        <a:pt x="606" y="148"/>
                      </a:lnTo>
                      <a:lnTo>
                        <a:pt x="604" y="162"/>
                      </a:lnTo>
                      <a:lnTo>
                        <a:pt x="600" y="167"/>
                      </a:lnTo>
                      <a:lnTo>
                        <a:pt x="598" y="173"/>
                      </a:lnTo>
                      <a:lnTo>
                        <a:pt x="597" y="181"/>
                      </a:lnTo>
                      <a:lnTo>
                        <a:pt x="595" y="188"/>
                      </a:lnTo>
                      <a:lnTo>
                        <a:pt x="587" y="200"/>
                      </a:lnTo>
                      <a:lnTo>
                        <a:pt x="581" y="211"/>
                      </a:lnTo>
                      <a:lnTo>
                        <a:pt x="576" y="221"/>
                      </a:lnTo>
                      <a:lnTo>
                        <a:pt x="572" y="230"/>
                      </a:lnTo>
                      <a:lnTo>
                        <a:pt x="568" y="236"/>
                      </a:lnTo>
                      <a:lnTo>
                        <a:pt x="564" y="243"/>
                      </a:lnTo>
                      <a:lnTo>
                        <a:pt x="560" y="247"/>
                      </a:lnTo>
                      <a:lnTo>
                        <a:pt x="559" y="253"/>
                      </a:lnTo>
                      <a:lnTo>
                        <a:pt x="553" y="259"/>
                      </a:lnTo>
                      <a:lnTo>
                        <a:pt x="547" y="264"/>
                      </a:lnTo>
                      <a:lnTo>
                        <a:pt x="538" y="264"/>
                      </a:lnTo>
                      <a:lnTo>
                        <a:pt x="532" y="266"/>
                      </a:lnTo>
                      <a:lnTo>
                        <a:pt x="524" y="262"/>
                      </a:lnTo>
                      <a:lnTo>
                        <a:pt x="515" y="260"/>
                      </a:lnTo>
                      <a:lnTo>
                        <a:pt x="505" y="259"/>
                      </a:lnTo>
                      <a:lnTo>
                        <a:pt x="498" y="257"/>
                      </a:lnTo>
                      <a:lnTo>
                        <a:pt x="484" y="253"/>
                      </a:lnTo>
                      <a:lnTo>
                        <a:pt x="475" y="251"/>
                      </a:lnTo>
                      <a:lnTo>
                        <a:pt x="463" y="247"/>
                      </a:lnTo>
                      <a:lnTo>
                        <a:pt x="452" y="245"/>
                      </a:lnTo>
                      <a:lnTo>
                        <a:pt x="441" y="241"/>
                      </a:lnTo>
                      <a:lnTo>
                        <a:pt x="429" y="238"/>
                      </a:lnTo>
                      <a:lnTo>
                        <a:pt x="418" y="234"/>
                      </a:lnTo>
                      <a:lnTo>
                        <a:pt x="410" y="232"/>
                      </a:lnTo>
                      <a:lnTo>
                        <a:pt x="403" y="228"/>
                      </a:lnTo>
                      <a:lnTo>
                        <a:pt x="397" y="224"/>
                      </a:lnTo>
                      <a:lnTo>
                        <a:pt x="393" y="222"/>
                      </a:lnTo>
                      <a:lnTo>
                        <a:pt x="393" y="221"/>
                      </a:lnTo>
                      <a:lnTo>
                        <a:pt x="393" y="217"/>
                      </a:lnTo>
                      <a:lnTo>
                        <a:pt x="397" y="217"/>
                      </a:lnTo>
                      <a:lnTo>
                        <a:pt x="403" y="215"/>
                      </a:lnTo>
                      <a:lnTo>
                        <a:pt x="408" y="217"/>
                      </a:lnTo>
                      <a:lnTo>
                        <a:pt x="416" y="217"/>
                      </a:lnTo>
                      <a:lnTo>
                        <a:pt x="425" y="219"/>
                      </a:lnTo>
                      <a:lnTo>
                        <a:pt x="435" y="221"/>
                      </a:lnTo>
                      <a:lnTo>
                        <a:pt x="446" y="224"/>
                      </a:lnTo>
                      <a:lnTo>
                        <a:pt x="458" y="228"/>
                      </a:lnTo>
                      <a:lnTo>
                        <a:pt x="469" y="230"/>
                      </a:lnTo>
                      <a:lnTo>
                        <a:pt x="479" y="232"/>
                      </a:lnTo>
                      <a:lnTo>
                        <a:pt x="490" y="236"/>
                      </a:lnTo>
                      <a:lnTo>
                        <a:pt x="500" y="238"/>
                      </a:lnTo>
                      <a:lnTo>
                        <a:pt x="511" y="240"/>
                      </a:lnTo>
                      <a:lnTo>
                        <a:pt x="519" y="240"/>
                      </a:lnTo>
                      <a:lnTo>
                        <a:pt x="528" y="241"/>
                      </a:lnTo>
                      <a:lnTo>
                        <a:pt x="534" y="240"/>
                      </a:lnTo>
                      <a:lnTo>
                        <a:pt x="541" y="238"/>
                      </a:lnTo>
                      <a:lnTo>
                        <a:pt x="545" y="232"/>
                      </a:lnTo>
                      <a:lnTo>
                        <a:pt x="551" y="228"/>
                      </a:lnTo>
                      <a:lnTo>
                        <a:pt x="557" y="219"/>
                      </a:lnTo>
                      <a:lnTo>
                        <a:pt x="560" y="211"/>
                      </a:lnTo>
                      <a:lnTo>
                        <a:pt x="564" y="202"/>
                      </a:lnTo>
                      <a:lnTo>
                        <a:pt x="570" y="194"/>
                      </a:lnTo>
                      <a:lnTo>
                        <a:pt x="572" y="183"/>
                      </a:lnTo>
                      <a:lnTo>
                        <a:pt x="574" y="173"/>
                      </a:lnTo>
                      <a:lnTo>
                        <a:pt x="576" y="162"/>
                      </a:lnTo>
                      <a:lnTo>
                        <a:pt x="579" y="152"/>
                      </a:lnTo>
                      <a:lnTo>
                        <a:pt x="579" y="141"/>
                      </a:lnTo>
                      <a:lnTo>
                        <a:pt x="579" y="129"/>
                      </a:lnTo>
                      <a:lnTo>
                        <a:pt x="579" y="120"/>
                      </a:lnTo>
                      <a:lnTo>
                        <a:pt x="579" y="112"/>
                      </a:lnTo>
                      <a:lnTo>
                        <a:pt x="578" y="101"/>
                      </a:lnTo>
                      <a:lnTo>
                        <a:pt x="576" y="93"/>
                      </a:lnTo>
                      <a:lnTo>
                        <a:pt x="574" y="86"/>
                      </a:lnTo>
                      <a:lnTo>
                        <a:pt x="572" y="80"/>
                      </a:lnTo>
                      <a:lnTo>
                        <a:pt x="568" y="67"/>
                      </a:lnTo>
                      <a:lnTo>
                        <a:pt x="562" y="57"/>
                      </a:lnTo>
                      <a:lnTo>
                        <a:pt x="553" y="48"/>
                      </a:lnTo>
                      <a:lnTo>
                        <a:pt x="541" y="42"/>
                      </a:lnTo>
                      <a:lnTo>
                        <a:pt x="534" y="38"/>
                      </a:lnTo>
                      <a:lnTo>
                        <a:pt x="526" y="36"/>
                      </a:lnTo>
                      <a:lnTo>
                        <a:pt x="517" y="34"/>
                      </a:lnTo>
                      <a:lnTo>
                        <a:pt x="507" y="34"/>
                      </a:lnTo>
                      <a:lnTo>
                        <a:pt x="500" y="32"/>
                      </a:lnTo>
                      <a:lnTo>
                        <a:pt x="494" y="32"/>
                      </a:lnTo>
                      <a:lnTo>
                        <a:pt x="488" y="32"/>
                      </a:lnTo>
                      <a:lnTo>
                        <a:pt x="481" y="32"/>
                      </a:lnTo>
                      <a:lnTo>
                        <a:pt x="473" y="32"/>
                      </a:lnTo>
                      <a:lnTo>
                        <a:pt x="465" y="32"/>
                      </a:lnTo>
                      <a:lnTo>
                        <a:pt x="458" y="34"/>
                      </a:lnTo>
                      <a:lnTo>
                        <a:pt x="450" y="36"/>
                      </a:lnTo>
                      <a:lnTo>
                        <a:pt x="441" y="38"/>
                      </a:lnTo>
                      <a:lnTo>
                        <a:pt x="431" y="40"/>
                      </a:lnTo>
                      <a:lnTo>
                        <a:pt x="422" y="42"/>
                      </a:lnTo>
                      <a:lnTo>
                        <a:pt x="412" y="46"/>
                      </a:lnTo>
                      <a:lnTo>
                        <a:pt x="403" y="46"/>
                      </a:lnTo>
                      <a:lnTo>
                        <a:pt x="393" y="50"/>
                      </a:lnTo>
                      <a:lnTo>
                        <a:pt x="384" y="53"/>
                      </a:lnTo>
                      <a:lnTo>
                        <a:pt x="374" y="57"/>
                      </a:lnTo>
                      <a:lnTo>
                        <a:pt x="363" y="61"/>
                      </a:lnTo>
                      <a:lnTo>
                        <a:pt x="351" y="65"/>
                      </a:lnTo>
                      <a:lnTo>
                        <a:pt x="340" y="67"/>
                      </a:lnTo>
                      <a:lnTo>
                        <a:pt x="330" y="72"/>
                      </a:lnTo>
                      <a:lnTo>
                        <a:pt x="319" y="76"/>
                      </a:lnTo>
                      <a:lnTo>
                        <a:pt x="309" y="80"/>
                      </a:lnTo>
                      <a:lnTo>
                        <a:pt x="298" y="86"/>
                      </a:lnTo>
                      <a:lnTo>
                        <a:pt x="287" y="91"/>
                      </a:lnTo>
                      <a:lnTo>
                        <a:pt x="275" y="95"/>
                      </a:lnTo>
                      <a:lnTo>
                        <a:pt x="264" y="101"/>
                      </a:lnTo>
                      <a:lnTo>
                        <a:pt x="254" y="105"/>
                      </a:lnTo>
                      <a:lnTo>
                        <a:pt x="243" y="112"/>
                      </a:lnTo>
                      <a:lnTo>
                        <a:pt x="233" y="118"/>
                      </a:lnTo>
                      <a:lnTo>
                        <a:pt x="222" y="124"/>
                      </a:lnTo>
                      <a:lnTo>
                        <a:pt x="212" y="129"/>
                      </a:lnTo>
                      <a:lnTo>
                        <a:pt x="203" y="137"/>
                      </a:lnTo>
                      <a:lnTo>
                        <a:pt x="192" y="143"/>
                      </a:lnTo>
                      <a:lnTo>
                        <a:pt x="180" y="148"/>
                      </a:lnTo>
                      <a:lnTo>
                        <a:pt x="171" y="156"/>
                      </a:lnTo>
                      <a:lnTo>
                        <a:pt x="163" y="165"/>
                      </a:lnTo>
                      <a:lnTo>
                        <a:pt x="152" y="171"/>
                      </a:lnTo>
                      <a:lnTo>
                        <a:pt x="144" y="179"/>
                      </a:lnTo>
                      <a:lnTo>
                        <a:pt x="135" y="186"/>
                      </a:lnTo>
                      <a:lnTo>
                        <a:pt x="127" y="196"/>
                      </a:lnTo>
                      <a:lnTo>
                        <a:pt x="117" y="202"/>
                      </a:lnTo>
                      <a:lnTo>
                        <a:pt x="110" y="211"/>
                      </a:lnTo>
                      <a:lnTo>
                        <a:pt x="102" y="219"/>
                      </a:lnTo>
                      <a:lnTo>
                        <a:pt x="95" y="226"/>
                      </a:lnTo>
                      <a:lnTo>
                        <a:pt x="89" y="234"/>
                      </a:lnTo>
                      <a:lnTo>
                        <a:pt x="81" y="241"/>
                      </a:lnTo>
                      <a:lnTo>
                        <a:pt x="76" y="249"/>
                      </a:lnTo>
                      <a:lnTo>
                        <a:pt x="70" y="259"/>
                      </a:lnTo>
                      <a:lnTo>
                        <a:pt x="64" y="264"/>
                      </a:lnTo>
                      <a:lnTo>
                        <a:pt x="58" y="272"/>
                      </a:lnTo>
                      <a:lnTo>
                        <a:pt x="51" y="278"/>
                      </a:lnTo>
                      <a:lnTo>
                        <a:pt x="49" y="285"/>
                      </a:lnTo>
                      <a:lnTo>
                        <a:pt x="43" y="291"/>
                      </a:lnTo>
                      <a:lnTo>
                        <a:pt x="39" y="298"/>
                      </a:lnTo>
                      <a:lnTo>
                        <a:pt x="36" y="304"/>
                      </a:lnTo>
                      <a:lnTo>
                        <a:pt x="32" y="310"/>
                      </a:lnTo>
                      <a:lnTo>
                        <a:pt x="26" y="319"/>
                      </a:lnTo>
                      <a:lnTo>
                        <a:pt x="20" y="329"/>
                      </a:lnTo>
                      <a:lnTo>
                        <a:pt x="17" y="335"/>
                      </a:lnTo>
                      <a:lnTo>
                        <a:pt x="17" y="338"/>
                      </a:lnTo>
                      <a:lnTo>
                        <a:pt x="11" y="346"/>
                      </a:lnTo>
                      <a:lnTo>
                        <a:pt x="7" y="350"/>
                      </a:lnTo>
                      <a:lnTo>
                        <a:pt x="1" y="350"/>
                      </a:lnTo>
                      <a:lnTo>
                        <a:pt x="0" y="350"/>
                      </a:lnTo>
                      <a:lnTo>
                        <a:pt x="0" y="35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5" name="Freeform 83"/>
                <p:cNvSpPr>
                  <a:spLocks/>
                </p:cNvSpPr>
                <p:nvPr/>
              </p:nvSpPr>
              <p:spPr bwMode="auto">
                <a:xfrm>
                  <a:off x="3307402" y="2365943"/>
                  <a:ext cx="35955" cy="32170"/>
                </a:xfrm>
                <a:custGeom>
                  <a:avLst/>
                  <a:gdLst/>
                  <a:ahLst/>
                  <a:cxnLst>
                    <a:cxn ang="0">
                      <a:pos x="55" y="63"/>
                    </a:cxn>
                    <a:cxn ang="0">
                      <a:pos x="51" y="61"/>
                    </a:cxn>
                    <a:cxn ang="0">
                      <a:pos x="43" y="56"/>
                    </a:cxn>
                    <a:cxn ang="0">
                      <a:pos x="32" y="46"/>
                    </a:cxn>
                    <a:cxn ang="0">
                      <a:pos x="22" y="37"/>
                    </a:cxn>
                    <a:cxn ang="0">
                      <a:pos x="13" y="25"/>
                    </a:cxn>
                    <a:cxn ang="0">
                      <a:pos x="3" y="16"/>
                    </a:cxn>
                    <a:cxn ang="0">
                      <a:pos x="0" y="6"/>
                    </a:cxn>
                    <a:cxn ang="0">
                      <a:pos x="1" y="0"/>
                    </a:cxn>
                    <a:cxn ang="0">
                      <a:pos x="7" y="0"/>
                    </a:cxn>
                    <a:cxn ang="0">
                      <a:pos x="17" y="6"/>
                    </a:cxn>
                    <a:cxn ang="0">
                      <a:pos x="22" y="10"/>
                    </a:cxn>
                    <a:cxn ang="0">
                      <a:pos x="30" y="18"/>
                    </a:cxn>
                    <a:cxn ang="0">
                      <a:pos x="36" y="23"/>
                    </a:cxn>
                    <a:cxn ang="0">
                      <a:pos x="43" y="31"/>
                    </a:cxn>
                    <a:cxn ang="0">
                      <a:pos x="49" y="37"/>
                    </a:cxn>
                    <a:cxn ang="0">
                      <a:pos x="55" y="42"/>
                    </a:cxn>
                    <a:cxn ang="0">
                      <a:pos x="60" y="48"/>
                    </a:cxn>
                    <a:cxn ang="0">
                      <a:pos x="66" y="56"/>
                    </a:cxn>
                    <a:cxn ang="0">
                      <a:pos x="74" y="63"/>
                    </a:cxn>
                    <a:cxn ang="0">
                      <a:pos x="76" y="69"/>
                    </a:cxn>
                    <a:cxn ang="0">
                      <a:pos x="55" y="63"/>
                    </a:cxn>
                    <a:cxn ang="0">
                      <a:pos x="55" y="63"/>
                    </a:cxn>
                  </a:cxnLst>
                  <a:rect l="0" t="0" r="r" b="b"/>
                  <a:pathLst>
                    <a:path w="76" h="69">
                      <a:moveTo>
                        <a:pt x="55" y="63"/>
                      </a:moveTo>
                      <a:lnTo>
                        <a:pt x="51" y="61"/>
                      </a:lnTo>
                      <a:lnTo>
                        <a:pt x="43" y="56"/>
                      </a:lnTo>
                      <a:lnTo>
                        <a:pt x="32" y="46"/>
                      </a:lnTo>
                      <a:lnTo>
                        <a:pt x="22" y="37"/>
                      </a:lnTo>
                      <a:lnTo>
                        <a:pt x="13" y="25"/>
                      </a:lnTo>
                      <a:lnTo>
                        <a:pt x="3" y="16"/>
                      </a:lnTo>
                      <a:lnTo>
                        <a:pt x="0" y="6"/>
                      </a:lnTo>
                      <a:lnTo>
                        <a:pt x="1" y="0"/>
                      </a:lnTo>
                      <a:lnTo>
                        <a:pt x="7" y="0"/>
                      </a:lnTo>
                      <a:lnTo>
                        <a:pt x="17" y="6"/>
                      </a:lnTo>
                      <a:lnTo>
                        <a:pt x="22" y="10"/>
                      </a:lnTo>
                      <a:lnTo>
                        <a:pt x="30" y="18"/>
                      </a:lnTo>
                      <a:lnTo>
                        <a:pt x="36" y="23"/>
                      </a:lnTo>
                      <a:lnTo>
                        <a:pt x="43" y="31"/>
                      </a:lnTo>
                      <a:lnTo>
                        <a:pt x="49" y="37"/>
                      </a:lnTo>
                      <a:lnTo>
                        <a:pt x="55" y="42"/>
                      </a:lnTo>
                      <a:lnTo>
                        <a:pt x="60" y="48"/>
                      </a:lnTo>
                      <a:lnTo>
                        <a:pt x="66" y="56"/>
                      </a:lnTo>
                      <a:lnTo>
                        <a:pt x="74" y="63"/>
                      </a:lnTo>
                      <a:lnTo>
                        <a:pt x="76" y="69"/>
                      </a:lnTo>
                      <a:lnTo>
                        <a:pt x="55" y="63"/>
                      </a:lnTo>
                      <a:lnTo>
                        <a:pt x="55" y="63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6" name="Freeform 84"/>
                <p:cNvSpPr>
                  <a:spLocks/>
                </p:cNvSpPr>
                <p:nvPr/>
              </p:nvSpPr>
              <p:spPr bwMode="auto">
                <a:xfrm>
                  <a:off x="3489071" y="2303495"/>
                  <a:ext cx="103134" cy="149498"/>
                </a:xfrm>
                <a:custGeom>
                  <a:avLst/>
                  <a:gdLst/>
                  <a:ahLst/>
                  <a:cxnLst>
                    <a:cxn ang="0">
                      <a:pos x="213" y="0"/>
                    </a:cxn>
                    <a:cxn ang="0">
                      <a:pos x="201" y="2"/>
                    </a:cxn>
                    <a:cxn ang="0">
                      <a:pos x="190" y="8"/>
                    </a:cxn>
                    <a:cxn ang="0">
                      <a:pos x="175" y="14"/>
                    </a:cxn>
                    <a:cxn ang="0">
                      <a:pos x="157" y="21"/>
                    </a:cxn>
                    <a:cxn ang="0">
                      <a:pos x="140" y="31"/>
                    </a:cxn>
                    <a:cxn ang="0">
                      <a:pos x="121" y="40"/>
                    </a:cxn>
                    <a:cxn ang="0">
                      <a:pos x="100" y="53"/>
                    </a:cxn>
                    <a:cxn ang="0">
                      <a:pos x="81" y="67"/>
                    </a:cxn>
                    <a:cxn ang="0">
                      <a:pos x="62" y="82"/>
                    </a:cxn>
                    <a:cxn ang="0">
                      <a:pos x="45" y="99"/>
                    </a:cxn>
                    <a:cxn ang="0">
                      <a:pos x="30" y="116"/>
                    </a:cxn>
                    <a:cxn ang="0">
                      <a:pos x="15" y="137"/>
                    </a:cxn>
                    <a:cxn ang="0">
                      <a:pos x="5" y="158"/>
                    </a:cxn>
                    <a:cxn ang="0">
                      <a:pos x="0" y="179"/>
                    </a:cxn>
                    <a:cxn ang="0">
                      <a:pos x="0" y="204"/>
                    </a:cxn>
                    <a:cxn ang="0">
                      <a:pos x="0" y="223"/>
                    </a:cxn>
                    <a:cxn ang="0">
                      <a:pos x="3" y="242"/>
                    </a:cxn>
                    <a:cxn ang="0">
                      <a:pos x="9" y="257"/>
                    </a:cxn>
                    <a:cxn ang="0">
                      <a:pos x="21" y="274"/>
                    </a:cxn>
                    <a:cxn ang="0">
                      <a:pos x="41" y="293"/>
                    </a:cxn>
                    <a:cxn ang="0">
                      <a:pos x="64" y="304"/>
                    </a:cxn>
                    <a:cxn ang="0">
                      <a:pos x="85" y="312"/>
                    </a:cxn>
                    <a:cxn ang="0">
                      <a:pos x="100" y="314"/>
                    </a:cxn>
                    <a:cxn ang="0">
                      <a:pos x="112" y="314"/>
                    </a:cxn>
                    <a:cxn ang="0">
                      <a:pos x="116" y="302"/>
                    </a:cxn>
                    <a:cxn ang="0">
                      <a:pos x="110" y="299"/>
                    </a:cxn>
                    <a:cxn ang="0">
                      <a:pos x="99" y="295"/>
                    </a:cxn>
                    <a:cxn ang="0">
                      <a:pos x="81" y="289"/>
                    </a:cxn>
                    <a:cxn ang="0">
                      <a:pos x="62" y="280"/>
                    </a:cxn>
                    <a:cxn ang="0">
                      <a:pos x="43" y="266"/>
                    </a:cxn>
                    <a:cxn ang="0">
                      <a:pos x="30" y="249"/>
                    </a:cxn>
                    <a:cxn ang="0">
                      <a:pos x="19" y="228"/>
                    </a:cxn>
                    <a:cxn ang="0">
                      <a:pos x="17" y="215"/>
                    </a:cxn>
                    <a:cxn ang="0">
                      <a:pos x="19" y="202"/>
                    </a:cxn>
                    <a:cxn ang="0">
                      <a:pos x="19" y="187"/>
                    </a:cxn>
                    <a:cxn ang="0">
                      <a:pos x="22" y="173"/>
                    </a:cxn>
                    <a:cxn ang="0">
                      <a:pos x="26" y="158"/>
                    </a:cxn>
                    <a:cxn ang="0">
                      <a:pos x="34" y="147"/>
                    </a:cxn>
                    <a:cxn ang="0">
                      <a:pos x="40" y="131"/>
                    </a:cxn>
                    <a:cxn ang="0">
                      <a:pos x="49" y="122"/>
                    </a:cxn>
                    <a:cxn ang="0">
                      <a:pos x="68" y="101"/>
                    </a:cxn>
                    <a:cxn ang="0">
                      <a:pos x="87" y="82"/>
                    </a:cxn>
                    <a:cxn ang="0">
                      <a:pos x="106" y="67"/>
                    </a:cxn>
                    <a:cxn ang="0">
                      <a:pos x="125" y="53"/>
                    </a:cxn>
                    <a:cxn ang="0">
                      <a:pos x="144" y="44"/>
                    </a:cxn>
                    <a:cxn ang="0">
                      <a:pos x="156" y="36"/>
                    </a:cxn>
                    <a:cxn ang="0">
                      <a:pos x="171" y="29"/>
                    </a:cxn>
                    <a:cxn ang="0">
                      <a:pos x="192" y="21"/>
                    </a:cxn>
                    <a:cxn ang="0">
                      <a:pos x="203" y="15"/>
                    </a:cxn>
                    <a:cxn ang="0">
                      <a:pos x="211" y="15"/>
                    </a:cxn>
                    <a:cxn ang="0">
                      <a:pos x="216" y="0"/>
                    </a:cxn>
                  </a:cxnLst>
                  <a:rect l="0" t="0" r="r" b="b"/>
                  <a:pathLst>
                    <a:path w="216" h="316">
                      <a:moveTo>
                        <a:pt x="216" y="0"/>
                      </a:moveTo>
                      <a:lnTo>
                        <a:pt x="213" y="0"/>
                      </a:lnTo>
                      <a:lnTo>
                        <a:pt x="207" y="2"/>
                      </a:lnTo>
                      <a:lnTo>
                        <a:pt x="201" y="2"/>
                      </a:lnTo>
                      <a:lnTo>
                        <a:pt x="197" y="6"/>
                      </a:lnTo>
                      <a:lnTo>
                        <a:pt x="190" y="8"/>
                      </a:lnTo>
                      <a:lnTo>
                        <a:pt x="184" y="12"/>
                      </a:lnTo>
                      <a:lnTo>
                        <a:pt x="175" y="14"/>
                      </a:lnTo>
                      <a:lnTo>
                        <a:pt x="165" y="17"/>
                      </a:lnTo>
                      <a:lnTo>
                        <a:pt x="157" y="21"/>
                      </a:lnTo>
                      <a:lnTo>
                        <a:pt x="150" y="25"/>
                      </a:lnTo>
                      <a:lnTo>
                        <a:pt x="140" y="31"/>
                      </a:lnTo>
                      <a:lnTo>
                        <a:pt x="131" y="36"/>
                      </a:lnTo>
                      <a:lnTo>
                        <a:pt x="121" y="40"/>
                      </a:lnTo>
                      <a:lnTo>
                        <a:pt x="112" y="48"/>
                      </a:lnTo>
                      <a:lnTo>
                        <a:pt x="100" y="53"/>
                      </a:lnTo>
                      <a:lnTo>
                        <a:pt x="91" y="59"/>
                      </a:lnTo>
                      <a:lnTo>
                        <a:pt x="81" y="67"/>
                      </a:lnTo>
                      <a:lnTo>
                        <a:pt x="72" y="74"/>
                      </a:lnTo>
                      <a:lnTo>
                        <a:pt x="62" y="82"/>
                      </a:lnTo>
                      <a:lnTo>
                        <a:pt x="53" y="91"/>
                      </a:lnTo>
                      <a:lnTo>
                        <a:pt x="45" y="99"/>
                      </a:lnTo>
                      <a:lnTo>
                        <a:pt x="38" y="109"/>
                      </a:lnTo>
                      <a:lnTo>
                        <a:pt x="30" y="116"/>
                      </a:lnTo>
                      <a:lnTo>
                        <a:pt x="22" y="126"/>
                      </a:lnTo>
                      <a:lnTo>
                        <a:pt x="15" y="137"/>
                      </a:lnTo>
                      <a:lnTo>
                        <a:pt x="13" y="149"/>
                      </a:lnTo>
                      <a:lnTo>
                        <a:pt x="5" y="158"/>
                      </a:lnTo>
                      <a:lnTo>
                        <a:pt x="3" y="169"/>
                      </a:lnTo>
                      <a:lnTo>
                        <a:pt x="0" y="179"/>
                      </a:lnTo>
                      <a:lnTo>
                        <a:pt x="0" y="192"/>
                      </a:lnTo>
                      <a:lnTo>
                        <a:pt x="0" y="204"/>
                      </a:lnTo>
                      <a:lnTo>
                        <a:pt x="0" y="213"/>
                      </a:lnTo>
                      <a:lnTo>
                        <a:pt x="0" y="223"/>
                      </a:lnTo>
                      <a:lnTo>
                        <a:pt x="2" y="232"/>
                      </a:lnTo>
                      <a:lnTo>
                        <a:pt x="3" y="242"/>
                      </a:lnTo>
                      <a:lnTo>
                        <a:pt x="5" y="249"/>
                      </a:lnTo>
                      <a:lnTo>
                        <a:pt x="9" y="257"/>
                      </a:lnTo>
                      <a:lnTo>
                        <a:pt x="13" y="264"/>
                      </a:lnTo>
                      <a:lnTo>
                        <a:pt x="21" y="274"/>
                      </a:lnTo>
                      <a:lnTo>
                        <a:pt x="32" y="285"/>
                      </a:lnTo>
                      <a:lnTo>
                        <a:pt x="41" y="293"/>
                      </a:lnTo>
                      <a:lnTo>
                        <a:pt x="53" y="301"/>
                      </a:lnTo>
                      <a:lnTo>
                        <a:pt x="64" y="304"/>
                      </a:lnTo>
                      <a:lnTo>
                        <a:pt x="76" y="308"/>
                      </a:lnTo>
                      <a:lnTo>
                        <a:pt x="85" y="312"/>
                      </a:lnTo>
                      <a:lnTo>
                        <a:pt x="95" y="314"/>
                      </a:lnTo>
                      <a:lnTo>
                        <a:pt x="100" y="314"/>
                      </a:lnTo>
                      <a:lnTo>
                        <a:pt x="108" y="314"/>
                      </a:lnTo>
                      <a:lnTo>
                        <a:pt x="112" y="314"/>
                      </a:lnTo>
                      <a:lnTo>
                        <a:pt x="114" y="316"/>
                      </a:lnTo>
                      <a:lnTo>
                        <a:pt x="116" y="302"/>
                      </a:lnTo>
                      <a:lnTo>
                        <a:pt x="112" y="301"/>
                      </a:lnTo>
                      <a:lnTo>
                        <a:pt x="110" y="299"/>
                      </a:lnTo>
                      <a:lnTo>
                        <a:pt x="104" y="297"/>
                      </a:lnTo>
                      <a:lnTo>
                        <a:pt x="99" y="295"/>
                      </a:lnTo>
                      <a:lnTo>
                        <a:pt x="91" y="293"/>
                      </a:lnTo>
                      <a:lnTo>
                        <a:pt x="81" y="289"/>
                      </a:lnTo>
                      <a:lnTo>
                        <a:pt x="72" y="285"/>
                      </a:lnTo>
                      <a:lnTo>
                        <a:pt x="62" y="280"/>
                      </a:lnTo>
                      <a:lnTo>
                        <a:pt x="53" y="274"/>
                      </a:lnTo>
                      <a:lnTo>
                        <a:pt x="43" y="266"/>
                      </a:lnTo>
                      <a:lnTo>
                        <a:pt x="36" y="259"/>
                      </a:lnTo>
                      <a:lnTo>
                        <a:pt x="30" y="249"/>
                      </a:lnTo>
                      <a:lnTo>
                        <a:pt x="22" y="240"/>
                      </a:lnTo>
                      <a:lnTo>
                        <a:pt x="19" y="228"/>
                      </a:lnTo>
                      <a:lnTo>
                        <a:pt x="17" y="221"/>
                      </a:lnTo>
                      <a:lnTo>
                        <a:pt x="17" y="215"/>
                      </a:lnTo>
                      <a:lnTo>
                        <a:pt x="17" y="207"/>
                      </a:lnTo>
                      <a:lnTo>
                        <a:pt x="19" y="202"/>
                      </a:lnTo>
                      <a:lnTo>
                        <a:pt x="19" y="194"/>
                      </a:lnTo>
                      <a:lnTo>
                        <a:pt x="19" y="187"/>
                      </a:lnTo>
                      <a:lnTo>
                        <a:pt x="21" y="179"/>
                      </a:lnTo>
                      <a:lnTo>
                        <a:pt x="22" y="173"/>
                      </a:lnTo>
                      <a:lnTo>
                        <a:pt x="24" y="166"/>
                      </a:lnTo>
                      <a:lnTo>
                        <a:pt x="26" y="158"/>
                      </a:lnTo>
                      <a:lnTo>
                        <a:pt x="30" y="152"/>
                      </a:lnTo>
                      <a:lnTo>
                        <a:pt x="34" y="147"/>
                      </a:lnTo>
                      <a:lnTo>
                        <a:pt x="38" y="139"/>
                      </a:lnTo>
                      <a:lnTo>
                        <a:pt x="40" y="131"/>
                      </a:lnTo>
                      <a:lnTo>
                        <a:pt x="43" y="126"/>
                      </a:lnTo>
                      <a:lnTo>
                        <a:pt x="49" y="122"/>
                      </a:lnTo>
                      <a:lnTo>
                        <a:pt x="57" y="111"/>
                      </a:lnTo>
                      <a:lnTo>
                        <a:pt x="68" y="101"/>
                      </a:lnTo>
                      <a:lnTo>
                        <a:pt x="78" y="91"/>
                      </a:lnTo>
                      <a:lnTo>
                        <a:pt x="87" y="82"/>
                      </a:lnTo>
                      <a:lnTo>
                        <a:pt x="97" y="72"/>
                      </a:lnTo>
                      <a:lnTo>
                        <a:pt x="106" y="67"/>
                      </a:lnTo>
                      <a:lnTo>
                        <a:pt x="116" y="59"/>
                      </a:lnTo>
                      <a:lnTo>
                        <a:pt x="125" y="53"/>
                      </a:lnTo>
                      <a:lnTo>
                        <a:pt x="135" y="48"/>
                      </a:lnTo>
                      <a:lnTo>
                        <a:pt x="144" y="44"/>
                      </a:lnTo>
                      <a:lnTo>
                        <a:pt x="150" y="40"/>
                      </a:lnTo>
                      <a:lnTo>
                        <a:pt x="156" y="36"/>
                      </a:lnTo>
                      <a:lnTo>
                        <a:pt x="163" y="33"/>
                      </a:lnTo>
                      <a:lnTo>
                        <a:pt x="171" y="29"/>
                      </a:lnTo>
                      <a:lnTo>
                        <a:pt x="180" y="25"/>
                      </a:lnTo>
                      <a:lnTo>
                        <a:pt x="192" y="21"/>
                      </a:lnTo>
                      <a:lnTo>
                        <a:pt x="197" y="17"/>
                      </a:lnTo>
                      <a:lnTo>
                        <a:pt x="203" y="15"/>
                      </a:lnTo>
                      <a:lnTo>
                        <a:pt x="207" y="15"/>
                      </a:lnTo>
                      <a:lnTo>
                        <a:pt x="211" y="15"/>
                      </a:lnTo>
                      <a:lnTo>
                        <a:pt x="216" y="0"/>
                      </a:lnTo>
                      <a:lnTo>
                        <a:pt x="216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7" name="Freeform 85"/>
                <p:cNvSpPr>
                  <a:spLocks/>
                </p:cNvSpPr>
                <p:nvPr/>
              </p:nvSpPr>
              <p:spPr bwMode="auto">
                <a:xfrm>
                  <a:off x="3539219" y="2347020"/>
                  <a:ext cx="35009" cy="56771"/>
                </a:xfrm>
                <a:custGeom>
                  <a:avLst/>
                  <a:gdLst/>
                  <a:ahLst/>
                  <a:cxnLst>
                    <a:cxn ang="0">
                      <a:pos x="74" y="0"/>
                    </a:cxn>
                    <a:cxn ang="0">
                      <a:pos x="71" y="0"/>
                    </a:cxn>
                    <a:cxn ang="0">
                      <a:pos x="63" y="2"/>
                    </a:cxn>
                    <a:cxn ang="0">
                      <a:pos x="52" y="6"/>
                    </a:cxn>
                    <a:cxn ang="0">
                      <a:pos x="42" y="16"/>
                    </a:cxn>
                    <a:cxn ang="0">
                      <a:pos x="34" y="20"/>
                    </a:cxn>
                    <a:cxn ang="0">
                      <a:pos x="29" y="23"/>
                    </a:cxn>
                    <a:cxn ang="0">
                      <a:pos x="21" y="29"/>
                    </a:cxn>
                    <a:cxn ang="0">
                      <a:pos x="17" y="35"/>
                    </a:cxn>
                    <a:cxn ang="0">
                      <a:pos x="12" y="42"/>
                    </a:cxn>
                    <a:cxn ang="0">
                      <a:pos x="8" y="50"/>
                    </a:cxn>
                    <a:cxn ang="0">
                      <a:pos x="4" y="59"/>
                    </a:cxn>
                    <a:cxn ang="0">
                      <a:pos x="2" y="69"/>
                    </a:cxn>
                    <a:cxn ang="0">
                      <a:pos x="0" y="78"/>
                    </a:cxn>
                    <a:cxn ang="0">
                      <a:pos x="0" y="86"/>
                    </a:cxn>
                    <a:cxn ang="0">
                      <a:pos x="0" y="92"/>
                    </a:cxn>
                    <a:cxn ang="0">
                      <a:pos x="2" y="99"/>
                    </a:cxn>
                    <a:cxn ang="0">
                      <a:pos x="8" y="107"/>
                    </a:cxn>
                    <a:cxn ang="0">
                      <a:pos x="15" y="113"/>
                    </a:cxn>
                    <a:cxn ang="0">
                      <a:pos x="23" y="116"/>
                    </a:cxn>
                    <a:cxn ang="0">
                      <a:pos x="31" y="118"/>
                    </a:cxn>
                    <a:cxn ang="0">
                      <a:pos x="36" y="118"/>
                    </a:cxn>
                    <a:cxn ang="0">
                      <a:pos x="40" y="120"/>
                    </a:cxn>
                    <a:cxn ang="0">
                      <a:pos x="50" y="103"/>
                    </a:cxn>
                    <a:cxn ang="0">
                      <a:pos x="44" y="103"/>
                    </a:cxn>
                    <a:cxn ang="0">
                      <a:pos x="34" y="97"/>
                    </a:cxn>
                    <a:cxn ang="0">
                      <a:pos x="27" y="94"/>
                    </a:cxn>
                    <a:cxn ang="0">
                      <a:pos x="21" y="88"/>
                    </a:cxn>
                    <a:cxn ang="0">
                      <a:pos x="17" y="78"/>
                    </a:cxn>
                    <a:cxn ang="0">
                      <a:pos x="17" y="71"/>
                    </a:cxn>
                    <a:cxn ang="0">
                      <a:pos x="19" y="59"/>
                    </a:cxn>
                    <a:cxn ang="0">
                      <a:pos x="25" y="50"/>
                    </a:cxn>
                    <a:cxn ang="0">
                      <a:pos x="33" y="42"/>
                    </a:cxn>
                    <a:cxn ang="0">
                      <a:pos x="42" y="35"/>
                    </a:cxn>
                    <a:cxn ang="0">
                      <a:pos x="52" y="29"/>
                    </a:cxn>
                    <a:cxn ang="0">
                      <a:pos x="61" y="25"/>
                    </a:cxn>
                    <a:cxn ang="0">
                      <a:pos x="67" y="21"/>
                    </a:cxn>
                    <a:cxn ang="0">
                      <a:pos x="69" y="21"/>
                    </a:cxn>
                    <a:cxn ang="0">
                      <a:pos x="74" y="0"/>
                    </a:cxn>
                    <a:cxn ang="0">
                      <a:pos x="74" y="0"/>
                    </a:cxn>
                  </a:cxnLst>
                  <a:rect l="0" t="0" r="r" b="b"/>
                  <a:pathLst>
                    <a:path w="74" h="120">
                      <a:moveTo>
                        <a:pt x="74" y="0"/>
                      </a:moveTo>
                      <a:lnTo>
                        <a:pt x="71" y="0"/>
                      </a:lnTo>
                      <a:lnTo>
                        <a:pt x="63" y="2"/>
                      </a:lnTo>
                      <a:lnTo>
                        <a:pt x="52" y="6"/>
                      </a:lnTo>
                      <a:lnTo>
                        <a:pt x="42" y="16"/>
                      </a:lnTo>
                      <a:lnTo>
                        <a:pt x="34" y="20"/>
                      </a:lnTo>
                      <a:lnTo>
                        <a:pt x="29" y="23"/>
                      </a:lnTo>
                      <a:lnTo>
                        <a:pt x="21" y="29"/>
                      </a:lnTo>
                      <a:lnTo>
                        <a:pt x="17" y="35"/>
                      </a:lnTo>
                      <a:lnTo>
                        <a:pt x="12" y="42"/>
                      </a:lnTo>
                      <a:lnTo>
                        <a:pt x="8" y="50"/>
                      </a:lnTo>
                      <a:lnTo>
                        <a:pt x="4" y="59"/>
                      </a:lnTo>
                      <a:lnTo>
                        <a:pt x="2" y="69"/>
                      </a:lnTo>
                      <a:lnTo>
                        <a:pt x="0" y="78"/>
                      </a:lnTo>
                      <a:lnTo>
                        <a:pt x="0" y="86"/>
                      </a:lnTo>
                      <a:lnTo>
                        <a:pt x="0" y="92"/>
                      </a:lnTo>
                      <a:lnTo>
                        <a:pt x="2" y="99"/>
                      </a:lnTo>
                      <a:lnTo>
                        <a:pt x="8" y="107"/>
                      </a:lnTo>
                      <a:lnTo>
                        <a:pt x="15" y="113"/>
                      </a:lnTo>
                      <a:lnTo>
                        <a:pt x="23" y="116"/>
                      </a:lnTo>
                      <a:lnTo>
                        <a:pt x="31" y="118"/>
                      </a:lnTo>
                      <a:lnTo>
                        <a:pt x="36" y="118"/>
                      </a:lnTo>
                      <a:lnTo>
                        <a:pt x="40" y="120"/>
                      </a:lnTo>
                      <a:lnTo>
                        <a:pt x="50" y="103"/>
                      </a:lnTo>
                      <a:lnTo>
                        <a:pt x="44" y="103"/>
                      </a:lnTo>
                      <a:lnTo>
                        <a:pt x="34" y="97"/>
                      </a:lnTo>
                      <a:lnTo>
                        <a:pt x="27" y="94"/>
                      </a:lnTo>
                      <a:lnTo>
                        <a:pt x="21" y="88"/>
                      </a:lnTo>
                      <a:lnTo>
                        <a:pt x="17" y="78"/>
                      </a:lnTo>
                      <a:lnTo>
                        <a:pt x="17" y="71"/>
                      </a:lnTo>
                      <a:lnTo>
                        <a:pt x="19" y="59"/>
                      </a:lnTo>
                      <a:lnTo>
                        <a:pt x="25" y="50"/>
                      </a:lnTo>
                      <a:lnTo>
                        <a:pt x="33" y="42"/>
                      </a:lnTo>
                      <a:lnTo>
                        <a:pt x="42" y="35"/>
                      </a:lnTo>
                      <a:lnTo>
                        <a:pt x="52" y="29"/>
                      </a:lnTo>
                      <a:lnTo>
                        <a:pt x="61" y="25"/>
                      </a:lnTo>
                      <a:lnTo>
                        <a:pt x="67" y="21"/>
                      </a:lnTo>
                      <a:lnTo>
                        <a:pt x="69" y="21"/>
                      </a:lnTo>
                      <a:lnTo>
                        <a:pt x="74" y="0"/>
                      </a:lnTo>
                      <a:lnTo>
                        <a:pt x="74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8" name="Freeform 86"/>
                <p:cNvSpPr>
                  <a:spLocks/>
                </p:cNvSpPr>
                <p:nvPr/>
              </p:nvSpPr>
              <p:spPr bwMode="auto">
                <a:xfrm>
                  <a:off x="3888363" y="2863640"/>
                  <a:ext cx="583799" cy="252633"/>
                </a:xfrm>
                <a:custGeom>
                  <a:avLst/>
                  <a:gdLst/>
                  <a:ahLst/>
                  <a:cxnLst>
                    <a:cxn ang="0">
                      <a:pos x="40" y="194"/>
                    </a:cxn>
                    <a:cxn ang="0">
                      <a:pos x="110" y="122"/>
                    </a:cxn>
                    <a:cxn ang="0">
                      <a:pos x="184" y="78"/>
                    </a:cxn>
                    <a:cxn ang="0">
                      <a:pos x="253" y="50"/>
                    </a:cxn>
                    <a:cxn ang="0">
                      <a:pos x="340" y="27"/>
                    </a:cxn>
                    <a:cxn ang="0">
                      <a:pos x="453" y="8"/>
                    </a:cxn>
                    <a:cxn ang="0">
                      <a:pos x="580" y="0"/>
                    </a:cxn>
                    <a:cxn ang="0">
                      <a:pos x="717" y="2"/>
                    </a:cxn>
                    <a:cxn ang="0">
                      <a:pos x="854" y="17"/>
                    </a:cxn>
                    <a:cxn ang="0">
                      <a:pos x="981" y="48"/>
                    </a:cxn>
                    <a:cxn ang="0">
                      <a:pos x="1093" y="97"/>
                    </a:cxn>
                    <a:cxn ang="0">
                      <a:pos x="1173" y="156"/>
                    </a:cxn>
                    <a:cxn ang="0">
                      <a:pos x="1234" y="257"/>
                    </a:cxn>
                    <a:cxn ang="0">
                      <a:pos x="1208" y="342"/>
                    </a:cxn>
                    <a:cxn ang="0">
                      <a:pos x="1147" y="409"/>
                    </a:cxn>
                    <a:cxn ang="0">
                      <a:pos x="1065" y="462"/>
                    </a:cxn>
                    <a:cxn ang="0">
                      <a:pos x="991" y="487"/>
                    </a:cxn>
                    <a:cxn ang="0">
                      <a:pos x="901" y="506"/>
                    </a:cxn>
                    <a:cxn ang="0">
                      <a:pos x="795" y="521"/>
                    </a:cxn>
                    <a:cxn ang="0">
                      <a:pos x="671" y="530"/>
                    </a:cxn>
                    <a:cxn ang="0">
                      <a:pos x="532" y="534"/>
                    </a:cxn>
                    <a:cxn ang="0">
                      <a:pos x="384" y="530"/>
                    </a:cxn>
                    <a:cxn ang="0">
                      <a:pos x="262" y="521"/>
                    </a:cxn>
                    <a:cxn ang="0">
                      <a:pos x="167" y="506"/>
                    </a:cxn>
                    <a:cxn ang="0">
                      <a:pos x="99" y="490"/>
                    </a:cxn>
                    <a:cxn ang="0">
                      <a:pos x="34" y="468"/>
                    </a:cxn>
                    <a:cxn ang="0">
                      <a:pos x="49" y="454"/>
                    </a:cxn>
                    <a:cxn ang="0">
                      <a:pos x="129" y="477"/>
                    </a:cxn>
                    <a:cxn ang="0">
                      <a:pos x="205" y="492"/>
                    </a:cxn>
                    <a:cxn ang="0">
                      <a:pos x="274" y="502"/>
                    </a:cxn>
                    <a:cxn ang="0">
                      <a:pos x="352" y="509"/>
                    </a:cxn>
                    <a:cxn ang="0">
                      <a:pos x="436" y="509"/>
                    </a:cxn>
                    <a:cxn ang="0">
                      <a:pos x="525" y="508"/>
                    </a:cxn>
                    <a:cxn ang="0">
                      <a:pos x="616" y="504"/>
                    </a:cxn>
                    <a:cxn ang="0">
                      <a:pos x="711" y="498"/>
                    </a:cxn>
                    <a:cxn ang="0">
                      <a:pos x="802" y="487"/>
                    </a:cxn>
                    <a:cxn ang="0">
                      <a:pos x="892" y="473"/>
                    </a:cxn>
                    <a:cxn ang="0">
                      <a:pos x="977" y="452"/>
                    </a:cxn>
                    <a:cxn ang="0">
                      <a:pos x="1059" y="428"/>
                    </a:cxn>
                    <a:cxn ang="0">
                      <a:pos x="1126" y="395"/>
                    </a:cxn>
                    <a:cxn ang="0">
                      <a:pos x="1194" y="331"/>
                    </a:cxn>
                    <a:cxn ang="0">
                      <a:pos x="1211" y="268"/>
                    </a:cxn>
                    <a:cxn ang="0">
                      <a:pos x="1189" y="204"/>
                    </a:cxn>
                    <a:cxn ang="0">
                      <a:pos x="1118" y="152"/>
                    </a:cxn>
                    <a:cxn ang="0">
                      <a:pos x="1050" y="114"/>
                    </a:cxn>
                    <a:cxn ang="0">
                      <a:pos x="966" y="78"/>
                    </a:cxn>
                    <a:cxn ang="0">
                      <a:pos x="875" y="46"/>
                    </a:cxn>
                    <a:cxn ang="0">
                      <a:pos x="780" y="23"/>
                    </a:cxn>
                    <a:cxn ang="0">
                      <a:pos x="685" y="13"/>
                    </a:cxn>
                    <a:cxn ang="0">
                      <a:pos x="590" y="12"/>
                    </a:cxn>
                    <a:cxn ang="0">
                      <a:pos x="494" y="21"/>
                    </a:cxn>
                    <a:cxn ang="0">
                      <a:pos x="403" y="36"/>
                    </a:cxn>
                    <a:cxn ang="0">
                      <a:pos x="321" y="55"/>
                    </a:cxn>
                    <a:cxn ang="0">
                      <a:pos x="249" y="78"/>
                    </a:cxn>
                    <a:cxn ang="0">
                      <a:pos x="188" y="101"/>
                    </a:cxn>
                    <a:cxn ang="0">
                      <a:pos x="112" y="143"/>
                    </a:cxn>
                    <a:cxn ang="0">
                      <a:pos x="49" y="224"/>
                    </a:cxn>
                    <a:cxn ang="0">
                      <a:pos x="8" y="266"/>
                    </a:cxn>
                  </a:cxnLst>
                  <a:rect l="0" t="0" r="r" b="b"/>
                  <a:pathLst>
                    <a:path w="1234" h="534">
                      <a:moveTo>
                        <a:pt x="0" y="261"/>
                      </a:moveTo>
                      <a:lnTo>
                        <a:pt x="2" y="253"/>
                      </a:lnTo>
                      <a:lnTo>
                        <a:pt x="8" y="243"/>
                      </a:lnTo>
                      <a:lnTo>
                        <a:pt x="13" y="234"/>
                      </a:lnTo>
                      <a:lnTo>
                        <a:pt x="21" y="223"/>
                      </a:lnTo>
                      <a:lnTo>
                        <a:pt x="25" y="215"/>
                      </a:lnTo>
                      <a:lnTo>
                        <a:pt x="30" y="207"/>
                      </a:lnTo>
                      <a:lnTo>
                        <a:pt x="34" y="200"/>
                      </a:lnTo>
                      <a:lnTo>
                        <a:pt x="40" y="194"/>
                      </a:lnTo>
                      <a:lnTo>
                        <a:pt x="46" y="186"/>
                      </a:lnTo>
                      <a:lnTo>
                        <a:pt x="51" y="179"/>
                      </a:lnTo>
                      <a:lnTo>
                        <a:pt x="59" y="171"/>
                      </a:lnTo>
                      <a:lnTo>
                        <a:pt x="69" y="164"/>
                      </a:lnTo>
                      <a:lnTo>
                        <a:pt x="74" y="154"/>
                      </a:lnTo>
                      <a:lnTo>
                        <a:pt x="84" y="147"/>
                      </a:lnTo>
                      <a:lnTo>
                        <a:pt x="91" y="137"/>
                      </a:lnTo>
                      <a:lnTo>
                        <a:pt x="101" y="131"/>
                      </a:lnTo>
                      <a:lnTo>
                        <a:pt x="110" y="122"/>
                      </a:lnTo>
                      <a:lnTo>
                        <a:pt x="122" y="114"/>
                      </a:lnTo>
                      <a:lnTo>
                        <a:pt x="133" y="107"/>
                      </a:lnTo>
                      <a:lnTo>
                        <a:pt x="146" y="99"/>
                      </a:lnTo>
                      <a:lnTo>
                        <a:pt x="150" y="95"/>
                      </a:lnTo>
                      <a:lnTo>
                        <a:pt x="156" y="91"/>
                      </a:lnTo>
                      <a:lnTo>
                        <a:pt x="164" y="88"/>
                      </a:lnTo>
                      <a:lnTo>
                        <a:pt x="171" y="84"/>
                      </a:lnTo>
                      <a:lnTo>
                        <a:pt x="177" y="80"/>
                      </a:lnTo>
                      <a:lnTo>
                        <a:pt x="184" y="78"/>
                      </a:lnTo>
                      <a:lnTo>
                        <a:pt x="190" y="74"/>
                      </a:lnTo>
                      <a:lnTo>
                        <a:pt x="200" y="70"/>
                      </a:lnTo>
                      <a:lnTo>
                        <a:pt x="205" y="69"/>
                      </a:lnTo>
                      <a:lnTo>
                        <a:pt x="213" y="65"/>
                      </a:lnTo>
                      <a:lnTo>
                        <a:pt x="221" y="61"/>
                      </a:lnTo>
                      <a:lnTo>
                        <a:pt x="228" y="59"/>
                      </a:lnTo>
                      <a:lnTo>
                        <a:pt x="236" y="55"/>
                      </a:lnTo>
                      <a:lnTo>
                        <a:pt x="245" y="51"/>
                      </a:lnTo>
                      <a:lnTo>
                        <a:pt x="253" y="50"/>
                      </a:lnTo>
                      <a:lnTo>
                        <a:pt x="262" y="48"/>
                      </a:lnTo>
                      <a:lnTo>
                        <a:pt x="270" y="44"/>
                      </a:lnTo>
                      <a:lnTo>
                        <a:pt x="280" y="40"/>
                      </a:lnTo>
                      <a:lnTo>
                        <a:pt x="287" y="38"/>
                      </a:lnTo>
                      <a:lnTo>
                        <a:pt x="299" y="36"/>
                      </a:lnTo>
                      <a:lnTo>
                        <a:pt x="308" y="32"/>
                      </a:lnTo>
                      <a:lnTo>
                        <a:pt x="320" y="31"/>
                      </a:lnTo>
                      <a:lnTo>
                        <a:pt x="329" y="27"/>
                      </a:lnTo>
                      <a:lnTo>
                        <a:pt x="340" y="27"/>
                      </a:lnTo>
                      <a:lnTo>
                        <a:pt x="352" y="23"/>
                      </a:lnTo>
                      <a:lnTo>
                        <a:pt x="363" y="21"/>
                      </a:lnTo>
                      <a:lnTo>
                        <a:pt x="375" y="17"/>
                      </a:lnTo>
                      <a:lnTo>
                        <a:pt x="388" y="17"/>
                      </a:lnTo>
                      <a:lnTo>
                        <a:pt x="401" y="15"/>
                      </a:lnTo>
                      <a:lnTo>
                        <a:pt x="413" y="13"/>
                      </a:lnTo>
                      <a:lnTo>
                        <a:pt x="426" y="12"/>
                      </a:lnTo>
                      <a:lnTo>
                        <a:pt x="441" y="12"/>
                      </a:lnTo>
                      <a:lnTo>
                        <a:pt x="453" y="8"/>
                      </a:lnTo>
                      <a:lnTo>
                        <a:pt x="466" y="8"/>
                      </a:lnTo>
                      <a:lnTo>
                        <a:pt x="479" y="6"/>
                      </a:lnTo>
                      <a:lnTo>
                        <a:pt x="494" y="6"/>
                      </a:lnTo>
                      <a:lnTo>
                        <a:pt x="508" y="4"/>
                      </a:lnTo>
                      <a:lnTo>
                        <a:pt x="523" y="2"/>
                      </a:lnTo>
                      <a:lnTo>
                        <a:pt x="536" y="2"/>
                      </a:lnTo>
                      <a:lnTo>
                        <a:pt x="551" y="2"/>
                      </a:lnTo>
                      <a:lnTo>
                        <a:pt x="567" y="0"/>
                      </a:lnTo>
                      <a:lnTo>
                        <a:pt x="580" y="0"/>
                      </a:lnTo>
                      <a:lnTo>
                        <a:pt x="595" y="0"/>
                      </a:lnTo>
                      <a:lnTo>
                        <a:pt x="610" y="0"/>
                      </a:lnTo>
                      <a:lnTo>
                        <a:pt x="626" y="0"/>
                      </a:lnTo>
                      <a:lnTo>
                        <a:pt x="641" y="0"/>
                      </a:lnTo>
                      <a:lnTo>
                        <a:pt x="656" y="0"/>
                      </a:lnTo>
                      <a:lnTo>
                        <a:pt x="673" y="2"/>
                      </a:lnTo>
                      <a:lnTo>
                        <a:pt x="687" y="2"/>
                      </a:lnTo>
                      <a:lnTo>
                        <a:pt x="702" y="2"/>
                      </a:lnTo>
                      <a:lnTo>
                        <a:pt x="717" y="2"/>
                      </a:lnTo>
                      <a:lnTo>
                        <a:pt x="732" y="4"/>
                      </a:lnTo>
                      <a:lnTo>
                        <a:pt x="747" y="4"/>
                      </a:lnTo>
                      <a:lnTo>
                        <a:pt x="764" y="6"/>
                      </a:lnTo>
                      <a:lnTo>
                        <a:pt x="778" y="8"/>
                      </a:lnTo>
                      <a:lnTo>
                        <a:pt x="795" y="10"/>
                      </a:lnTo>
                      <a:lnTo>
                        <a:pt x="808" y="12"/>
                      </a:lnTo>
                      <a:lnTo>
                        <a:pt x="823" y="13"/>
                      </a:lnTo>
                      <a:lnTo>
                        <a:pt x="839" y="15"/>
                      </a:lnTo>
                      <a:lnTo>
                        <a:pt x="854" y="17"/>
                      </a:lnTo>
                      <a:lnTo>
                        <a:pt x="867" y="19"/>
                      </a:lnTo>
                      <a:lnTo>
                        <a:pt x="884" y="23"/>
                      </a:lnTo>
                      <a:lnTo>
                        <a:pt x="898" y="27"/>
                      </a:lnTo>
                      <a:lnTo>
                        <a:pt x="913" y="31"/>
                      </a:lnTo>
                      <a:lnTo>
                        <a:pt x="926" y="32"/>
                      </a:lnTo>
                      <a:lnTo>
                        <a:pt x="939" y="36"/>
                      </a:lnTo>
                      <a:lnTo>
                        <a:pt x="953" y="40"/>
                      </a:lnTo>
                      <a:lnTo>
                        <a:pt x="968" y="44"/>
                      </a:lnTo>
                      <a:lnTo>
                        <a:pt x="981" y="48"/>
                      </a:lnTo>
                      <a:lnTo>
                        <a:pt x="993" y="51"/>
                      </a:lnTo>
                      <a:lnTo>
                        <a:pt x="1006" y="57"/>
                      </a:lnTo>
                      <a:lnTo>
                        <a:pt x="1021" y="63"/>
                      </a:lnTo>
                      <a:lnTo>
                        <a:pt x="1033" y="67"/>
                      </a:lnTo>
                      <a:lnTo>
                        <a:pt x="1044" y="72"/>
                      </a:lnTo>
                      <a:lnTo>
                        <a:pt x="1055" y="78"/>
                      </a:lnTo>
                      <a:lnTo>
                        <a:pt x="1069" y="84"/>
                      </a:lnTo>
                      <a:lnTo>
                        <a:pt x="1080" y="89"/>
                      </a:lnTo>
                      <a:lnTo>
                        <a:pt x="1093" y="97"/>
                      </a:lnTo>
                      <a:lnTo>
                        <a:pt x="1103" y="105"/>
                      </a:lnTo>
                      <a:lnTo>
                        <a:pt x="1116" y="112"/>
                      </a:lnTo>
                      <a:lnTo>
                        <a:pt x="1124" y="118"/>
                      </a:lnTo>
                      <a:lnTo>
                        <a:pt x="1133" y="126"/>
                      </a:lnTo>
                      <a:lnTo>
                        <a:pt x="1143" y="131"/>
                      </a:lnTo>
                      <a:lnTo>
                        <a:pt x="1152" y="137"/>
                      </a:lnTo>
                      <a:lnTo>
                        <a:pt x="1160" y="143"/>
                      </a:lnTo>
                      <a:lnTo>
                        <a:pt x="1166" y="150"/>
                      </a:lnTo>
                      <a:lnTo>
                        <a:pt x="1173" y="156"/>
                      </a:lnTo>
                      <a:lnTo>
                        <a:pt x="1181" y="164"/>
                      </a:lnTo>
                      <a:lnTo>
                        <a:pt x="1192" y="175"/>
                      </a:lnTo>
                      <a:lnTo>
                        <a:pt x="1204" y="188"/>
                      </a:lnTo>
                      <a:lnTo>
                        <a:pt x="1211" y="200"/>
                      </a:lnTo>
                      <a:lnTo>
                        <a:pt x="1219" y="213"/>
                      </a:lnTo>
                      <a:lnTo>
                        <a:pt x="1225" y="224"/>
                      </a:lnTo>
                      <a:lnTo>
                        <a:pt x="1228" y="234"/>
                      </a:lnTo>
                      <a:lnTo>
                        <a:pt x="1232" y="245"/>
                      </a:lnTo>
                      <a:lnTo>
                        <a:pt x="1234" y="257"/>
                      </a:lnTo>
                      <a:lnTo>
                        <a:pt x="1234" y="266"/>
                      </a:lnTo>
                      <a:lnTo>
                        <a:pt x="1234" y="278"/>
                      </a:lnTo>
                      <a:lnTo>
                        <a:pt x="1234" y="287"/>
                      </a:lnTo>
                      <a:lnTo>
                        <a:pt x="1232" y="299"/>
                      </a:lnTo>
                      <a:lnTo>
                        <a:pt x="1228" y="306"/>
                      </a:lnTo>
                      <a:lnTo>
                        <a:pt x="1225" y="316"/>
                      </a:lnTo>
                      <a:lnTo>
                        <a:pt x="1219" y="325"/>
                      </a:lnTo>
                      <a:lnTo>
                        <a:pt x="1215" y="335"/>
                      </a:lnTo>
                      <a:lnTo>
                        <a:pt x="1208" y="342"/>
                      </a:lnTo>
                      <a:lnTo>
                        <a:pt x="1202" y="352"/>
                      </a:lnTo>
                      <a:lnTo>
                        <a:pt x="1196" y="357"/>
                      </a:lnTo>
                      <a:lnTo>
                        <a:pt x="1190" y="367"/>
                      </a:lnTo>
                      <a:lnTo>
                        <a:pt x="1181" y="375"/>
                      </a:lnTo>
                      <a:lnTo>
                        <a:pt x="1175" y="382"/>
                      </a:lnTo>
                      <a:lnTo>
                        <a:pt x="1168" y="390"/>
                      </a:lnTo>
                      <a:lnTo>
                        <a:pt x="1160" y="395"/>
                      </a:lnTo>
                      <a:lnTo>
                        <a:pt x="1152" y="401"/>
                      </a:lnTo>
                      <a:lnTo>
                        <a:pt x="1147" y="409"/>
                      </a:lnTo>
                      <a:lnTo>
                        <a:pt x="1141" y="414"/>
                      </a:lnTo>
                      <a:lnTo>
                        <a:pt x="1135" y="422"/>
                      </a:lnTo>
                      <a:lnTo>
                        <a:pt x="1126" y="426"/>
                      </a:lnTo>
                      <a:lnTo>
                        <a:pt x="1118" y="433"/>
                      </a:lnTo>
                      <a:lnTo>
                        <a:pt x="1111" y="439"/>
                      </a:lnTo>
                      <a:lnTo>
                        <a:pt x="1101" y="445"/>
                      </a:lnTo>
                      <a:lnTo>
                        <a:pt x="1090" y="449"/>
                      </a:lnTo>
                      <a:lnTo>
                        <a:pt x="1078" y="454"/>
                      </a:lnTo>
                      <a:lnTo>
                        <a:pt x="1065" y="462"/>
                      </a:lnTo>
                      <a:lnTo>
                        <a:pt x="1054" y="468"/>
                      </a:lnTo>
                      <a:lnTo>
                        <a:pt x="1046" y="468"/>
                      </a:lnTo>
                      <a:lnTo>
                        <a:pt x="1038" y="471"/>
                      </a:lnTo>
                      <a:lnTo>
                        <a:pt x="1031" y="473"/>
                      </a:lnTo>
                      <a:lnTo>
                        <a:pt x="1023" y="477"/>
                      </a:lnTo>
                      <a:lnTo>
                        <a:pt x="1015" y="479"/>
                      </a:lnTo>
                      <a:lnTo>
                        <a:pt x="1006" y="481"/>
                      </a:lnTo>
                      <a:lnTo>
                        <a:pt x="998" y="483"/>
                      </a:lnTo>
                      <a:lnTo>
                        <a:pt x="991" y="487"/>
                      </a:lnTo>
                      <a:lnTo>
                        <a:pt x="981" y="489"/>
                      </a:lnTo>
                      <a:lnTo>
                        <a:pt x="972" y="490"/>
                      </a:lnTo>
                      <a:lnTo>
                        <a:pt x="962" y="492"/>
                      </a:lnTo>
                      <a:lnTo>
                        <a:pt x="953" y="496"/>
                      </a:lnTo>
                      <a:lnTo>
                        <a:pt x="943" y="496"/>
                      </a:lnTo>
                      <a:lnTo>
                        <a:pt x="934" y="500"/>
                      </a:lnTo>
                      <a:lnTo>
                        <a:pt x="922" y="502"/>
                      </a:lnTo>
                      <a:lnTo>
                        <a:pt x="913" y="506"/>
                      </a:lnTo>
                      <a:lnTo>
                        <a:pt x="901" y="506"/>
                      </a:lnTo>
                      <a:lnTo>
                        <a:pt x="890" y="508"/>
                      </a:lnTo>
                      <a:lnTo>
                        <a:pt x="879" y="509"/>
                      </a:lnTo>
                      <a:lnTo>
                        <a:pt x="867" y="511"/>
                      </a:lnTo>
                      <a:lnTo>
                        <a:pt x="856" y="513"/>
                      </a:lnTo>
                      <a:lnTo>
                        <a:pt x="844" y="515"/>
                      </a:lnTo>
                      <a:lnTo>
                        <a:pt x="833" y="517"/>
                      </a:lnTo>
                      <a:lnTo>
                        <a:pt x="822" y="519"/>
                      </a:lnTo>
                      <a:lnTo>
                        <a:pt x="808" y="519"/>
                      </a:lnTo>
                      <a:lnTo>
                        <a:pt x="795" y="521"/>
                      </a:lnTo>
                      <a:lnTo>
                        <a:pt x="782" y="521"/>
                      </a:lnTo>
                      <a:lnTo>
                        <a:pt x="768" y="525"/>
                      </a:lnTo>
                      <a:lnTo>
                        <a:pt x="755" y="525"/>
                      </a:lnTo>
                      <a:lnTo>
                        <a:pt x="742" y="527"/>
                      </a:lnTo>
                      <a:lnTo>
                        <a:pt x="728" y="527"/>
                      </a:lnTo>
                      <a:lnTo>
                        <a:pt x="715" y="530"/>
                      </a:lnTo>
                      <a:lnTo>
                        <a:pt x="700" y="530"/>
                      </a:lnTo>
                      <a:lnTo>
                        <a:pt x="687" y="530"/>
                      </a:lnTo>
                      <a:lnTo>
                        <a:pt x="671" y="530"/>
                      </a:lnTo>
                      <a:lnTo>
                        <a:pt x="658" y="532"/>
                      </a:lnTo>
                      <a:lnTo>
                        <a:pt x="641" y="532"/>
                      </a:lnTo>
                      <a:lnTo>
                        <a:pt x="626" y="534"/>
                      </a:lnTo>
                      <a:lnTo>
                        <a:pt x="610" y="534"/>
                      </a:lnTo>
                      <a:lnTo>
                        <a:pt x="597" y="534"/>
                      </a:lnTo>
                      <a:lnTo>
                        <a:pt x="580" y="534"/>
                      </a:lnTo>
                      <a:lnTo>
                        <a:pt x="565" y="534"/>
                      </a:lnTo>
                      <a:lnTo>
                        <a:pt x="548" y="534"/>
                      </a:lnTo>
                      <a:lnTo>
                        <a:pt x="532" y="534"/>
                      </a:lnTo>
                      <a:lnTo>
                        <a:pt x="515" y="534"/>
                      </a:lnTo>
                      <a:lnTo>
                        <a:pt x="500" y="534"/>
                      </a:lnTo>
                      <a:lnTo>
                        <a:pt x="481" y="534"/>
                      </a:lnTo>
                      <a:lnTo>
                        <a:pt x="466" y="534"/>
                      </a:lnTo>
                      <a:lnTo>
                        <a:pt x="449" y="534"/>
                      </a:lnTo>
                      <a:lnTo>
                        <a:pt x="432" y="532"/>
                      </a:lnTo>
                      <a:lnTo>
                        <a:pt x="416" y="530"/>
                      </a:lnTo>
                      <a:lnTo>
                        <a:pt x="401" y="530"/>
                      </a:lnTo>
                      <a:lnTo>
                        <a:pt x="384" y="530"/>
                      </a:lnTo>
                      <a:lnTo>
                        <a:pt x="369" y="528"/>
                      </a:lnTo>
                      <a:lnTo>
                        <a:pt x="356" y="527"/>
                      </a:lnTo>
                      <a:lnTo>
                        <a:pt x="340" y="527"/>
                      </a:lnTo>
                      <a:lnTo>
                        <a:pt x="327" y="525"/>
                      </a:lnTo>
                      <a:lnTo>
                        <a:pt x="312" y="525"/>
                      </a:lnTo>
                      <a:lnTo>
                        <a:pt x="299" y="523"/>
                      </a:lnTo>
                      <a:lnTo>
                        <a:pt x="287" y="523"/>
                      </a:lnTo>
                      <a:lnTo>
                        <a:pt x="274" y="521"/>
                      </a:lnTo>
                      <a:lnTo>
                        <a:pt x="262" y="521"/>
                      </a:lnTo>
                      <a:lnTo>
                        <a:pt x="249" y="517"/>
                      </a:lnTo>
                      <a:lnTo>
                        <a:pt x="240" y="517"/>
                      </a:lnTo>
                      <a:lnTo>
                        <a:pt x="228" y="515"/>
                      </a:lnTo>
                      <a:lnTo>
                        <a:pt x="217" y="515"/>
                      </a:lnTo>
                      <a:lnTo>
                        <a:pt x="205" y="511"/>
                      </a:lnTo>
                      <a:lnTo>
                        <a:pt x="196" y="511"/>
                      </a:lnTo>
                      <a:lnTo>
                        <a:pt x="184" y="508"/>
                      </a:lnTo>
                      <a:lnTo>
                        <a:pt x="177" y="508"/>
                      </a:lnTo>
                      <a:lnTo>
                        <a:pt x="167" y="506"/>
                      </a:lnTo>
                      <a:lnTo>
                        <a:pt x="158" y="504"/>
                      </a:lnTo>
                      <a:lnTo>
                        <a:pt x="150" y="502"/>
                      </a:lnTo>
                      <a:lnTo>
                        <a:pt x="141" y="500"/>
                      </a:lnTo>
                      <a:lnTo>
                        <a:pt x="133" y="498"/>
                      </a:lnTo>
                      <a:lnTo>
                        <a:pt x="126" y="496"/>
                      </a:lnTo>
                      <a:lnTo>
                        <a:pt x="118" y="494"/>
                      </a:lnTo>
                      <a:lnTo>
                        <a:pt x="112" y="492"/>
                      </a:lnTo>
                      <a:lnTo>
                        <a:pt x="105" y="492"/>
                      </a:lnTo>
                      <a:lnTo>
                        <a:pt x="99" y="490"/>
                      </a:lnTo>
                      <a:lnTo>
                        <a:pt x="93" y="489"/>
                      </a:lnTo>
                      <a:lnTo>
                        <a:pt x="86" y="487"/>
                      </a:lnTo>
                      <a:lnTo>
                        <a:pt x="80" y="485"/>
                      </a:lnTo>
                      <a:lnTo>
                        <a:pt x="74" y="483"/>
                      </a:lnTo>
                      <a:lnTo>
                        <a:pt x="65" y="481"/>
                      </a:lnTo>
                      <a:lnTo>
                        <a:pt x="55" y="477"/>
                      </a:lnTo>
                      <a:lnTo>
                        <a:pt x="48" y="473"/>
                      </a:lnTo>
                      <a:lnTo>
                        <a:pt x="42" y="470"/>
                      </a:lnTo>
                      <a:lnTo>
                        <a:pt x="34" y="468"/>
                      </a:lnTo>
                      <a:lnTo>
                        <a:pt x="30" y="464"/>
                      </a:lnTo>
                      <a:lnTo>
                        <a:pt x="23" y="458"/>
                      </a:lnTo>
                      <a:lnTo>
                        <a:pt x="21" y="454"/>
                      </a:lnTo>
                      <a:lnTo>
                        <a:pt x="21" y="452"/>
                      </a:lnTo>
                      <a:lnTo>
                        <a:pt x="25" y="452"/>
                      </a:lnTo>
                      <a:lnTo>
                        <a:pt x="30" y="452"/>
                      </a:lnTo>
                      <a:lnTo>
                        <a:pt x="40" y="452"/>
                      </a:lnTo>
                      <a:lnTo>
                        <a:pt x="44" y="452"/>
                      </a:lnTo>
                      <a:lnTo>
                        <a:pt x="49" y="454"/>
                      </a:lnTo>
                      <a:lnTo>
                        <a:pt x="57" y="456"/>
                      </a:lnTo>
                      <a:lnTo>
                        <a:pt x="65" y="458"/>
                      </a:lnTo>
                      <a:lnTo>
                        <a:pt x="70" y="460"/>
                      </a:lnTo>
                      <a:lnTo>
                        <a:pt x="80" y="462"/>
                      </a:lnTo>
                      <a:lnTo>
                        <a:pt x="88" y="464"/>
                      </a:lnTo>
                      <a:lnTo>
                        <a:pt x="99" y="468"/>
                      </a:lnTo>
                      <a:lnTo>
                        <a:pt x="108" y="471"/>
                      </a:lnTo>
                      <a:lnTo>
                        <a:pt x="118" y="473"/>
                      </a:lnTo>
                      <a:lnTo>
                        <a:pt x="129" y="477"/>
                      </a:lnTo>
                      <a:lnTo>
                        <a:pt x="141" y="481"/>
                      </a:lnTo>
                      <a:lnTo>
                        <a:pt x="152" y="483"/>
                      </a:lnTo>
                      <a:lnTo>
                        <a:pt x="165" y="485"/>
                      </a:lnTo>
                      <a:lnTo>
                        <a:pt x="171" y="487"/>
                      </a:lnTo>
                      <a:lnTo>
                        <a:pt x="177" y="487"/>
                      </a:lnTo>
                      <a:lnTo>
                        <a:pt x="184" y="489"/>
                      </a:lnTo>
                      <a:lnTo>
                        <a:pt x="190" y="490"/>
                      </a:lnTo>
                      <a:lnTo>
                        <a:pt x="198" y="490"/>
                      </a:lnTo>
                      <a:lnTo>
                        <a:pt x="205" y="492"/>
                      </a:lnTo>
                      <a:lnTo>
                        <a:pt x="211" y="492"/>
                      </a:lnTo>
                      <a:lnTo>
                        <a:pt x="219" y="496"/>
                      </a:lnTo>
                      <a:lnTo>
                        <a:pt x="226" y="496"/>
                      </a:lnTo>
                      <a:lnTo>
                        <a:pt x="234" y="498"/>
                      </a:lnTo>
                      <a:lnTo>
                        <a:pt x="243" y="498"/>
                      </a:lnTo>
                      <a:lnTo>
                        <a:pt x="251" y="500"/>
                      </a:lnTo>
                      <a:lnTo>
                        <a:pt x="259" y="500"/>
                      </a:lnTo>
                      <a:lnTo>
                        <a:pt x="264" y="502"/>
                      </a:lnTo>
                      <a:lnTo>
                        <a:pt x="274" y="502"/>
                      </a:lnTo>
                      <a:lnTo>
                        <a:pt x="281" y="504"/>
                      </a:lnTo>
                      <a:lnTo>
                        <a:pt x="291" y="504"/>
                      </a:lnTo>
                      <a:lnTo>
                        <a:pt x="299" y="506"/>
                      </a:lnTo>
                      <a:lnTo>
                        <a:pt x="306" y="506"/>
                      </a:lnTo>
                      <a:lnTo>
                        <a:pt x="316" y="508"/>
                      </a:lnTo>
                      <a:lnTo>
                        <a:pt x="325" y="508"/>
                      </a:lnTo>
                      <a:lnTo>
                        <a:pt x="335" y="508"/>
                      </a:lnTo>
                      <a:lnTo>
                        <a:pt x="342" y="508"/>
                      </a:lnTo>
                      <a:lnTo>
                        <a:pt x="352" y="509"/>
                      </a:lnTo>
                      <a:lnTo>
                        <a:pt x="359" y="509"/>
                      </a:lnTo>
                      <a:lnTo>
                        <a:pt x="369" y="509"/>
                      </a:lnTo>
                      <a:lnTo>
                        <a:pt x="378" y="509"/>
                      </a:lnTo>
                      <a:lnTo>
                        <a:pt x="390" y="511"/>
                      </a:lnTo>
                      <a:lnTo>
                        <a:pt x="397" y="509"/>
                      </a:lnTo>
                      <a:lnTo>
                        <a:pt x="407" y="509"/>
                      </a:lnTo>
                      <a:lnTo>
                        <a:pt x="416" y="509"/>
                      </a:lnTo>
                      <a:lnTo>
                        <a:pt x="426" y="509"/>
                      </a:lnTo>
                      <a:lnTo>
                        <a:pt x="436" y="509"/>
                      </a:lnTo>
                      <a:lnTo>
                        <a:pt x="445" y="509"/>
                      </a:lnTo>
                      <a:lnTo>
                        <a:pt x="456" y="509"/>
                      </a:lnTo>
                      <a:lnTo>
                        <a:pt x="466" y="509"/>
                      </a:lnTo>
                      <a:lnTo>
                        <a:pt x="475" y="508"/>
                      </a:lnTo>
                      <a:lnTo>
                        <a:pt x="485" y="508"/>
                      </a:lnTo>
                      <a:lnTo>
                        <a:pt x="494" y="508"/>
                      </a:lnTo>
                      <a:lnTo>
                        <a:pt x="506" y="508"/>
                      </a:lnTo>
                      <a:lnTo>
                        <a:pt x="515" y="508"/>
                      </a:lnTo>
                      <a:lnTo>
                        <a:pt x="525" y="508"/>
                      </a:lnTo>
                      <a:lnTo>
                        <a:pt x="536" y="508"/>
                      </a:lnTo>
                      <a:lnTo>
                        <a:pt x="548" y="508"/>
                      </a:lnTo>
                      <a:lnTo>
                        <a:pt x="557" y="508"/>
                      </a:lnTo>
                      <a:lnTo>
                        <a:pt x="567" y="508"/>
                      </a:lnTo>
                      <a:lnTo>
                        <a:pt x="576" y="506"/>
                      </a:lnTo>
                      <a:lnTo>
                        <a:pt x="586" y="506"/>
                      </a:lnTo>
                      <a:lnTo>
                        <a:pt x="595" y="506"/>
                      </a:lnTo>
                      <a:lnTo>
                        <a:pt x="607" y="506"/>
                      </a:lnTo>
                      <a:lnTo>
                        <a:pt x="616" y="504"/>
                      </a:lnTo>
                      <a:lnTo>
                        <a:pt x="628" y="504"/>
                      </a:lnTo>
                      <a:lnTo>
                        <a:pt x="637" y="502"/>
                      </a:lnTo>
                      <a:lnTo>
                        <a:pt x="648" y="502"/>
                      </a:lnTo>
                      <a:lnTo>
                        <a:pt x="658" y="502"/>
                      </a:lnTo>
                      <a:lnTo>
                        <a:pt x="669" y="502"/>
                      </a:lnTo>
                      <a:lnTo>
                        <a:pt x="679" y="500"/>
                      </a:lnTo>
                      <a:lnTo>
                        <a:pt x="690" y="500"/>
                      </a:lnTo>
                      <a:lnTo>
                        <a:pt x="702" y="498"/>
                      </a:lnTo>
                      <a:lnTo>
                        <a:pt x="711" y="498"/>
                      </a:lnTo>
                      <a:lnTo>
                        <a:pt x="721" y="496"/>
                      </a:lnTo>
                      <a:lnTo>
                        <a:pt x="732" y="496"/>
                      </a:lnTo>
                      <a:lnTo>
                        <a:pt x="742" y="494"/>
                      </a:lnTo>
                      <a:lnTo>
                        <a:pt x="751" y="494"/>
                      </a:lnTo>
                      <a:lnTo>
                        <a:pt x="761" y="492"/>
                      </a:lnTo>
                      <a:lnTo>
                        <a:pt x="772" y="492"/>
                      </a:lnTo>
                      <a:lnTo>
                        <a:pt x="782" y="489"/>
                      </a:lnTo>
                      <a:lnTo>
                        <a:pt x="793" y="489"/>
                      </a:lnTo>
                      <a:lnTo>
                        <a:pt x="802" y="487"/>
                      </a:lnTo>
                      <a:lnTo>
                        <a:pt x="812" y="487"/>
                      </a:lnTo>
                      <a:lnTo>
                        <a:pt x="822" y="485"/>
                      </a:lnTo>
                      <a:lnTo>
                        <a:pt x="833" y="483"/>
                      </a:lnTo>
                      <a:lnTo>
                        <a:pt x="842" y="481"/>
                      </a:lnTo>
                      <a:lnTo>
                        <a:pt x="852" y="481"/>
                      </a:lnTo>
                      <a:lnTo>
                        <a:pt x="863" y="479"/>
                      </a:lnTo>
                      <a:lnTo>
                        <a:pt x="875" y="477"/>
                      </a:lnTo>
                      <a:lnTo>
                        <a:pt x="884" y="475"/>
                      </a:lnTo>
                      <a:lnTo>
                        <a:pt x="892" y="473"/>
                      </a:lnTo>
                      <a:lnTo>
                        <a:pt x="901" y="471"/>
                      </a:lnTo>
                      <a:lnTo>
                        <a:pt x="911" y="470"/>
                      </a:lnTo>
                      <a:lnTo>
                        <a:pt x="920" y="468"/>
                      </a:lnTo>
                      <a:lnTo>
                        <a:pt x="930" y="464"/>
                      </a:lnTo>
                      <a:lnTo>
                        <a:pt x="939" y="462"/>
                      </a:lnTo>
                      <a:lnTo>
                        <a:pt x="951" y="462"/>
                      </a:lnTo>
                      <a:lnTo>
                        <a:pt x="958" y="458"/>
                      </a:lnTo>
                      <a:lnTo>
                        <a:pt x="970" y="454"/>
                      </a:lnTo>
                      <a:lnTo>
                        <a:pt x="977" y="452"/>
                      </a:lnTo>
                      <a:lnTo>
                        <a:pt x="989" y="451"/>
                      </a:lnTo>
                      <a:lnTo>
                        <a:pt x="996" y="449"/>
                      </a:lnTo>
                      <a:lnTo>
                        <a:pt x="1006" y="445"/>
                      </a:lnTo>
                      <a:lnTo>
                        <a:pt x="1015" y="443"/>
                      </a:lnTo>
                      <a:lnTo>
                        <a:pt x="1025" y="441"/>
                      </a:lnTo>
                      <a:lnTo>
                        <a:pt x="1034" y="437"/>
                      </a:lnTo>
                      <a:lnTo>
                        <a:pt x="1042" y="433"/>
                      </a:lnTo>
                      <a:lnTo>
                        <a:pt x="1050" y="430"/>
                      </a:lnTo>
                      <a:lnTo>
                        <a:pt x="1059" y="428"/>
                      </a:lnTo>
                      <a:lnTo>
                        <a:pt x="1065" y="424"/>
                      </a:lnTo>
                      <a:lnTo>
                        <a:pt x="1073" y="422"/>
                      </a:lnTo>
                      <a:lnTo>
                        <a:pt x="1080" y="418"/>
                      </a:lnTo>
                      <a:lnTo>
                        <a:pt x="1088" y="416"/>
                      </a:lnTo>
                      <a:lnTo>
                        <a:pt x="1093" y="413"/>
                      </a:lnTo>
                      <a:lnTo>
                        <a:pt x="1101" y="409"/>
                      </a:lnTo>
                      <a:lnTo>
                        <a:pt x="1107" y="405"/>
                      </a:lnTo>
                      <a:lnTo>
                        <a:pt x="1114" y="401"/>
                      </a:lnTo>
                      <a:lnTo>
                        <a:pt x="1126" y="395"/>
                      </a:lnTo>
                      <a:lnTo>
                        <a:pt x="1137" y="390"/>
                      </a:lnTo>
                      <a:lnTo>
                        <a:pt x="1145" y="380"/>
                      </a:lnTo>
                      <a:lnTo>
                        <a:pt x="1154" y="373"/>
                      </a:lnTo>
                      <a:lnTo>
                        <a:pt x="1162" y="367"/>
                      </a:lnTo>
                      <a:lnTo>
                        <a:pt x="1171" y="359"/>
                      </a:lnTo>
                      <a:lnTo>
                        <a:pt x="1177" y="352"/>
                      </a:lnTo>
                      <a:lnTo>
                        <a:pt x="1185" y="344"/>
                      </a:lnTo>
                      <a:lnTo>
                        <a:pt x="1189" y="338"/>
                      </a:lnTo>
                      <a:lnTo>
                        <a:pt x="1194" y="331"/>
                      </a:lnTo>
                      <a:lnTo>
                        <a:pt x="1198" y="323"/>
                      </a:lnTo>
                      <a:lnTo>
                        <a:pt x="1202" y="316"/>
                      </a:lnTo>
                      <a:lnTo>
                        <a:pt x="1204" y="310"/>
                      </a:lnTo>
                      <a:lnTo>
                        <a:pt x="1208" y="302"/>
                      </a:lnTo>
                      <a:lnTo>
                        <a:pt x="1208" y="295"/>
                      </a:lnTo>
                      <a:lnTo>
                        <a:pt x="1209" y="287"/>
                      </a:lnTo>
                      <a:lnTo>
                        <a:pt x="1211" y="281"/>
                      </a:lnTo>
                      <a:lnTo>
                        <a:pt x="1213" y="276"/>
                      </a:lnTo>
                      <a:lnTo>
                        <a:pt x="1211" y="268"/>
                      </a:lnTo>
                      <a:lnTo>
                        <a:pt x="1211" y="261"/>
                      </a:lnTo>
                      <a:lnTo>
                        <a:pt x="1211" y="255"/>
                      </a:lnTo>
                      <a:lnTo>
                        <a:pt x="1211" y="251"/>
                      </a:lnTo>
                      <a:lnTo>
                        <a:pt x="1209" y="238"/>
                      </a:lnTo>
                      <a:lnTo>
                        <a:pt x="1208" y="228"/>
                      </a:lnTo>
                      <a:lnTo>
                        <a:pt x="1204" y="223"/>
                      </a:lnTo>
                      <a:lnTo>
                        <a:pt x="1200" y="217"/>
                      </a:lnTo>
                      <a:lnTo>
                        <a:pt x="1194" y="209"/>
                      </a:lnTo>
                      <a:lnTo>
                        <a:pt x="1189" y="204"/>
                      </a:lnTo>
                      <a:lnTo>
                        <a:pt x="1181" y="196"/>
                      </a:lnTo>
                      <a:lnTo>
                        <a:pt x="1171" y="188"/>
                      </a:lnTo>
                      <a:lnTo>
                        <a:pt x="1162" y="181"/>
                      </a:lnTo>
                      <a:lnTo>
                        <a:pt x="1152" y="175"/>
                      </a:lnTo>
                      <a:lnTo>
                        <a:pt x="1145" y="169"/>
                      </a:lnTo>
                      <a:lnTo>
                        <a:pt x="1139" y="166"/>
                      </a:lnTo>
                      <a:lnTo>
                        <a:pt x="1131" y="160"/>
                      </a:lnTo>
                      <a:lnTo>
                        <a:pt x="1126" y="156"/>
                      </a:lnTo>
                      <a:lnTo>
                        <a:pt x="1118" y="152"/>
                      </a:lnTo>
                      <a:lnTo>
                        <a:pt x="1112" y="148"/>
                      </a:lnTo>
                      <a:lnTo>
                        <a:pt x="1105" y="143"/>
                      </a:lnTo>
                      <a:lnTo>
                        <a:pt x="1097" y="141"/>
                      </a:lnTo>
                      <a:lnTo>
                        <a:pt x="1090" y="135"/>
                      </a:lnTo>
                      <a:lnTo>
                        <a:pt x="1080" y="131"/>
                      </a:lnTo>
                      <a:lnTo>
                        <a:pt x="1073" y="128"/>
                      </a:lnTo>
                      <a:lnTo>
                        <a:pt x="1065" y="124"/>
                      </a:lnTo>
                      <a:lnTo>
                        <a:pt x="1057" y="118"/>
                      </a:lnTo>
                      <a:lnTo>
                        <a:pt x="1050" y="114"/>
                      </a:lnTo>
                      <a:lnTo>
                        <a:pt x="1040" y="110"/>
                      </a:lnTo>
                      <a:lnTo>
                        <a:pt x="1033" y="107"/>
                      </a:lnTo>
                      <a:lnTo>
                        <a:pt x="1023" y="103"/>
                      </a:lnTo>
                      <a:lnTo>
                        <a:pt x="1014" y="97"/>
                      </a:lnTo>
                      <a:lnTo>
                        <a:pt x="1004" y="93"/>
                      </a:lnTo>
                      <a:lnTo>
                        <a:pt x="995" y="89"/>
                      </a:lnTo>
                      <a:lnTo>
                        <a:pt x="985" y="84"/>
                      </a:lnTo>
                      <a:lnTo>
                        <a:pt x="976" y="80"/>
                      </a:lnTo>
                      <a:lnTo>
                        <a:pt x="966" y="78"/>
                      </a:lnTo>
                      <a:lnTo>
                        <a:pt x="957" y="74"/>
                      </a:lnTo>
                      <a:lnTo>
                        <a:pt x="947" y="70"/>
                      </a:lnTo>
                      <a:lnTo>
                        <a:pt x="936" y="67"/>
                      </a:lnTo>
                      <a:lnTo>
                        <a:pt x="924" y="63"/>
                      </a:lnTo>
                      <a:lnTo>
                        <a:pt x="915" y="59"/>
                      </a:lnTo>
                      <a:lnTo>
                        <a:pt x="905" y="55"/>
                      </a:lnTo>
                      <a:lnTo>
                        <a:pt x="896" y="51"/>
                      </a:lnTo>
                      <a:lnTo>
                        <a:pt x="884" y="50"/>
                      </a:lnTo>
                      <a:lnTo>
                        <a:pt x="875" y="46"/>
                      </a:lnTo>
                      <a:lnTo>
                        <a:pt x="865" y="42"/>
                      </a:lnTo>
                      <a:lnTo>
                        <a:pt x="854" y="40"/>
                      </a:lnTo>
                      <a:lnTo>
                        <a:pt x="842" y="36"/>
                      </a:lnTo>
                      <a:lnTo>
                        <a:pt x="833" y="34"/>
                      </a:lnTo>
                      <a:lnTo>
                        <a:pt x="822" y="31"/>
                      </a:lnTo>
                      <a:lnTo>
                        <a:pt x="812" y="31"/>
                      </a:lnTo>
                      <a:lnTo>
                        <a:pt x="801" y="27"/>
                      </a:lnTo>
                      <a:lnTo>
                        <a:pt x="789" y="27"/>
                      </a:lnTo>
                      <a:lnTo>
                        <a:pt x="780" y="23"/>
                      </a:lnTo>
                      <a:lnTo>
                        <a:pt x="768" y="21"/>
                      </a:lnTo>
                      <a:lnTo>
                        <a:pt x="759" y="19"/>
                      </a:lnTo>
                      <a:lnTo>
                        <a:pt x="747" y="19"/>
                      </a:lnTo>
                      <a:lnTo>
                        <a:pt x="736" y="17"/>
                      </a:lnTo>
                      <a:lnTo>
                        <a:pt x="726" y="15"/>
                      </a:lnTo>
                      <a:lnTo>
                        <a:pt x="715" y="15"/>
                      </a:lnTo>
                      <a:lnTo>
                        <a:pt x="706" y="15"/>
                      </a:lnTo>
                      <a:lnTo>
                        <a:pt x="696" y="15"/>
                      </a:lnTo>
                      <a:lnTo>
                        <a:pt x="685" y="13"/>
                      </a:lnTo>
                      <a:lnTo>
                        <a:pt x="673" y="12"/>
                      </a:lnTo>
                      <a:lnTo>
                        <a:pt x="664" y="12"/>
                      </a:lnTo>
                      <a:lnTo>
                        <a:pt x="652" y="12"/>
                      </a:lnTo>
                      <a:lnTo>
                        <a:pt x="641" y="12"/>
                      </a:lnTo>
                      <a:lnTo>
                        <a:pt x="631" y="12"/>
                      </a:lnTo>
                      <a:lnTo>
                        <a:pt x="620" y="12"/>
                      </a:lnTo>
                      <a:lnTo>
                        <a:pt x="610" y="12"/>
                      </a:lnTo>
                      <a:lnTo>
                        <a:pt x="599" y="12"/>
                      </a:lnTo>
                      <a:lnTo>
                        <a:pt x="590" y="12"/>
                      </a:lnTo>
                      <a:lnTo>
                        <a:pt x="578" y="13"/>
                      </a:lnTo>
                      <a:lnTo>
                        <a:pt x="567" y="13"/>
                      </a:lnTo>
                      <a:lnTo>
                        <a:pt x="557" y="15"/>
                      </a:lnTo>
                      <a:lnTo>
                        <a:pt x="546" y="15"/>
                      </a:lnTo>
                      <a:lnTo>
                        <a:pt x="536" y="17"/>
                      </a:lnTo>
                      <a:lnTo>
                        <a:pt x="525" y="17"/>
                      </a:lnTo>
                      <a:lnTo>
                        <a:pt x="515" y="19"/>
                      </a:lnTo>
                      <a:lnTo>
                        <a:pt x="504" y="21"/>
                      </a:lnTo>
                      <a:lnTo>
                        <a:pt x="494" y="21"/>
                      </a:lnTo>
                      <a:lnTo>
                        <a:pt x="483" y="23"/>
                      </a:lnTo>
                      <a:lnTo>
                        <a:pt x="474" y="23"/>
                      </a:lnTo>
                      <a:lnTo>
                        <a:pt x="462" y="25"/>
                      </a:lnTo>
                      <a:lnTo>
                        <a:pt x="453" y="27"/>
                      </a:lnTo>
                      <a:lnTo>
                        <a:pt x="443" y="29"/>
                      </a:lnTo>
                      <a:lnTo>
                        <a:pt x="434" y="31"/>
                      </a:lnTo>
                      <a:lnTo>
                        <a:pt x="424" y="32"/>
                      </a:lnTo>
                      <a:lnTo>
                        <a:pt x="415" y="34"/>
                      </a:lnTo>
                      <a:lnTo>
                        <a:pt x="403" y="36"/>
                      </a:lnTo>
                      <a:lnTo>
                        <a:pt x="394" y="40"/>
                      </a:lnTo>
                      <a:lnTo>
                        <a:pt x="384" y="40"/>
                      </a:lnTo>
                      <a:lnTo>
                        <a:pt x="377" y="44"/>
                      </a:lnTo>
                      <a:lnTo>
                        <a:pt x="365" y="46"/>
                      </a:lnTo>
                      <a:lnTo>
                        <a:pt x="356" y="48"/>
                      </a:lnTo>
                      <a:lnTo>
                        <a:pt x="346" y="50"/>
                      </a:lnTo>
                      <a:lnTo>
                        <a:pt x="339" y="51"/>
                      </a:lnTo>
                      <a:lnTo>
                        <a:pt x="329" y="51"/>
                      </a:lnTo>
                      <a:lnTo>
                        <a:pt x="321" y="55"/>
                      </a:lnTo>
                      <a:lnTo>
                        <a:pt x="312" y="57"/>
                      </a:lnTo>
                      <a:lnTo>
                        <a:pt x="302" y="61"/>
                      </a:lnTo>
                      <a:lnTo>
                        <a:pt x="293" y="63"/>
                      </a:lnTo>
                      <a:lnTo>
                        <a:pt x="285" y="65"/>
                      </a:lnTo>
                      <a:lnTo>
                        <a:pt x="278" y="69"/>
                      </a:lnTo>
                      <a:lnTo>
                        <a:pt x="270" y="70"/>
                      </a:lnTo>
                      <a:lnTo>
                        <a:pt x="262" y="74"/>
                      </a:lnTo>
                      <a:lnTo>
                        <a:pt x="257" y="76"/>
                      </a:lnTo>
                      <a:lnTo>
                        <a:pt x="249" y="78"/>
                      </a:lnTo>
                      <a:lnTo>
                        <a:pt x="242" y="82"/>
                      </a:lnTo>
                      <a:lnTo>
                        <a:pt x="234" y="84"/>
                      </a:lnTo>
                      <a:lnTo>
                        <a:pt x="226" y="86"/>
                      </a:lnTo>
                      <a:lnTo>
                        <a:pt x="219" y="88"/>
                      </a:lnTo>
                      <a:lnTo>
                        <a:pt x="213" y="91"/>
                      </a:lnTo>
                      <a:lnTo>
                        <a:pt x="205" y="93"/>
                      </a:lnTo>
                      <a:lnTo>
                        <a:pt x="200" y="95"/>
                      </a:lnTo>
                      <a:lnTo>
                        <a:pt x="192" y="97"/>
                      </a:lnTo>
                      <a:lnTo>
                        <a:pt x="188" y="101"/>
                      </a:lnTo>
                      <a:lnTo>
                        <a:pt x="177" y="105"/>
                      </a:lnTo>
                      <a:lnTo>
                        <a:pt x="167" y="110"/>
                      </a:lnTo>
                      <a:lnTo>
                        <a:pt x="158" y="116"/>
                      </a:lnTo>
                      <a:lnTo>
                        <a:pt x="150" y="122"/>
                      </a:lnTo>
                      <a:lnTo>
                        <a:pt x="141" y="126"/>
                      </a:lnTo>
                      <a:lnTo>
                        <a:pt x="133" y="128"/>
                      </a:lnTo>
                      <a:lnTo>
                        <a:pt x="127" y="133"/>
                      </a:lnTo>
                      <a:lnTo>
                        <a:pt x="120" y="139"/>
                      </a:lnTo>
                      <a:lnTo>
                        <a:pt x="112" y="143"/>
                      </a:lnTo>
                      <a:lnTo>
                        <a:pt x="107" y="150"/>
                      </a:lnTo>
                      <a:lnTo>
                        <a:pt x="101" y="154"/>
                      </a:lnTo>
                      <a:lnTo>
                        <a:pt x="95" y="160"/>
                      </a:lnTo>
                      <a:lnTo>
                        <a:pt x="86" y="171"/>
                      </a:lnTo>
                      <a:lnTo>
                        <a:pt x="78" y="183"/>
                      </a:lnTo>
                      <a:lnTo>
                        <a:pt x="69" y="194"/>
                      </a:lnTo>
                      <a:lnTo>
                        <a:pt x="63" y="205"/>
                      </a:lnTo>
                      <a:lnTo>
                        <a:pt x="55" y="215"/>
                      </a:lnTo>
                      <a:lnTo>
                        <a:pt x="49" y="224"/>
                      </a:lnTo>
                      <a:lnTo>
                        <a:pt x="44" y="234"/>
                      </a:lnTo>
                      <a:lnTo>
                        <a:pt x="40" y="243"/>
                      </a:lnTo>
                      <a:lnTo>
                        <a:pt x="36" y="249"/>
                      </a:lnTo>
                      <a:lnTo>
                        <a:pt x="32" y="257"/>
                      </a:lnTo>
                      <a:lnTo>
                        <a:pt x="29" y="261"/>
                      </a:lnTo>
                      <a:lnTo>
                        <a:pt x="25" y="264"/>
                      </a:lnTo>
                      <a:lnTo>
                        <a:pt x="17" y="266"/>
                      </a:lnTo>
                      <a:lnTo>
                        <a:pt x="11" y="266"/>
                      </a:lnTo>
                      <a:lnTo>
                        <a:pt x="8" y="266"/>
                      </a:lnTo>
                      <a:lnTo>
                        <a:pt x="4" y="266"/>
                      </a:lnTo>
                      <a:lnTo>
                        <a:pt x="0" y="262"/>
                      </a:lnTo>
                      <a:lnTo>
                        <a:pt x="0" y="261"/>
                      </a:lnTo>
                      <a:lnTo>
                        <a:pt x="0" y="261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9" name="Freeform 87"/>
                <p:cNvSpPr>
                  <a:spLocks/>
                </p:cNvSpPr>
                <p:nvPr/>
              </p:nvSpPr>
              <p:spPr bwMode="auto">
                <a:xfrm>
                  <a:off x="3805098" y="2980021"/>
                  <a:ext cx="202485" cy="93673"/>
                </a:xfrm>
                <a:custGeom>
                  <a:avLst/>
                  <a:gdLst/>
                  <a:ahLst/>
                  <a:cxnLst>
                    <a:cxn ang="0">
                      <a:pos x="25" y="6"/>
                    </a:cxn>
                    <a:cxn ang="0">
                      <a:pos x="53" y="14"/>
                    </a:cxn>
                    <a:cxn ang="0">
                      <a:pos x="86" y="23"/>
                    </a:cxn>
                    <a:cxn ang="0">
                      <a:pos x="124" y="31"/>
                    </a:cxn>
                    <a:cxn ang="0">
                      <a:pos x="166" y="38"/>
                    </a:cxn>
                    <a:cxn ang="0">
                      <a:pos x="209" y="42"/>
                    </a:cxn>
                    <a:cxn ang="0">
                      <a:pos x="253" y="42"/>
                    </a:cxn>
                    <a:cxn ang="0">
                      <a:pos x="289" y="36"/>
                    </a:cxn>
                    <a:cxn ang="0">
                      <a:pos x="321" y="31"/>
                    </a:cxn>
                    <a:cxn ang="0">
                      <a:pos x="361" y="25"/>
                    </a:cxn>
                    <a:cxn ang="0">
                      <a:pos x="390" y="31"/>
                    </a:cxn>
                    <a:cxn ang="0">
                      <a:pos x="413" y="57"/>
                    </a:cxn>
                    <a:cxn ang="0">
                      <a:pos x="428" y="103"/>
                    </a:cxn>
                    <a:cxn ang="0">
                      <a:pos x="422" y="145"/>
                    </a:cxn>
                    <a:cxn ang="0">
                      <a:pos x="396" y="179"/>
                    </a:cxn>
                    <a:cxn ang="0">
                      <a:pos x="359" y="194"/>
                    </a:cxn>
                    <a:cxn ang="0">
                      <a:pos x="331" y="198"/>
                    </a:cxn>
                    <a:cxn ang="0">
                      <a:pos x="293" y="194"/>
                    </a:cxn>
                    <a:cxn ang="0">
                      <a:pos x="251" y="185"/>
                    </a:cxn>
                    <a:cxn ang="0">
                      <a:pos x="224" y="175"/>
                    </a:cxn>
                    <a:cxn ang="0">
                      <a:pos x="198" y="168"/>
                    </a:cxn>
                    <a:cxn ang="0">
                      <a:pos x="167" y="156"/>
                    </a:cxn>
                    <a:cxn ang="0">
                      <a:pos x="135" y="145"/>
                    </a:cxn>
                    <a:cxn ang="0">
                      <a:pos x="91" y="128"/>
                    </a:cxn>
                    <a:cxn ang="0">
                      <a:pos x="51" y="111"/>
                    </a:cxn>
                    <a:cxn ang="0">
                      <a:pos x="23" y="93"/>
                    </a:cxn>
                    <a:cxn ang="0">
                      <a:pos x="27" y="88"/>
                    </a:cxn>
                    <a:cxn ang="0">
                      <a:pos x="55" y="95"/>
                    </a:cxn>
                    <a:cxn ang="0">
                      <a:pos x="93" y="109"/>
                    </a:cxn>
                    <a:cxn ang="0">
                      <a:pos x="139" y="128"/>
                    </a:cxn>
                    <a:cxn ang="0">
                      <a:pos x="186" y="145"/>
                    </a:cxn>
                    <a:cxn ang="0">
                      <a:pos x="230" y="162"/>
                    </a:cxn>
                    <a:cxn ang="0">
                      <a:pos x="268" y="177"/>
                    </a:cxn>
                    <a:cxn ang="0">
                      <a:pos x="302" y="185"/>
                    </a:cxn>
                    <a:cxn ang="0">
                      <a:pos x="340" y="187"/>
                    </a:cxn>
                    <a:cxn ang="0">
                      <a:pos x="371" y="179"/>
                    </a:cxn>
                    <a:cxn ang="0">
                      <a:pos x="394" y="160"/>
                    </a:cxn>
                    <a:cxn ang="0">
                      <a:pos x="409" y="133"/>
                    </a:cxn>
                    <a:cxn ang="0">
                      <a:pos x="409" y="99"/>
                    </a:cxn>
                    <a:cxn ang="0">
                      <a:pos x="396" y="71"/>
                    </a:cxn>
                    <a:cxn ang="0">
                      <a:pos x="375" y="46"/>
                    </a:cxn>
                    <a:cxn ang="0">
                      <a:pos x="342" y="52"/>
                    </a:cxn>
                    <a:cxn ang="0">
                      <a:pos x="308" y="63"/>
                    </a:cxn>
                    <a:cxn ang="0">
                      <a:pos x="278" y="65"/>
                    </a:cxn>
                    <a:cxn ang="0">
                      <a:pos x="240" y="61"/>
                    </a:cxn>
                    <a:cxn ang="0">
                      <a:pos x="196" y="55"/>
                    </a:cxn>
                    <a:cxn ang="0">
                      <a:pos x="154" y="50"/>
                    </a:cxn>
                    <a:cxn ang="0">
                      <a:pos x="116" y="46"/>
                    </a:cxn>
                    <a:cxn ang="0">
                      <a:pos x="82" y="40"/>
                    </a:cxn>
                    <a:cxn ang="0">
                      <a:pos x="53" y="36"/>
                    </a:cxn>
                    <a:cxn ang="0">
                      <a:pos x="17" y="27"/>
                    </a:cxn>
                    <a:cxn ang="0">
                      <a:pos x="0" y="12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428" h="200">
                      <a:moveTo>
                        <a:pt x="12" y="2"/>
                      </a:moveTo>
                      <a:lnTo>
                        <a:pt x="13" y="2"/>
                      </a:lnTo>
                      <a:lnTo>
                        <a:pt x="17" y="2"/>
                      </a:lnTo>
                      <a:lnTo>
                        <a:pt x="25" y="6"/>
                      </a:lnTo>
                      <a:lnTo>
                        <a:pt x="36" y="8"/>
                      </a:lnTo>
                      <a:lnTo>
                        <a:pt x="40" y="10"/>
                      </a:lnTo>
                      <a:lnTo>
                        <a:pt x="46" y="12"/>
                      </a:lnTo>
                      <a:lnTo>
                        <a:pt x="53" y="14"/>
                      </a:lnTo>
                      <a:lnTo>
                        <a:pt x="61" y="17"/>
                      </a:lnTo>
                      <a:lnTo>
                        <a:pt x="69" y="17"/>
                      </a:lnTo>
                      <a:lnTo>
                        <a:pt x="76" y="21"/>
                      </a:lnTo>
                      <a:lnTo>
                        <a:pt x="86" y="23"/>
                      </a:lnTo>
                      <a:lnTo>
                        <a:pt x="95" y="27"/>
                      </a:lnTo>
                      <a:lnTo>
                        <a:pt x="105" y="27"/>
                      </a:lnTo>
                      <a:lnTo>
                        <a:pt x="114" y="31"/>
                      </a:lnTo>
                      <a:lnTo>
                        <a:pt x="124" y="31"/>
                      </a:lnTo>
                      <a:lnTo>
                        <a:pt x="135" y="35"/>
                      </a:lnTo>
                      <a:lnTo>
                        <a:pt x="145" y="35"/>
                      </a:lnTo>
                      <a:lnTo>
                        <a:pt x="154" y="36"/>
                      </a:lnTo>
                      <a:lnTo>
                        <a:pt x="166" y="38"/>
                      </a:lnTo>
                      <a:lnTo>
                        <a:pt x="177" y="40"/>
                      </a:lnTo>
                      <a:lnTo>
                        <a:pt x="188" y="40"/>
                      </a:lnTo>
                      <a:lnTo>
                        <a:pt x="198" y="42"/>
                      </a:lnTo>
                      <a:lnTo>
                        <a:pt x="209" y="42"/>
                      </a:lnTo>
                      <a:lnTo>
                        <a:pt x="221" y="42"/>
                      </a:lnTo>
                      <a:lnTo>
                        <a:pt x="230" y="42"/>
                      </a:lnTo>
                      <a:lnTo>
                        <a:pt x="242" y="42"/>
                      </a:lnTo>
                      <a:lnTo>
                        <a:pt x="253" y="42"/>
                      </a:lnTo>
                      <a:lnTo>
                        <a:pt x="263" y="42"/>
                      </a:lnTo>
                      <a:lnTo>
                        <a:pt x="270" y="40"/>
                      </a:lnTo>
                      <a:lnTo>
                        <a:pt x="280" y="38"/>
                      </a:lnTo>
                      <a:lnTo>
                        <a:pt x="289" y="36"/>
                      </a:lnTo>
                      <a:lnTo>
                        <a:pt x="299" y="36"/>
                      </a:lnTo>
                      <a:lnTo>
                        <a:pt x="306" y="35"/>
                      </a:lnTo>
                      <a:lnTo>
                        <a:pt x="314" y="33"/>
                      </a:lnTo>
                      <a:lnTo>
                        <a:pt x="321" y="31"/>
                      </a:lnTo>
                      <a:lnTo>
                        <a:pt x="329" y="31"/>
                      </a:lnTo>
                      <a:lnTo>
                        <a:pt x="340" y="27"/>
                      </a:lnTo>
                      <a:lnTo>
                        <a:pt x="352" y="27"/>
                      </a:lnTo>
                      <a:lnTo>
                        <a:pt x="361" y="25"/>
                      </a:lnTo>
                      <a:lnTo>
                        <a:pt x="371" y="27"/>
                      </a:lnTo>
                      <a:lnTo>
                        <a:pt x="377" y="27"/>
                      </a:lnTo>
                      <a:lnTo>
                        <a:pt x="384" y="27"/>
                      </a:lnTo>
                      <a:lnTo>
                        <a:pt x="390" y="31"/>
                      </a:lnTo>
                      <a:lnTo>
                        <a:pt x="398" y="35"/>
                      </a:lnTo>
                      <a:lnTo>
                        <a:pt x="403" y="40"/>
                      </a:lnTo>
                      <a:lnTo>
                        <a:pt x="407" y="48"/>
                      </a:lnTo>
                      <a:lnTo>
                        <a:pt x="413" y="57"/>
                      </a:lnTo>
                      <a:lnTo>
                        <a:pt x="418" y="69"/>
                      </a:lnTo>
                      <a:lnTo>
                        <a:pt x="422" y="80"/>
                      </a:lnTo>
                      <a:lnTo>
                        <a:pt x="424" y="92"/>
                      </a:lnTo>
                      <a:lnTo>
                        <a:pt x="428" y="103"/>
                      </a:lnTo>
                      <a:lnTo>
                        <a:pt x="428" y="114"/>
                      </a:lnTo>
                      <a:lnTo>
                        <a:pt x="428" y="126"/>
                      </a:lnTo>
                      <a:lnTo>
                        <a:pt x="424" y="135"/>
                      </a:lnTo>
                      <a:lnTo>
                        <a:pt x="422" y="145"/>
                      </a:lnTo>
                      <a:lnTo>
                        <a:pt x="418" y="156"/>
                      </a:lnTo>
                      <a:lnTo>
                        <a:pt x="411" y="162"/>
                      </a:lnTo>
                      <a:lnTo>
                        <a:pt x="405" y="171"/>
                      </a:lnTo>
                      <a:lnTo>
                        <a:pt x="396" y="179"/>
                      </a:lnTo>
                      <a:lnTo>
                        <a:pt x="386" y="185"/>
                      </a:lnTo>
                      <a:lnTo>
                        <a:pt x="375" y="188"/>
                      </a:lnTo>
                      <a:lnTo>
                        <a:pt x="365" y="194"/>
                      </a:lnTo>
                      <a:lnTo>
                        <a:pt x="359" y="194"/>
                      </a:lnTo>
                      <a:lnTo>
                        <a:pt x="352" y="198"/>
                      </a:lnTo>
                      <a:lnTo>
                        <a:pt x="346" y="198"/>
                      </a:lnTo>
                      <a:lnTo>
                        <a:pt x="340" y="200"/>
                      </a:lnTo>
                      <a:lnTo>
                        <a:pt x="331" y="198"/>
                      </a:lnTo>
                      <a:lnTo>
                        <a:pt x="321" y="198"/>
                      </a:lnTo>
                      <a:lnTo>
                        <a:pt x="312" y="198"/>
                      </a:lnTo>
                      <a:lnTo>
                        <a:pt x="302" y="196"/>
                      </a:lnTo>
                      <a:lnTo>
                        <a:pt x="293" y="194"/>
                      </a:lnTo>
                      <a:lnTo>
                        <a:pt x="282" y="190"/>
                      </a:lnTo>
                      <a:lnTo>
                        <a:pt x="270" y="188"/>
                      </a:lnTo>
                      <a:lnTo>
                        <a:pt x="259" y="187"/>
                      </a:lnTo>
                      <a:lnTo>
                        <a:pt x="251" y="185"/>
                      </a:lnTo>
                      <a:lnTo>
                        <a:pt x="245" y="181"/>
                      </a:lnTo>
                      <a:lnTo>
                        <a:pt x="238" y="179"/>
                      </a:lnTo>
                      <a:lnTo>
                        <a:pt x="232" y="179"/>
                      </a:lnTo>
                      <a:lnTo>
                        <a:pt x="224" y="175"/>
                      </a:lnTo>
                      <a:lnTo>
                        <a:pt x="219" y="175"/>
                      </a:lnTo>
                      <a:lnTo>
                        <a:pt x="211" y="171"/>
                      </a:lnTo>
                      <a:lnTo>
                        <a:pt x="205" y="171"/>
                      </a:lnTo>
                      <a:lnTo>
                        <a:pt x="198" y="168"/>
                      </a:lnTo>
                      <a:lnTo>
                        <a:pt x="192" y="166"/>
                      </a:lnTo>
                      <a:lnTo>
                        <a:pt x="186" y="162"/>
                      </a:lnTo>
                      <a:lnTo>
                        <a:pt x="179" y="162"/>
                      </a:lnTo>
                      <a:lnTo>
                        <a:pt x="167" y="156"/>
                      </a:lnTo>
                      <a:lnTo>
                        <a:pt x="154" y="154"/>
                      </a:lnTo>
                      <a:lnTo>
                        <a:pt x="148" y="150"/>
                      </a:lnTo>
                      <a:lnTo>
                        <a:pt x="141" y="147"/>
                      </a:lnTo>
                      <a:lnTo>
                        <a:pt x="135" y="145"/>
                      </a:lnTo>
                      <a:lnTo>
                        <a:pt x="129" y="143"/>
                      </a:lnTo>
                      <a:lnTo>
                        <a:pt x="116" y="137"/>
                      </a:lnTo>
                      <a:lnTo>
                        <a:pt x="105" y="133"/>
                      </a:lnTo>
                      <a:lnTo>
                        <a:pt x="91" y="128"/>
                      </a:lnTo>
                      <a:lnTo>
                        <a:pt x="82" y="124"/>
                      </a:lnTo>
                      <a:lnTo>
                        <a:pt x="70" y="118"/>
                      </a:lnTo>
                      <a:lnTo>
                        <a:pt x="63" y="116"/>
                      </a:lnTo>
                      <a:lnTo>
                        <a:pt x="51" y="111"/>
                      </a:lnTo>
                      <a:lnTo>
                        <a:pt x="46" y="107"/>
                      </a:lnTo>
                      <a:lnTo>
                        <a:pt x="36" y="103"/>
                      </a:lnTo>
                      <a:lnTo>
                        <a:pt x="32" y="99"/>
                      </a:lnTo>
                      <a:lnTo>
                        <a:pt x="23" y="93"/>
                      </a:lnTo>
                      <a:lnTo>
                        <a:pt x="19" y="90"/>
                      </a:lnTo>
                      <a:lnTo>
                        <a:pt x="17" y="88"/>
                      </a:lnTo>
                      <a:lnTo>
                        <a:pt x="23" y="88"/>
                      </a:lnTo>
                      <a:lnTo>
                        <a:pt x="27" y="88"/>
                      </a:lnTo>
                      <a:lnTo>
                        <a:pt x="32" y="88"/>
                      </a:lnTo>
                      <a:lnTo>
                        <a:pt x="38" y="90"/>
                      </a:lnTo>
                      <a:lnTo>
                        <a:pt x="48" y="93"/>
                      </a:lnTo>
                      <a:lnTo>
                        <a:pt x="55" y="95"/>
                      </a:lnTo>
                      <a:lnTo>
                        <a:pt x="63" y="97"/>
                      </a:lnTo>
                      <a:lnTo>
                        <a:pt x="72" y="101"/>
                      </a:lnTo>
                      <a:lnTo>
                        <a:pt x="82" y="107"/>
                      </a:lnTo>
                      <a:lnTo>
                        <a:pt x="93" y="109"/>
                      </a:lnTo>
                      <a:lnTo>
                        <a:pt x="105" y="112"/>
                      </a:lnTo>
                      <a:lnTo>
                        <a:pt x="116" y="118"/>
                      </a:lnTo>
                      <a:lnTo>
                        <a:pt x="128" y="124"/>
                      </a:lnTo>
                      <a:lnTo>
                        <a:pt x="139" y="128"/>
                      </a:lnTo>
                      <a:lnTo>
                        <a:pt x="150" y="131"/>
                      </a:lnTo>
                      <a:lnTo>
                        <a:pt x="162" y="137"/>
                      </a:lnTo>
                      <a:lnTo>
                        <a:pt x="173" y="141"/>
                      </a:lnTo>
                      <a:lnTo>
                        <a:pt x="186" y="145"/>
                      </a:lnTo>
                      <a:lnTo>
                        <a:pt x="198" y="150"/>
                      </a:lnTo>
                      <a:lnTo>
                        <a:pt x="207" y="154"/>
                      </a:lnTo>
                      <a:lnTo>
                        <a:pt x="221" y="160"/>
                      </a:lnTo>
                      <a:lnTo>
                        <a:pt x="230" y="162"/>
                      </a:lnTo>
                      <a:lnTo>
                        <a:pt x="240" y="166"/>
                      </a:lnTo>
                      <a:lnTo>
                        <a:pt x="249" y="169"/>
                      </a:lnTo>
                      <a:lnTo>
                        <a:pt x="261" y="175"/>
                      </a:lnTo>
                      <a:lnTo>
                        <a:pt x="268" y="177"/>
                      </a:lnTo>
                      <a:lnTo>
                        <a:pt x="278" y="179"/>
                      </a:lnTo>
                      <a:lnTo>
                        <a:pt x="283" y="181"/>
                      </a:lnTo>
                      <a:lnTo>
                        <a:pt x="291" y="185"/>
                      </a:lnTo>
                      <a:lnTo>
                        <a:pt x="302" y="185"/>
                      </a:lnTo>
                      <a:lnTo>
                        <a:pt x="312" y="187"/>
                      </a:lnTo>
                      <a:lnTo>
                        <a:pt x="321" y="187"/>
                      </a:lnTo>
                      <a:lnTo>
                        <a:pt x="333" y="188"/>
                      </a:lnTo>
                      <a:lnTo>
                        <a:pt x="340" y="187"/>
                      </a:lnTo>
                      <a:lnTo>
                        <a:pt x="350" y="185"/>
                      </a:lnTo>
                      <a:lnTo>
                        <a:pt x="358" y="183"/>
                      </a:lnTo>
                      <a:lnTo>
                        <a:pt x="365" y="181"/>
                      </a:lnTo>
                      <a:lnTo>
                        <a:pt x="371" y="179"/>
                      </a:lnTo>
                      <a:lnTo>
                        <a:pt x="379" y="175"/>
                      </a:lnTo>
                      <a:lnTo>
                        <a:pt x="384" y="169"/>
                      </a:lnTo>
                      <a:lnTo>
                        <a:pt x="390" y="166"/>
                      </a:lnTo>
                      <a:lnTo>
                        <a:pt x="394" y="160"/>
                      </a:lnTo>
                      <a:lnTo>
                        <a:pt x="399" y="154"/>
                      </a:lnTo>
                      <a:lnTo>
                        <a:pt x="403" y="147"/>
                      </a:lnTo>
                      <a:lnTo>
                        <a:pt x="407" y="141"/>
                      </a:lnTo>
                      <a:lnTo>
                        <a:pt x="409" y="133"/>
                      </a:lnTo>
                      <a:lnTo>
                        <a:pt x="411" y="126"/>
                      </a:lnTo>
                      <a:lnTo>
                        <a:pt x="411" y="116"/>
                      </a:lnTo>
                      <a:lnTo>
                        <a:pt x="411" y="109"/>
                      </a:lnTo>
                      <a:lnTo>
                        <a:pt x="409" y="99"/>
                      </a:lnTo>
                      <a:lnTo>
                        <a:pt x="407" y="92"/>
                      </a:lnTo>
                      <a:lnTo>
                        <a:pt x="403" y="84"/>
                      </a:lnTo>
                      <a:lnTo>
                        <a:pt x="401" y="78"/>
                      </a:lnTo>
                      <a:lnTo>
                        <a:pt x="396" y="71"/>
                      </a:lnTo>
                      <a:lnTo>
                        <a:pt x="394" y="63"/>
                      </a:lnTo>
                      <a:lnTo>
                        <a:pt x="388" y="57"/>
                      </a:lnTo>
                      <a:lnTo>
                        <a:pt x="384" y="54"/>
                      </a:lnTo>
                      <a:lnTo>
                        <a:pt x="375" y="46"/>
                      </a:lnTo>
                      <a:lnTo>
                        <a:pt x="365" y="44"/>
                      </a:lnTo>
                      <a:lnTo>
                        <a:pt x="356" y="44"/>
                      </a:lnTo>
                      <a:lnTo>
                        <a:pt x="350" y="48"/>
                      </a:lnTo>
                      <a:lnTo>
                        <a:pt x="342" y="52"/>
                      </a:lnTo>
                      <a:lnTo>
                        <a:pt x="333" y="59"/>
                      </a:lnTo>
                      <a:lnTo>
                        <a:pt x="325" y="59"/>
                      </a:lnTo>
                      <a:lnTo>
                        <a:pt x="318" y="61"/>
                      </a:lnTo>
                      <a:lnTo>
                        <a:pt x="308" y="63"/>
                      </a:lnTo>
                      <a:lnTo>
                        <a:pt x="299" y="65"/>
                      </a:lnTo>
                      <a:lnTo>
                        <a:pt x="291" y="65"/>
                      </a:lnTo>
                      <a:lnTo>
                        <a:pt x="283" y="65"/>
                      </a:lnTo>
                      <a:lnTo>
                        <a:pt x="278" y="65"/>
                      </a:lnTo>
                      <a:lnTo>
                        <a:pt x="270" y="65"/>
                      </a:lnTo>
                      <a:lnTo>
                        <a:pt x="261" y="65"/>
                      </a:lnTo>
                      <a:lnTo>
                        <a:pt x="251" y="63"/>
                      </a:lnTo>
                      <a:lnTo>
                        <a:pt x="240" y="61"/>
                      </a:lnTo>
                      <a:lnTo>
                        <a:pt x="230" y="61"/>
                      </a:lnTo>
                      <a:lnTo>
                        <a:pt x="219" y="59"/>
                      </a:lnTo>
                      <a:lnTo>
                        <a:pt x="207" y="59"/>
                      </a:lnTo>
                      <a:lnTo>
                        <a:pt x="196" y="55"/>
                      </a:lnTo>
                      <a:lnTo>
                        <a:pt x="186" y="55"/>
                      </a:lnTo>
                      <a:lnTo>
                        <a:pt x="175" y="52"/>
                      </a:lnTo>
                      <a:lnTo>
                        <a:pt x="164" y="52"/>
                      </a:lnTo>
                      <a:lnTo>
                        <a:pt x="154" y="50"/>
                      </a:lnTo>
                      <a:lnTo>
                        <a:pt x="145" y="50"/>
                      </a:lnTo>
                      <a:lnTo>
                        <a:pt x="135" y="48"/>
                      </a:lnTo>
                      <a:lnTo>
                        <a:pt x="126" y="46"/>
                      </a:lnTo>
                      <a:lnTo>
                        <a:pt x="116" y="46"/>
                      </a:lnTo>
                      <a:lnTo>
                        <a:pt x="108" y="44"/>
                      </a:lnTo>
                      <a:lnTo>
                        <a:pt x="99" y="42"/>
                      </a:lnTo>
                      <a:lnTo>
                        <a:pt x="89" y="42"/>
                      </a:lnTo>
                      <a:lnTo>
                        <a:pt x="82" y="40"/>
                      </a:lnTo>
                      <a:lnTo>
                        <a:pt x="76" y="40"/>
                      </a:lnTo>
                      <a:lnTo>
                        <a:pt x="67" y="38"/>
                      </a:lnTo>
                      <a:lnTo>
                        <a:pt x="61" y="36"/>
                      </a:lnTo>
                      <a:lnTo>
                        <a:pt x="53" y="36"/>
                      </a:lnTo>
                      <a:lnTo>
                        <a:pt x="48" y="35"/>
                      </a:lnTo>
                      <a:lnTo>
                        <a:pt x="36" y="33"/>
                      </a:lnTo>
                      <a:lnTo>
                        <a:pt x="27" y="31"/>
                      </a:lnTo>
                      <a:lnTo>
                        <a:pt x="17" y="27"/>
                      </a:lnTo>
                      <a:lnTo>
                        <a:pt x="10" y="25"/>
                      </a:lnTo>
                      <a:lnTo>
                        <a:pt x="6" y="21"/>
                      </a:lnTo>
                      <a:lnTo>
                        <a:pt x="4" y="19"/>
                      </a:lnTo>
                      <a:lnTo>
                        <a:pt x="0" y="12"/>
                      </a:lnTo>
                      <a:lnTo>
                        <a:pt x="0" y="8"/>
                      </a:lnTo>
                      <a:lnTo>
                        <a:pt x="0" y="2"/>
                      </a:lnTo>
                      <a:lnTo>
                        <a:pt x="4" y="2"/>
                      </a:lnTo>
                      <a:lnTo>
                        <a:pt x="8" y="0"/>
                      </a:lnTo>
                      <a:lnTo>
                        <a:pt x="12" y="2"/>
                      </a:lnTo>
                      <a:lnTo>
                        <a:pt x="12" y="2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0" name="Freeform 92"/>
                <p:cNvSpPr>
                  <a:spLocks/>
                </p:cNvSpPr>
                <p:nvPr/>
              </p:nvSpPr>
              <p:spPr bwMode="auto">
                <a:xfrm>
                  <a:off x="3613021" y="2712249"/>
                  <a:ext cx="221409" cy="345360"/>
                </a:xfrm>
                <a:custGeom>
                  <a:avLst/>
                  <a:gdLst/>
                  <a:ahLst/>
                  <a:cxnLst>
                    <a:cxn ang="0">
                      <a:pos x="464" y="34"/>
                    </a:cxn>
                    <a:cxn ang="0">
                      <a:pos x="460" y="51"/>
                    </a:cxn>
                    <a:cxn ang="0">
                      <a:pos x="455" y="74"/>
                    </a:cxn>
                    <a:cxn ang="0">
                      <a:pos x="449" y="99"/>
                    </a:cxn>
                    <a:cxn ang="0">
                      <a:pos x="443" y="129"/>
                    </a:cxn>
                    <a:cxn ang="0">
                      <a:pos x="436" y="160"/>
                    </a:cxn>
                    <a:cxn ang="0">
                      <a:pos x="426" y="192"/>
                    </a:cxn>
                    <a:cxn ang="0">
                      <a:pos x="419" y="226"/>
                    </a:cxn>
                    <a:cxn ang="0">
                      <a:pos x="409" y="262"/>
                    </a:cxn>
                    <a:cxn ang="0">
                      <a:pos x="399" y="298"/>
                    </a:cxn>
                    <a:cxn ang="0">
                      <a:pos x="390" y="334"/>
                    </a:cxn>
                    <a:cxn ang="0">
                      <a:pos x="380" y="369"/>
                    </a:cxn>
                    <a:cxn ang="0">
                      <a:pos x="369" y="405"/>
                    </a:cxn>
                    <a:cxn ang="0">
                      <a:pos x="358" y="437"/>
                    </a:cxn>
                    <a:cxn ang="0">
                      <a:pos x="348" y="469"/>
                    </a:cxn>
                    <a:cxn ang="0">
                      <a:pos x="337" y="498"/>
                    </a:cxn>
                    <a:cxn ang="0">
                      <a:pos x="325" y="524"/>
                    </a:cxn>
                    <a:cxn ang="0">
                      <a:pos x="318" y="547"/>
                    </a:cxn>
                    <a:cxn ang="0">
                      <a:pos x="308" y="570"/>
                    </a:cxn>
                    <a:cxn ang="0">
                      <a:pos x="295" y="591"/>
                    </a:cxn>
                    <a:cxn ang="0">
                      <a:pos x="280" y="610"/>
                    </a:cxn>
                    <a:cxn ang="0">
                      <a:pos x="251" y="631"/>
                    </a:cxn>
                    <a:cxn ang="0">
                      <a:pos x="223" y="652"/>
                    </a:cxn>
                    <a:cxn ang="0">
                      <a:pos x="187" y="671"/>
                    </a:cxn>
                    <a:cxn ang="0">
                      <a:pos x="150" y="688"/>
                    </a:cxn>
                    <a:cxn ang="0">
                      <a:pos x="112" y="703"/>
                    </a:cxn>
                    <a:cxn ang="0">
                      <a:pos x="78" y="716"/>
                    </a:cxn>
                    <a:cxn ang="0">
                      <a:pos x="48" y="724"/>
                    </a:cxn>
                    <a:cxn ang="0">
                      <a:pos x="23" y="728"/>
                    </a:cxn>
                    <a:cxn ang="0">
                      <a:pos x="4" y="726"/>
                    </a:cxn>
                    <a:cxn ang="0">
                      <a:pos x="4" y="701"/>
                    </a:cxn>
                    <a:cxn ang="0">
                      <a:pos x="13" y="680"/>
                    </a:cxn>
                    <a:cxn ang="0">
                      <a:pos x="27" y="656"/>
                    </a:cxn>
                    <a:cxn ang="0">
                      <a:pos x="44" y="627"/>
                    </a:cxn>
                    <a:cxn ang="0">
                      <a:pos x="67" y="597"/>
                    </a:cxn>
                    <a:cxn ang="0">
                      <a:pos x="88" y="559"/>
                    </a:cxn>
                    <a:cxn ang="0">
                      <a:pos x="105" y="532"/>
                    </a:cxn>
                    <a:cxn ang="0">
                      <a:pos x="116" y="513"/>
                    </a:cxn>
                    <a:cxn ang="0">
                      <a:pos x="129" y="492"/>
                    </a:cxn>
                    <a:cxn ang="0">
                      <a:pos x="141" y="469"/>
                    </a:cxn>
                    <a:cxn ang="0">
                      <a:pos x="152" y="447"/>
                    </a:cxn>
                    <a:cxn ang="0">
                      <a:pos x="164" y="424"/>
                    </a:cxn>
                    <a:cxn ang="0">
                      <a:pos x="175" y="403"/>
                    </a:cxn>
                    <a:cxn ang="0">
                      <a:pos x="185" y="378"/>
                    </a:cxn>
                    <a:cxn ang="0">
                      <a:pos x="196" y="353"/>
                    </a:cxn>
                    <a:cxn ang="0">
                      <a:pos x="207" y="327"/>
                    </a:cxn>
                    <a:cxn ang="0">
                      <a:pos x="221" y="302"/>
                    </a:cxn>
                    <a:cxn ang="0">
                      <a:pos x="236" y="275"/>
                    </a:cxn>
                    <a:cxn ang="0">
                      <a:pos x="251" y="249"/>
                    </a:cxn>
                    <a:cxn ang="0">
                      <a:pos x="268" y="220"/>
                    </a:cxn>
                    <a:cxn ang="0">
                      <a:pos x="285" y="196"/>
                    </a:cxn>
                    <a:cxn ang="0">
                      <a:pos x="303" y="167"/>
                    </a:cxn>
                    <a:cxn ang="0">
                      <a:pos x="322" y="142"/>
                    </a:cxn>
                    <a:cxn ang="0">
                      <a:pos x="339" y="120"/>
                    </a:cxn>
                    <a:cxn ang="0">
                      <a:pos x="358" y="99"/>
                    </a:cxn>
                    <a:cxn ang="0">
                      <a:pos x="373" y="76"/>
                    </a:cxn>
                    <a:cxn ang="0">
                      <a:pos x="390" y="57"/>
                    </a:cxn>
                    <a:cxn ang="0">
                      <a:pos x="411" y="36"/>
                    </a:cxn>
                    <a:cxn ang="0">
                      <a:pos x="439" y="13"/>
                    </a:cxn>
                    <a:cxn ang="0">
                      <a:pos x="457" y="0"/>
                    </a:cxn>
                    <a:cxn ang="0">
                      <a:pos x="468" y="4"/>
                    </a:cxn>
                    <a:cxn ang="0">
                      <a:pos x="470" y="15"/>
                    </a:cxn>
                  </a:cxnLst>
                  <a:rect l="0" t="0" r="r" b="b"/>
                  <a:pathLst>
                    <a:path w="470" h="730">
                      <a:moveTo>
                        <a:pt x="470" y="15"/>
                      </a:moveTo>
                      <a:lnTo>
                        <a:pt x="468" y="23"/>
                      </a:lnTo>
                      <a:lnTo>
                        <a:pt x="464" y="34"/>
                      </a:lnTo>
                      <a:lnTo>
                        <a:pt x="462" y="38"/>
                      </a:lnTo>
                      <a:lnTo>
                        <a:pt x="462" y="44"/>
                      </a:lnTo>
                      <a:lnTo>
                        <a:pt x="460" y="51"/>
                      </a:lnTo>
                      <a:lnTo>
                        <a:pt x="460" y="61"/>
                      </a:lnTo>
                      <a:lnTo>
                        <a:pt x="458" y="66"/>
                      </a:lnTo>
                      <a:lnTo>
                        <a:pt x="455" y="74"/>
                      </a:lnTo>
                      <a:lnTo>
                        <a:pt x="453" y="82"/>
                      </a:lnTo>
                      <a:lnTo>
                        <a:pt x="453" y="91"/>
                      </a:lnTo>
                      <a:lnTo>
                        <a:pt x="449" y="99"/>
                      </a:lnTo>
                      <a:lnTo>
                        <a:pt x="447" y="108"/>
                      </a:lnTo>
                      <a:lnTo>
                        <a:pt x="445" y="120"/>
                      </a:lnTo>
                      <a:lnTo>
                        <a:pt x="443" y="129"/>
                      </a:lnTo>
                      <a:lnTo>
                        <a:pt x="439" y="139"/>
                      </a:lnTo>
                      <a:lnTo>
                        <a:pt x="438" y="148"/>
                      </a:lnTo>
                      <a:lnTo>
                        <a:pt x="436" y="160"/>
                      </a:lnTo>
                      <a:lnTo>
                        <a:pt x="434" y="171"/>
                      </a:lnTo>
                      <a:lnTo>
                        <a:pt x="430" y="182"/>
                      </a:lnTo>
                      <a:lnTo>
                        <a:pt x="426" y="192"/>
                      </a:lnTo>
                      <a:lnTo>
                        <a:pt x="424" y="205"/>
                      </a:lnTo>
                      <a:lnTo>
                        <a:pt x="422" y="217"/>
                      </a:lnTo>
                      <a:lnTo>
                        <a:pt x="419" y="226"/>
                      </a:lnTo>
                      <a:lnTo>
                        <a:pt x="415" y="239"/>
                      </a:lnTo>
                      <a:lnTo>
                        <a:pt x="411" y="251"/>
                      </a:lnTo>
                      <a:lnTo>
                        <a:pt x="409" y="262"/>
                      </a:lnTo>
                      <a:lnTo>
                        <a:pt x="405" y="274"/>
                      </a:lnTo>
                      <a:lnTo>
                        <a:pt x="403" y="287"/>
                      </a:lnTo>
                      <a:lnTo>
                        <a:pt x="399" y="298"/>
                      </a:lnTo>
                      <a:lnTo>
                        <a:pt x="398" y="312"/>
                      </a:lnTo>
                      <a:lnTo>
                        <a:pt x="394" y="321"/>
                      </a:lnTo>
                      <a:lnTo>
                        <a:pt x="390" y="334"/>
                      </a:lnTo>
                      <a:lnTo>
                        <a:pt x="386" y="346"/>
                      </a:lnTo>
                      <a:lnTo>
                        <a:pt x="382" y="357"/>
                      </a:lnTo>
                      <a:lnTo>
                        <a:pt x="380" y="369"/>
                      </a:lnTo>
                      <a:lnTo>
                        <a:pt x="377" y="380"/>
                      </a:lnTo>
                      <a:lnTo>
                        <a:pt x="373" y="393"/>
                      </a:lnTo>
                      <a:lnTo>
                        <a:pt x="369" y="405"/>
                      </a:lnTo>
                      <a:lnTo>
                        <a:pt x="365" y="414"/>
                      </a:lnTo>
                      <a:lnTo>
                        <a:pt x="361" y="426"/>
                      </a:lnTo>
                      <a:lnTo>
                        <a:pt x="358" y="437"/>
                      </a:lnTo>
                      <a:lnTo>
                        <a:pt x="354" y="448"/>
                      </a:lnTo>
                      <a:lnTo>
                        <a:pt x="352" y="458"/>
                      </a:lnTo>
                      <a:lnTo>
                        <a:pt x="348" y="469"/>
                      </a:lnTo>
                      <a:lnTo>
                        <a:pt x="344" y="479"/>
                      </a:lnTo>
                      <a:lnTo>
                        <a:pt x="341" y="490"/>
                      </a:lnTo>
                      <a:lnTo>
                        <a:pt x="337" y="498"/>
                      </a:lnTo>
                      <a:lnTo>
                        <a:pt x="333" y="507"/>
                      </a:lnTo>
                      <a:lnTo>
                        <a:pt x="329" y="515"/>
                      </a:lnTo>
                      <a:lnTo>
                        <a:pt x="325" y="524"/>
                      </a:lnTo>
                      <a:lnTo>
                        <a:pt x="323" y="532"/>
                      </a:lnTo>
                      <a:lnTo>
                        <a:pt x="320" y="542"/>
                      </a:lnTo>
                      <a:lnTo>
                        <a:pt x="318" y="547"/>
                      </a:lnTo>
                      <a:lnTo>
                        <a:pt x="314" y="557"/>
                      </a:lnTo>
                      <a:lnTo>
                        <a:pt x="310" y="562"/>
                      </a:lnTo>
                      <a:lnTo>
                        <a:pt x="308" y="570"/>
                      </a:lnTo>
                      <a:lnTo>
                        <a:pt x="304" y="576"/>
                      </a:lnTo>
                      <a:lnTo>
                        <a:pt x="301" y="581"/>
                      </a:lnTo>
                      <a:lnTo>
                        <a:pt x="295" y="591"/>
                      </a:lnTo>
                      <a:lnTo>
                        <a:pt x="291" y="599"/>
                      </a:lnTo>
                      <a:lnTo>
                        <a:pt x="285" y="604"/>
                      </a:lnTo>
                      <a:lnTo>
                        <a:pt x="280" y="610"/>
                      </a:lnTo>
                      <a:lnTo>
                        <a:pt x="270" y="618"/>
                      </a:lnTo>
                      <a:lnTo>
                        <a:pt x="263" y="625"/>
                      </a:lnTo>
                      <a:lnTo>
                        <a:pt x="251" y="631"/>
                      </a:lnTo>
                      <a:lnTo>
                        <a:pt x="242" y="638"/>
                      </a:lnTo>
                      <a:lnTo>
                        <a:pt x="232" y="646"/>
                      </a:lnTo>
                      <a:lnTo>
                        <a:pt x="223" y="652"/>
                      </a:lnTo>
                      <a:lnTo>
                        <a:pt x="211" y="657"/>
                      </a:lnTo>
                      <a:lnTo>
                        <a:pt x="198" y="663"/>
                      </a:lnTo>
                      <a:lnTo>
                        <a:pt x="187" y="671"/>
                      </a:lnTo>
                      <a:lnTo>
                        <a:pt x="175" y="676"/>
                      </a:lnTo>
                      <a:lnTo>
                        <a:pt x="162" y="682"/>
                      </a:lnTo>
                      <a:lnTo>
                        <a:pt x="150" y="688"/>
                      </a:lnTo>
                      <a:lnTo>
                        <a:pt x="137" y="694"/>
                      </a:lnTo>
                      <a:lnTo>
                        <a:pt x="126" y="699"/>
                      </a:lnTo>
                      <a:lnTo>
                        <a:pt x="112" y="703"/>
                      </a:lnTo>
                      <a:lnTo>
                        <a:pt x="101" y="709"/>
                      </a:lnTo>
                      <a:lnTo>
                        <a:pt x="90" y="711"/>
                      </a:lnTo>
                      <a:lnTo>
                        <a:pt x="78" y="716"/>
                      </a:lnTo>
                      <a:lnTo>
                        <a:pt x="67" y="718"/>
                      </a:lnTo>
                      <a:lnTo>
                        <a:pt x="57" y="722"/>
                      </a:lnTo>
                      <a:lnTo>
                        <a:pt x="48" y="724"/>
                      </a:lnTo>
                      <a:lnTo>
                        <a:pt x="38" y="726"/>
                      </a:lnTo>
                      <a:lnTo>
                        <a:pt x="29" y="726"/>
                      </a:lnTo>
                      <a:lnTo>
                        <a:pt x="23" y="728"/>
                      </a:lnTo>
                      <a:lnTo>
                        <a:pt x="15" y="728"/>
                      </a:lnTo>
                      <a:lnTo>
                        <a:pt x="10" y="730"/>
                      </a:lnTo>
                      <a:lnTo>
                        <a:pt x="4" y="726"/>
                      </a:lnTo>
                      <a:lnTo>
                        <a:pt x="0" y="720"/>
                      </a:lnTo>
                      <a:lnTo>
                        <a:pt x="0" y="711"/>
                      </a:lnTo>
                      <a:lnTo>
                        <a:pt x="4" y="701"/>
                      </a:lnTo>
                      <a:lnTo>
                        <a:pt x="6" y="694"/>
                      </a:lnTo>
                      <a:lnTo>
                        <a:pt x="10" y="688"/>
                      </a:lnTo>
                      <a:lnTo>
                        <a:pt x="13" y="680"/>
                      </a:lnTo>
                      <a:lnTo>
                        <a:pt x="17" y="673"/>
                      </a:lnTo>
                      <a:lnTo>
                        <a:pt x="21" y="663"/>
                      </a:lnTo>
                      <a:lnTo>
                        <a:pt x="27" y="656"/>
                      </a:lnTo>
                      <a:lnTo>
                        <a:pt x="33" y="646"/>
                      </a:lnTo>
                      <a:lnTo>
                        <a:pt x="38" y="638"/>
                      </a:lnTo>
                      <a:lnTo>
                        <a:pt x="44" y="627"/>
                      </a:lnTo>
                      <a:lnTo>
                        <a:pt x="52" y="616"/>
                      </a:lnTo>
                      <a:lnTo>
                        <a:pt x="59" y="606"/>
                      </a:lnTo>
                      <a:lnTo>
                        <a:pt x="67" y="597"/>
                      </a:lnTo>
                      <a:lnTo>
                        <a:pt x="74" y="583"/>
                      </a:lnTo>
                      <a:lnTo>
                        <a:pt x="82" y="572"/>
                      </a:lnTo>
                      <a:lnTo>
                        <a:pt x="88" y="559"/>
                      </a:lnTo>
                      <a:lnTo>
                        <a:pt x="97" y="547"/>
                      </a:lnTo>
                      <a:lnTo>
                        <a:pt x="101" y="540"/>
                      </a:lnTo>
                      <a:lnTo>
                        <a:pt x="105" y="532"/>
                      </a:lnTo>
                      <a:lnTo>
                        <a:pt x="109" y="526"/>
                      </a:lnTo>
                      <a:lnTo>
                        <a:pt x="112" y="519"/>
                      </a:lnTo>
                      <a:lnTo>
                        <a:pt x="116" y="513"/>
                      </a:lnTo>
                      <a:lnTo>
                        <a:pt x="120" y="505"/>
                      </a:lnTo>
                      <a:lnTo>
                        <a:pt x="126" y="498"/>
                      </a:lnTo>
                      <a:lnTo>
                        <a:pt x="129" y="492"/>
                      </a:lnTo>
                      <a:lnTo>
                        <a:pt x="133" y="485"/>
                      </a:lnTo>
                      <a:lnTo>
                        <a:pt x="137" y="477"/>
                      </a:lnTo>
                      <a:lnTo>
                        <a:pt x="141" y="469"/>
                      </a:lnTo>
                      <a:lnTo>
                        <a:pt x="145" y="462"/>
                      </a:lnTo>
                      <a:lnTo>
                        <a:pt x="148" y="454"/>
                      </a:lnTo>
                      <a:lnTo>
                        <a:pt x="152" y="447"/>
                      </a:lnTo>
                      <a:lnTo>
                        <a:pt x="156" y="441"/>
                      </a:lnTo>
                      <a:lnTo>
                        <a:pt x="160" y="433"/>
                      </a:lnTo>
                      <a:lnTo>
                        <a:pt x="164" y="424"/>
                      </a:lnTo>
                      <a:lnTo>
                        <a:pt x="168" y="418"/>
                      </a:lnTo>
                      <a:lnTo>
                        <a:pt x="171" y="408"/>
                      </a:lnTo>
                      <a:lnTo>
                        <a:pt x="175" y="403"/>
                      </a:lnTo>
                      <a:lnTo>
                        <a:pt x="179" y="393"/>
                      </a:lnTo>
                      <a:lnTo>
                        <a:pt x="183" y="388"/>
                      </a:lnTo>
                      <a:lnTo>
                        <a:pt x="185" y="378"/>
                      </a:lnTo>
                      <a:lnTo>
                        <a:pt x="190" y="370"/>
                      </a:lnTo>
                      <a:lnTo>
                        <a:pt x="192" y="361"/>
                      </a:lnTo>
                      <a:lnTo>
                        <a:pt x="196" y="353"/>
                      </a:lnTo>
                      <a:lnTo>
                        <a:pt x="200" y="346"/>
                      </a:lnTo>
                      <a:lnTo>
                        <a:pt x="204" y="336"/>
                      </a:lnTo>
                      <a:lnTo>
                        <a:pt x="207" y="327"/>
                      </a:lnTo>
                      <a:lnTo>
                        <a:pt x="211" y="319"/>
                      </a:lnTo>
                      <a:lnTo>
                        <a:pt x="217" y="312"/>
                      </a:lnTo>
                      <a:lnTo>
                        <a:pt x="221" y="302"/>
                      </a:lnTo>
                      <a:lnTo>
                        <a:pt x="225" y="293"/>
                      </a:lnTo>
                      <a:lnTo>
                        <a:pt x="230" y="285"/>
                      </a:lnTo>
                      <a:lnTo>
                        <a:pt x="236" y="275"/>
                      </a:lnTo>
                      <a:lnTo>
                        <a:pt x="242" y="268"/>
                      </a:lnTo>
                      <a:lnTo>
                        <a:pt x="245" y="258"/>
                      </a:lnTo>
                      <a:lnTo>
                        <a:pt x="251" y="249"/>
                      </a:lnTo>
                      <a:lnTo>
                        <a:pt x="257" y="239"/>
                      </a:lnTo>
                      <a:lnTo>
                        <a:pt x="264" y="232"/>
                      </a:lnTo>
                      <a:lnTo>
                        <a:pt x="268" y="220"/>
                      </a:lnTo>
                      <a:lnTo>
                        <a:pt x="274" y="213"/>
                      </a:lnTo>
                      <a:lnTo>
                        <a:pt x="280" y="203"/>
                      </a:lnTo>
                      <a:lnTo>
                        <a:pt x="285" y="196"/>
                      </a:lnTo>
                      <a:lnTo>
                        <a:pt x="291" y="186"/>
                      </a:lnTo>
                      <a:lnTo>
                        <a:pt x="297" y="177"/>
                      </a:lnTo>
                      <a:lnTo>
                        <a:pt x="303" y="167"/>
                      </a:lnTo>
                      <a:lnTo>
                        <a:pt x="310" y="160"/>
                      </a:lnTo>
                      <a:lnTo>
                        <a:pt x="316" y="150"/>
                      </a:lnTo>
                      <a:lnTo>
                        <a:pt x="322" y="142"/>
                      </a:lnTo>
                      <a:lnTo>
                        <a:pt x="327" y="135"/>
                      </a:lnTo>
                      <a:lnTo>
                        <a:pt x="333" y="127"/>
                      </a:lnTo>
                      <a:lnTo>
                        <a:pt x="339" y="120"/>
                      </a:lnTo>
                      <a:lnTo>
                        <a:pt x="344" y="114"/>
                      </a:lnTo>
                      <a:lnTo>
                        <a:pt x="352" y="106"/>
                      </a:lnTo>
                      <a:lnTo>
                        <a:pt x="358" y="99"/>
                      </a:lnTo>
                      <a:lnTo>
                        <a:pt x="363" y="91"/>
                      </a:lnTo>
                      <a:lnTo>
                        <a:pt x="369" y="84"/>
                      </a:lnTo>
                      <a:lnTo>
                        <a:pt x="373" y="76"/>
                      </a:lnTo>
                      <a:lnTo>
                        <a:pt x="380" y="70"/>
                      </a:lnTo>
                      <a:lnTo>
                        <a:pt x="384" y="63"/>
                      </a:lnTo>
                      <a:lnTo>
                        <a:pt x="390" y="57"/>
                      </a:lnTo>
                      <a:lnTo>
                        <a:pt x="396" y="51"/>
                      </a:lnTo>
                      <a:lnTo>
                        <a:pt x="401" y="47"/>
                      </a:lnTo>
                      <a:lnTo>
                        <a:pt x="411" y="36"/>
                      </a:lnTo>
                      <a:lnTo>
                        <a:pt x="420" y="27"/>
                      </a:lnTo>
                      <a:lnTo>
                        <a:pt x="430" y="19"/>
                      </a:lnTo>
                      <a:lnTo>
                        <a:pt x="439" y="13"/>
                      </a:lnTo>
                      <a:lnTo>
                        <a:pt x="445" y="6"/>
                      </a:lnTo>
                      <a:lnTo>
                        <a:pt x="453" y="4"/>
                      </a:lnTo>
                      <a:lnTo>
                        <a:pt x="457" y="0"/>
                      </a:lnTo>
                      <a:lnTo>
                        <a:pt x="462" y="0"/>
                      </a:lnTo>
                      <a:lnTo>
                        <a:pt x="464" y="0"/>
                      </a:lnTo>
                      <a:lnTo>
                        <a:pt x="468" y="4"/>
                      </a:lnTo>
                      <a:lnTo>
                        <a:pt x="468" y="8"/>
                      </a:lnTo>
                      <a:lnTo>
                        <a:pt x="470" y="15"/>
                      </a:lnTo>
                      <a:lnTo>
                        <a:pt x="470" y="15"/>
                      </a:lnTo>
                      <a:close/>
                    </a:path>
                  </a:pathLst>
                </a:custGeom>
                <a:solidFill>
                  <a:srgbClr val="FAF2A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1" name="Freeform 93"/>
                <p:cNvSpPr>
                  <a:spLocks/>
                </p:cNvSpPr>
                <p:nvPr/>
              </p:nvSpPr>
              <p:spPr bwMode="auto">
                <a:xfrm>
                  <a:off x="3168312" y="2911895"/>
                  <a:ext cx="246010" cy="190185"/>
                </a:xfrm>
                <a:custGeom>
                  <a:avLst/>
                  <a:gdLst/>
                  <a:ahLst/>
                  <a:cxnLst>
                    <a:cxn ang="0">
                      <a:pos x="13" y="34"/>
                    </a:cxn>
                    <a:cxn ang="0">
                      <a:pos x="38" y="55"/>
                    </a:cxn>
                    <a:cxn ang="0">
                      <a:pos x="63" y="76"/>
                    </a:cxn>
                    <a:cxn ang="0">
                      <a:pos x="83" y="91"/>
                    </a:cxn>
                    <a:cxn ang="0">
                      <a:pos x="104" y="110"/>
                    </a:cxn>
                    <a:cxn ang="0">
                      <a:pos x="127" y="129"/>
                    </a:cxn>
                    <a:cxn ang="0">
                      <a:pos x="152" y="150"/>
                    </a:cxn>
                    <a:cxn ang="0">
                      <a:pos x="177" y="169"/>
                    </a:cxn>
                    <a:cxn ang="0">
                      <a:pos x="201" y="192"/>
                    </a:cxn>
                    <a:cxn ang="0">
                      <a:pos x="226" y="211"/>
                    </a:cxn>
                    <a:cxn ang="0">
                      <a:pos x="251" y="230"/>
                    </a:cxn>
                    <a:cxn ang="0">
                      <a:pos x="274" y="251"/>
                    </a:cxn>
                    <a:cxn ang="0">
                      <a:pos x="298" y="270"/>
                    </a:cxn>
                    <a:cxn ang="0">
                      <a:pos x="319" y="287"/>
                    </a:cxn>
                    <a:cxn ang="0">
                      <a:pos x="350" y="315"/>
                    </a:cxn>
                    <a:cxn ang="0">
                      <a:pos x="378" y="342"/>
                    </a:cxn>
                    <a:cxn ang="0">
                      <a:pos x="395" y="361"/>
                    </a:cxn>
                    <a:cxn ang="0">
                      <a:pos x="418" y="380"/>
                    </a:cxn>
                    <a:cxn ang="0">
                      <a:pos x="450" y="395"/>
                    </a:cxn>
                    <a:cxn ang="0">
                      <a:pos x="483" y="399"/>
                    </a:cxn>
                    <a:cxn ang="0">
                      <a:pos x="509" y="393"/>
                    </a:cxn>
                    <a:cxn ang="0">
                      <a:pos x="519" y="370"/>
                    </a:cxn>
                    <a:cxn ang="0">
                      <a:pos x="521" y="355"/>
                    </a:cxn>
                    <a:cxn ang="0">
                      <a:pos x="515" y="329"/>
                    </a:cxn>
                    <a:cxn ang="0">
                      <a:pos x="508" y="296"/>
                    </a:cxn>
                    <a:cxn ang="0">
                      <a:pos x="500" y="266"/>
                    </a:cxn>
                    <a:cxn ang="0">
                      <a:pos x="496" y="245"/>
                    </a:cxn>
                    <a:cxn ang="0">
                      <a:pos x="490" y="224"/>
                    </a:cxn>
                    <a:cxn ang="0">
                      <a:pos x="485" y="203"/>
                    </a:cxn>
                    <a:cxn ang="0">
                      <a:pos x="477" y="184"/>
                    </a:cxn>
                    <a:cxn ang="0">
                      <a:pos x="473" y="165"/>
                    </a:cxn>
                    <a:cxn ang="0">
                      <a:pos x="466" y="144"/>
                    </a:cxn>
                    <a:cxn ang="0">
                      <a:pos x="452" y="112"/>
                    </a:cxn>
                    <a:cxn ang="0">
                      <a:pos x="437" y="78"/>
                    </a:cxn>
                    <a:cxn ang="0">
                      <a:pos x="418" y="51"/>
                    </a:cxn>
                    <a:cxn ang="0">
                      <a:pos x="399" y="32"/>
                    </a:cxn>
                    <a:cxn ang="0">
                      <a:pos x="380" y="25"/>
                    </a:cxn>
                    <a:cxn ang="0">
                      <a:pos x="352" y="21"/>
                    </a:cxn>
                    <a:cxn ang="0">
                      <a:pos x="327" y="17"/>
                    </a:cxn>
                    <a:cxn ang="0">
                      <a:pos x="306" y="15"/>
                    </a:cxn>
                    <a:cxn ang="0">
                      <a:pos x="283" y="13"/>
                    </a:cxn>
                    <a:cxn ang="0">
                      <a:pos x="258" y="9"/>
                    </a:cxn>
                    <a:cxn ang="0">
                      <a:pos x="234" y="7"/>
                    </a:cxn>
                    <a:cxn ang="0">
                      <a:pos x="207" y="6"/>
                    </a:cxn>
                    <a:cxn ang="0">
                      <a:pos x="180" y="2"/>
                    </a:cxn>
                    <a:cxn ang="0">
                      <a:pos x="154" y="2"/>
                    </a:cxn>
                    <a:cxn ang="0">
                      <a:pos x="129" y="0"/>
                    </a:cxn>
                    <a:cxn ang="0">
                      <a:pos x="104" y="0"/>
                    </a:cxn>
                    <a:cxn ang="0">
                      <a:pos x="83" y="0"/>
                    </a:cxn>
                    <a:cxn ang="0">
                      <a:pos x="61" y="0"/>
                    </a:cxn>
                    <a:cxn ang="0">
                      <a:pos x="32" y="2"/>
                    </a:cxn>
                    <a:cxn ang="0">
                      <a:pos x="7" y="6"/>
                    </a:cxn>
                    <a:cxn ang="0">
                      <a:pos x="4" y="25"/>
                    </a:cxn>
                  </a:cxnLst>
                  <a:rect l="0" t="0" r="r" b="b"/>
                  <a:pathLst>
                    <a:path w="521" h="401">
                      <a:moveTo>
                        <a:pt x="4" y="25"/>
                      </a:moveTo>
                      <a:lnTo>
                        <a:pt x="7" y="28"/>
                      </a:lnTo>
                      <a:lnTo>
                        <a:pt x="13" y="34"/>
                      </a:lnTo>
                      <a:lnTo>
                        <a:pt x="19" y="40"/>
                      </a:lnTo>
                      <a:lnTo>
                        <a:pt x="28" y="47"/>
                      </a:lnTo>
                      <a:lnTo>
                        <a:pt x="38" y="55"/>
                      </a:lnTo>
                      <a:lnTo>
                        <a:pt x="51" y="66"/>
                      </a:lnTo>
                      <a:lnTo>
                        <a:pt x="55" y="68"/>
                      </a:lnTo>
                      <a:lnTo>
                        <a:pt x="63" y="76"/>
                      </a:lnTo>
                      <a:lnTo>
                        <a:pt x="70" y="80"/>
                      </a:lnTo>
                      <a:lnTo>
                        <a:pt x="76" y="87"/>
                      </a:lnTo>
                      <a:lnTo>
                        <a:pt x="83" y="91"/>
                      </a:lnTo>
                      <a:lnTo>
                        <a:pt x="89" y="97"/>
                      </a:lnTo>
                      <a:lnTo>
                        <a:pt x="97" y="104"/>
                      </a:lnTo>
                      <a:lnTo>
                        <a:pt x="104" y="110"/>
                      </a:lnTo>
                      <a:lnTo>
                        <a:pt x="110" y="116"/>
                      </a:lnTo>
                      <a:lnTo>
                        <a:pt x="120" y="121"/>
                      </a:lnTo>
                      <a:lnTo>
                        <a:pt x="127" y="129"/>
                      </a:lnTo>
                      <a:lnTo>
                        <a:pt x="135" y="137"/>
                      </a:lnTo>
                      <a:lnTo>
                        <a:pt x="142" y="142"/>
                      </a:lnTo>
                      <a:lnTo>
                        <a:pt x="152" y="150"/>
                      </a:lnTo>
                      <a:lnTo>
                        <a:pt x="160" y="156"/>
                      </a:lnTo>
                      <a:lnTo>
                        <a:pt x="167" y="163"/>
                      </a:lnTo>
                      <a:lnTo>
                        <a:pt x="177" y="169"/>
                      </a:lnTo>
                      <a:lnTo>
                        <a:pt x="184" y="177"/>
                      </a:lnTo>
                      <a:lnTo>
                        <a:pt x="192" y="184"/>
                      </a:lnTo>
                      <a:lnTo>
                        <a:pt x="201" y="192"/>
                      </a:lnTo>
                      <a:lnTo>
                        <a:pt x="209" y="197"/>
                      </a:lnTo>
                      <a:lnTo>
                        <a:pt x="217" y="203"/>
                      </a:lnTo>
                      <a:lnTo>
                        <a:pt x="226" y="211"/>
                      </a:lnTo>
                      <a:lnTo>
                        <a:pt x="234" y="216"/>
                      </a:lnTo>
                      <a:lnTo>
                        <a:pt x="243" y="224"/>
                      </a:lnTo>
                      <a:lnTo>
                        <a:pt x="251" y="230"/>
                      </a:lnTo>
                      <a:lnTo>
                        <a:pt x="258" y="237"/>
                      </a:lnTo>
                      <a:lnTo>
                        <a:pt x="268" y="245"/>
                      </a:lnTo>
                      <a:lnTo>
                        <a:pt x="274" y="251"/>
                      </a:lnTo>
                      <a:lnTo>
                        <a:pt x="283" y="256"/>
                      </a:lnTo>
                      <a:lnTo>
                        <a:pt x="289" y="262"/>
                      </a:lnTo>
                      <a:lnTo>
                        <a:pt x="298" y="270"/>
                      </a:lnTo>
                      <a:lnTo>
                        <a:pt x="306" y="275"/>
                      </a:lnTo>
                      <a:lnTo>
                        <a:pt x="312" y="281"/>
                      </a:lnTo>
                      <a:lnTo>
                        <a:pt x="319" y="287"/>
                      </a:lnTo>
                      <a:lnTo>
                        <a:pt x="327" y="294"/>
                      </a:lnTo>
                      <a:lnTo>
                        <a:pt x="338" y="304"/>
                      </a:lnTo>
                      <a:lnTo>
                        <a:pt x="350" y="315"/>
                      </a:lnTo>
                      <a:lnTo>
                        <a:pt x="361" y="325"/>
                      </a:lnTo>
                      <a:lnTo>
                        <a:pt x="371" y="334"/>
                      </a:lnTo>
                      <a:lnTo>
                        <a:pt x="378" y="342"/>
                      </a:lnTo>
                      <a:lnTo>
                        <a:pt x="386" y="349"/>
                      </a:lnTo>
                      <a:lnTo>
                        <a:pt x="390" y="355"/>
                      </a:lnTo>
                      <a:lnTo>
                        <a:pt x="395" y="361"/>
                      </a:lnTo>
                      <a:lnTo>
                        <a:pt x="401" y="367"/>
                      </a:lnTo>
                      <a:lnTo>
                        <a:pt x="409" y="374"/>
                      </a:lnTo>
                      <a:lnTo>
                        <a:pt x="418" y="380"/>
                      </a:lnTo>
                      <a:lnTo>
                        <a:pt x="428" y="386"/>
                      </a:lnTo>
                      <a:lnTo>
                        <a:pt x="439" y="389"/>
                      </a:lnTo>
                      <a:lnTo>
                        <a:pt x="450" y="395"/>
                      </a:lnTo>
                      <a:lnTo>
                        <a:pt x="462" y="397"/>
                      </a:lnTo>
                      <a:lnTo>
                        <a:pt x="473" y="401"/>
                      </a:lnTo>
                      <a:lnTo>
                        <a:pt x="483" y="399"/>
                      </a:lnTo>
                      <a:lnTo>
                        <a:pt x="494" y="399"/>
                      </a:lnTo>
                      <a:lnTo>
                        <a:pt x="502" y="395"/>
                      </a:lnTo>
                      <a:lnTo>
                        <a:pt x="509" y="393"/>
                      </a:lnTo>
                      <a:lnTo>
                        <a:pt x="515" y="386"/>
                      </a:lnTo>
                      <a:lnTo>
                        <a:pt x="519" y="378"/>
                      </a:lnTo>
                      <a:lnTo>
                        <a:pt x="519" y="370"/>
                      </a:lnTo>
                      <a:lnTo>
                        <a:pt x="521" y="367"/>
                      </a:lnTo>
                      <a:lnTo>
                        <a:pt x="521" y="361"/>
                      </a:lnTo>
                      <a:lnTo>
                        <a:pt x="521" y="355"/>
                      </a:lnTo>
                      <a:lnTo>
                        <a:pt x="519" y="346"/>
                      </a:lnTo>
                      <a:lnTo>
                        <a:pt x="517" y="338"/>
                      </a:lnTo>
                      <a:lnTo>
                        <a:pt x="515" y="329"/>
                      </a:lnTo>
                      <a:lnTo>
                        <a:pt x="513" y="319"/>
                      </a:lnTo>
                      <a:lnTo>
                        <a:pt x="509" y="308"/>
                      </a:lnTo>
                      <a:lnTo>
                        <a:pt x="508" y="296"/>
                      </a:lnTo>
                      <a:lnTo>
                        <a:pt x="506" y="285"/>
                      </a:lnTo>
                      <a:lnTo>
                        <a:pt x="504" y="273"/>
                      </a:lnTo>
                      <a:lnTo>
                        <a:pt x="500" y="266"/>
                      </a:lnTo>
                      <a:lnTo>
                        <a:pt x="500" y="258"/>
                      </a:lnTo>
                      <a:lnTo>
                        <a:pt x="496" y="251"/>
                      </a:lnTo>
                      <a:lnTo>
                        <a:pt x="496" y="245"/>
                      </a:lnTo>
                      <a:lnTo>
                        <a:pt x="494" y="239"/>
                      </a:lnTo>
                      <a:lnTo>
                        <a:pt x="492" y="232"/>
                      </a:lnTo>
                      <a:lnTo>
                        <a:pt x="490" y="224"/>
                      </a:lnTo>
                      <a:lnTo>
                        <a:pt x="489" y="218"/>
                      </a:lnTo>
                      <a:lnTo>
                        <a:pt x="487" y="211"/>
                      </a:lnTo>
                      <a:lnTo>
                        <a:pt x="485" y="203"/>
                      </a:lnTo>
                      <a:lnTo>
                        <a:pt x="481" y="197"/>
                      </a:lnTo>
                      <a:lnTo>
                        <a:pt x="481" y="192"/>
                      </a:lnTo>
                      <a:lnTo>
                        <a:pt x="477" y="184"/>
                      </a:lnTo>
                      <a:lnTo>
                        <a:pt x="477" y="178"/>
                      </a:lnTo>
                      <a:lnTo>
                        <a:pt x="475" y="171"/>
                      </a:lnTo>
                      <a:lnTo>
                        <a:pt x="473" y="165"/>
                      </a:lnTo>
                      <a:lnTo>
                        <a:pt x="469" y="158"/>
                      </a:lnTo>
                      <a:lnTo>
                        <a:pt x="468" y="150"/>
                      </a:lnTo>
                      <a:lnTo>
                        <a:pt x="466" y="144"/>
                      </a:lnTo>
                      <a:lnTo>
                        <a:pt x="462" y="137"/>
                      </a:lnTo>
                      <a:lnTo>
                        <a:pt x="458" y="123"/>
                      </a:lnTo>
                      <a:lnTo>
                        <a:pt x="452" y="112"/>
                      </a:lnTo>
                      <a:lnTo>
                        <a:pt x="447" y="101"/>
                      </a:lnTo>
                      <a:lnTo>
                        <a:pt x="443" y="87"/>
                      </a:lnTo>
                      <a:lnTo>
                        <a:pt x="437" y="78"/>
                      </a:lnTo>
                      <a:lnTo>
                        <a:pt x="431" y="68"/>
                      </a:lnTo>
                      <a:lnTo>
                        <a:pt x="424" y="59"/>
                      </a:lnTo>
                      <a:lnTo>
                        <a:pt x="418" y="51"/>
                      </a:lnTo>
                      <a:lnTo>
                        <a:pt x="412" y="44"/>
                      </a:lnTo>
                      <a:lnTo>
                        <a:pt x="407" y="38"/>
                      </a:lnTo>
                      <a:lnTo>
                        <a:pt x="399" y="32"/>
                      </a:lnTo>
                      <a:lnTo>
                        <a:pt x="393" y="28"/>
                      </a:lnTo>
                      <a:lnTo>
                        <a:pt x="386" y="25"/>
                      </a:lnTo>
                      <a:lnTo>
                        <a:pt x="380" y="25"/>
                      </a:lnTo>
                      <a:lnTo>
                        <a:pt x="373" y="23"/>
                      </a:lnTo>
                      <a:lnTo>
                        <a:pt x="363" y="23"/>
                      </a:lnTo>
                      <a:lnTo>
                        <a:pt x="352" y="21"/>
                      </a:lnTo>
                      <a:lnTo>
                        <a:pt x="340" y="19"/>
                      </a:lnTo>
                      <a:lnTo>
                        <a:pt x="334" y="19"/>
                      </a:lnTo>
                      <a:lnTo>
                        <a:pt x="327" y="17"/>
                      </a:lnTo>
                      <a:lnTo>
                        <a:pt x="319" y="15"/>
                      </a:lnTo>
                      <a:lnTo>
                        <a:pt x="314" y="15"/>
                      </a:lnTo>
                      <a:lnTo>
                        <a:pt x="306" y="15"/>
                      </a:lnTo>
                      <a:lnTo>
                        <a:pt x="298" y="15"/>
                      </a:lnTo>
                      <a:lnTo>
                        <a:pt x="291" y="13"/>
                      </a:lnTo>
                      <a:lnTo>
                        <a:pt x="283" y="13"/>
                      </a:lnTo>
                      <a:lnTo>
                        <a:pt x="274" y="13"/>
                      </a:lnTo>
                      <a:lnTo>
                        <a:pt x="266" y="11"/>
                      </a:lnTo>
                      <a:lnTo>
                        <a:pt x="258" y="9"/>
                      </a:lnTo>
                      <a:lnTo>
                        <a:pt x="249" y="9"/>
                      </a:lnTo>
                      <a:lnTo>
                        <a:pt x="239" y="9"/>
                      </a:lnTo>
                      <a:lnTo>
                        <a:pt x="234" y="7"/>
                      </a:lnTo>
                      <a:lnTo>
                        <a:pt x="224" y="6"/>
                      </a:lnTo>
                      <a:lnTo>
                        <a:pt x="217" y="6"/>
                      </a:lnTo>
                      <a:lnTo>
                        <a:pt x="207" y="6"/>
                      </a:lnTo>
                      <a:lnTo>
                        <a:pt x="198" y="4"/>
                      </a:lnTo>
                      <a:lnTo>
                        <a:pt x="190" y="2"/>
                      </a:lnTo>
                      <a:lnTo>
                        <a:pt x="180" y="2"/>
                      </a:lnTo>
                      <a:lnTo>
                        <a:pt x="171" y="2"/>
                      </a:lnTo>
                      <a:lnTo>
                        <a:pt x="163" y="2"/>
                      </a:lnTo>
                      <a:lnTo>
                        <a:pt x="154" y="2"/>
                      </a:lnTo>
                      <a:lnTo>
                        <a:pt x="148" y="2"/>
                      </a:lnTo>
                      <a:lnTo>
                        <a:pt x="139" y="0"/>
                      </a:lnTo>
                      <a:lnTo>
                        <a:pt x="129" y="0"/>
                      </a:lnTo>
                      <a:lnTo>
                        <a:pt x="120" y="0"/>
                      </a:lnTo>
                      <a:lnTo>
                        <a:pt x="114" y="0"/>
                      </a:lnTo>
                      <a:lnTo>
                        <a:pt x="104" y="0"/>
                      </a:lnTo>
                      <a:lnTo>
                        <a:pt x="97" y="0"/>
                      </a:lnTo>
                      <a:lnTo>
                        <a:pt x="89" y="0"/>
                      </a:lnTo>
                      <a:lnTo>
                        <a:pt x="83" y="0"/>
                      </a:lnTo>
                      <a:lnTo>
                        <a:pt x="76" y="0"/>
                      </a:lnTo>
                      <a:lnTo>
                        <a:pt x="68" y="0"/>
                      </a:lnTo>
                      <a:lnTo>
                        <a:pt x="61" y="0"/>
                      </a:lnTo>
                      <a:lnTo>
                        <a:pt x="55" y="0"/>
                      </a:lnTo>
                      <a:lnTo>
                        <a:pt x="42" y="0"/>
                      </a:lnTo>
                      <a:lnTo>
                        <a:pt x="32" y="2"/>
                      </a:lnTo>
                      <a:lnTo>
                        <a:pt x="23" y="2"/>
                      </a:lnTo>
                      <a:lnTo>
                        <a:pt x="13" y="4"/>
                      </a:lnTo>
                      <a:lnTo>
                        <a:pt x="7" y="6"/>
                      </a:lnTo>
                      <a:lnTo>
                        <a:pt x="4" y="9"/>
                      </a:lnTo>
                      <a:lnTo>
                        <a:pt x="0" y="15"/>
                      </a:lnTo>
                      <a:lnTo>
                        <a:pt x="4" y="25"/>
                      </a:lnTo>
                      <a:lnTo>
                        <a:pt x="4" y="25"/>
                      </a:lnTo>
                      <a:close/>
                    </a:path>
                  </a:pathLst>
                </a:custGeom>
                <a:solidFill>
                  <a:srgbClr val="F7C7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2" name="Freeform 94"/>
                <p:cNvSpPr>
                  <a:spLocks/>
                </p:cNvSpPr>
                <p:nvPr/>
              </p:nvSpPr>
              <p:spPr bwMode="auto">
                <a:xfrm>
                  <a:off x="2998944" y="2522065"/>
                  <a:ext cx="307512" cy="254526"/>
                </a:xfrm>
                <a:custGeom>
                  <a:avLst/>
                  <a:gdLst/>
                  <a:ahLst/>
                  <a:cxnLst>
                    <a:cxn ang="0">
                      <a:pos x="569" y="6"/>
                    </a:cxn>
                    <a:cxn ang="0">
                      <a:pos x="550" y="11"/>
                    </a:cxn>
                    <a:cxn ang="0">
                      <a:pos x="529" y="23"/>
                    </a:cxn>
                    <a:cxn ang="0">
                      <a:pos x="504" y="34"/>
                    </a:cxn>
                    <a:cxn ang="0">
                      <a:pos x="478" y="49"/>
                    </a:cxn>
                    <a:cxn ang="0">
                      <a:pos x="449" y="67"/>
                    </a:cxn>
                    <a:cxn ang="0">
                      <a:pos x="419" y="86"/>
                    </a:cxn>
                    <a:cxn ang="0">
                      <a:pos x="386" y="106"/>
                    </a:cxn>
                    <a:cxn ang="0">
                      <a:pos x="352" y="127"/>
                    </a:cxn>
                    <a:cxn ang="0">
                      <a:pos x="318" y="150"/>
                    </a:cxn>
                    <a:cxn ang="0">
                      <a:pos x="287" y="175"/>
                    </a:cxn>
                    <a:cxn ang="0">
                      <a:pos x="253" y="198"/>
                    </a:cxn>
                    <a:cxn ang="0">
                      <a:pos x="221" y="222"/>
                    </a:cxn>
                    <a:cxn ang="0">
                      <a:pos x="189" y="245"/>
                    </a:cxn>
                    <a:cxn ang="0">
                      <a:pos x="158" y="272"/>
                    </a:cxn>
                    <a:cxn ang="0">
                      <a:pos x="130" y="297"/>
                    </a:cxn>
                    <a:cxn ang="0">
                      <a:pos x="105" y="317"/>
                    </a:cxn>
                    <a:cxn ang="0">
                      <a:pos x="80" y="340"/>
                    </a:cxn>
                    <a:cxn ang="0">
                      <a:pos x="61" y="361"/>
                    </a:cxn>
                    <a:cxn ang="0">
                      <a:pos x="31" y="397"/>
                    </a:cxn>
                    <a:cxn ang="0">
                      <a:pos x="14" y="426"/>
                    </a:cxn>
                    <a:cxn ang="0">
                      <a:pos x="4" y="452"/>
                    </a:cxn>
                    <a:cxn ang="0">
                      <a:pos x="0" y="477"/>
                    </a:cxn>
                    <a:cxn ang="0">
                      <a:pos x="2" y="498"/>
                    </a:cxn>
                    <a:cxn ang="0">
                      <a:pos x="14" y="525"/>
                    </a:cxn>
                    <a:cxn ang="0">
                      <a:pos x="29" y="538"/>
                    </a:cxn>
                    <a:cxn ang="0">
                      <a:pos x="42" y="530"/>
                    </a:cxn>
                    <a:cxn ang="0">
                      <a:pos x="48" y="502"/>
                    </a:cxn>
                    <a:cxn ang="0">
                      <a:pos x="54" y="479"/>
                    </a:cxn>
                    <a:cxn ang="0">
                      <a:pos x="71" y="450"/>
                    </a:cxn>
                    <a:cxn ang="0">
                      <a:pos x="95" y="422"/>
                    </a:cxn>
                    <a:cxn ang="0">
                      <a:pos x="126" y="392"/>
                    </a:cxn>
                    <a:cxn ang="0">
                      <a:pos x="149" y="371"/>
                    </a:cxn>
                    <a:cxn ang="0">
                      <a:pos x="170" y="355"/>
                    </a:cxn>
                    <a:cxn ang="0">
                      <a:pos x="189" y="340"/>
                    </a:cxn>
                    <a:cxn ang="0">
                      <a:pos x="211" y="323"/>
                    </a:cxn>
                    <a:cxn ang="0">
                      <a:pos x="234" y="308"/>
                    </a:cxn>
                    <a:cxn ang="0">
                      <a:pos x="259" y="291"/>
                    </a:cxn>
                    <a:cxn ang="0">
                      <a:pos x="286" y="278"/>
                    </a:cxn>
                    <a:cxn ang="0">
                      <a:pos x="310" y="262"/>
                    </a:cxn>
                    <a:cxn ang="0">
                      <a:pos x="337" y="247"/>
                    </a:cxn>
                    <a:cxn ang="0">
                      <a:pos x="365" y="234"/>
                    </a:cxn>
                    <a:cxn ang="0">
                      <a:pos x="394" y="220"/>
                    </a:cxn>
                    <a:cxn ang="0">
                      <a:pos x="422" y="207"/>
                    </a:cxn>
                    <a:cxn ang="0">
                      <a:pos x="449" y="194"/>
                    </a:cxn>
                    <a:cxn ang="0">
                      <a:pos x="476" y="181"/>
                    </a:cxn>
                    <a:cxn ang="0">
                      <a:pos x="502" y="167"/>
                    </a:cxn>
                    <a:cxn ang="0">
                      <a:pos x="525" y="152"/>
                    </a:cxn>
                    <a:cxn ang="0">
                      <a:pos x="548" y="139"/>
                    </a:cxn>
                    <a:cxn ang="0">
                      <a:pos x="573" y="120"/>
                    </a:cxn>
                    <a:cxn ang="0">
                      <a:pos x="607" y="93"/>
                    </a:cxn>
                    <a:cxn ang="0">
                      <a:pos x="630" y="67"/>
                    </a:cxn>
                    <a:cxn ang="0">
                      <a:pos x="645" y="44"/>
                    </a:cxn>
                    <a:cxn ang="0">
                      <a:pos x="651" y="19"/>
                    </a:cxn>
                    <a:cxn ang="0">
                      <a:pos x="637" y="4"/>
                    </a:cxn>
                    <a:cxn ang="0">
                      <a:pos x="615" y="0"/>
                    </a:cxn>
                    <a:cxn ang="0">
                      <a:pos x="582" y="4"/>
                    </a:cxn>
                  </a:cxnLst>
                  <a:rect l="0" t="0" r="r" b="b"/>
                  <a:pathLst>
                    <a:path w="651" h="538">
                      <a:moveTo>
                        <a:pt x="582" y="4"/>
                      </a:moveTo>
                      <a:lnTo>
                        <a:pt x="575" y="4"/>
                      </a:lnTo>
                      <a:lnTo>
                        <a:pt x="569" y="6"/>
                      </a:lnTo>
                      <a:lnTo>
                        <a:pt x="563" y="6"/>
                      </a:lnTo>
                      <a:lnTo>
                        <a:pt x="557" y="10"/>
                      </a:lnTo>
                      <a:lnTo>
                        <a:pt x="550" y="11"/>
                      </a:lnTo>
                      <a:lnTo>
                        <a:pt x="544" y="15"/>
                      </a:lnTo>
                      <a:lnTo>
                        <a:pt x="537" y="19"/>
                      </a:lnTo>
                      <a:lnTo>
                        <a:pt x="529" y="23"/>
                      </a:lnTo>
                      <a:lnTo>
                        <a:pt x="521" y="25"/>
                      </a:lnTo>
                      <a:lnTo>
                        <a:pt x="512" y="29"/>
                      </a:lnTo>
                      <a:lnTo>
                        <a:pt x="504" y="34"/>
                      </a:lnTo>
                      <a:lnTo>
                        <a:pt x="497" y="40"/>
                      </a:lnTo>
                      <a:lnTo>
                        <a:pt x="487" y="44"/>
                      </a:lnTo>
                      <a:lnTo>
                        <a:pt x="478" y="49"/>
                      </a:lnTo>
                      <a:lnTo>
                        <a:pt x="468" y="53"/>
                      </a:lnTo>
                      <a:lnTo>
                        <a:pt x="459" y="61"/>
                      </a:lnTo>
                      <a:lnTo>
                        <a:pt x="449" y="67"/>
                      </a:lnTo>
                      <a:lnTo>
                        <a:pt x="438" y="72"/>
                      </a:lnTo>
                      <a:lnTo>
                        <a:pt x="428" y="78"/>
                      </a:lnTo>
                      <a:lnTo>
                        <a:pt x="419" y="86"/>
                      </a:lnTo>
                      <a:lnTo>
                        <a:pt x="407" y="91"/>
                      </a:lnTo>
                      <a:lnTo>
                        <a:pt x="396" y="99"/>
                      </a:lnTo>
                      <a:lnTo>
                        <a:pt x="386" y="106"/>
                      </a:lnTo>
                      <a:lnTo>
                        <a:pt x="375" y="114"/>
                      </a:lnTo>
                      <a:lnTo>
                        <a:pt x="364" y="120"/>
                      </a:lnTo>
                      <a:lnTo>
                        <a:pt x="352" y="127"/>
                      </a:lnTo>
                      <a:lnTo>
                        <a:pt x="341" y="135"/>
                      </a:lnTo>
                      <a:lnTo>
                        <a:pt x="331" y="143"/>
                      </a:lnTo>
                      <a:lnTo>
                        <a:pt x="318" y="150"/>
                      </a:lnTo>
                      <a:lnTo>
                        <a:pt x="308" y="158"/>
                      </a:lnTo>
                      <a:lnTo>
                        <a:pt x="297" y="167"/>
                      </a:lnTo>
                      <a:lnTo>
                        <a:pt x="287" y="175"/>
                      </a:lnTo>
                      <a:lnTo>
                        <a:pt x="274" y="182"/>
                      </a:lnTo>
                      <a:lnTo>
                        <a:pt x="265" y="190"/>
                      </a:lnTo>
                      <a:lnTo>
                        <a:pt x="253" y="198"/>
                      </a:lnTo>
                      <a:lnTo>
                        <a:pt x="242" y="207"/>
                      </a:lnTo>
                      <a:lnTo>
                        <a:pt x="230" y="215"/>
                      </a:lnTo>
                      <a:lnTo>
                        <a:pt x="221" y="222"/>
                      </a:lnTo>
                      <a:lnTo>
                        <a:pt x="209" y="230"/>
                      </a:lnTo>
                      <a:lnTo>
                        <a:pt x="198" y="240"/>
                      </a:lnTo>
                      <a:lnTo>
                        <a:pt x="189" y="245"/>
                      </a:lnTo>
                      <a:lnTo>
                        <a:pt x="177" y="255"/>
                      </a:lnTo>
                      <a:lnTo>
                        <a:pt x="168" y="262"/>
                      </a:lnTo>
                      <a:lnTo>
                        <a:pt x="158" y="272"/>
                      </a:lnTo>
                      <a:lnTo>
                        <a:pt x="149" y="279"/>
                      </a:lnTo>
                      <a:lnTo>
                        <a:pt x="139" y="287"/>
                      </a:lnTo>
                      <a:lnTo>
                        <a:pt x="130" y="297"/>
                      </a:lnTo>
                      <a:lnTo>
                        <a:pt x="122" y="304"/>
                      </a:lnTo>
                      <a:lnTo>
                        <a:pt x="113" y="312"/>
                      </a:lnTo>
                      <a:lnTo>
                        <a:pt x="105" y="317"/>
                      </a:lnTo>
                      <a:lnTo>
                        <a:pt x="95" y="325"/>
                      </a:lnTo>
                      <a:lnTo>
                        <a:pt x="88" y="333"/>
                      </a:lnTo>
                      <a:lnTo>
                        <a:pt x="80" y="340"/>
                      </a:lnTo>
                      <a:lnTo>
                        <a:pt x="73" y="346"/>
                      </a:lnTo>
                      <a:lnTo>
                        <a:pt x="67" y="354"/>
                      </a:lnTo>
                      <a:lnTo>
                        <a:pt x="61" y="361"/>
                      </a:lnTo>
                      <a:lnTo>
                        <a:pt x="48" y="373"/>
                      </a:lnTo>
                      <a:lnTo>
                        <a:pt x="38" y="386"/>
                      </a:lnTo>
                      <a:lnTo>
                        <a:pt x="31" y="397"/>
                      </a:lnTo>
                      <a:lnTo>
                        <a:pt x="25" y="409"/>
                      </a:lnTo>
                      <a:lnTo>
                        <a:pt x="17" y="416"/>
                      </a:lnTo>
                      <a:lnTo>
                        <a:pt x="14" y="426"/>
                      </a:lnTo>
                      <a:lnTo>
                        <a:pt x="10" y="435"/>
                      </a:lnTo>
                      <a:lnTo>
                        <a:pt x="8" y="445"/>
                      </a:lnTo>
                      <a:lnTo>
                        <a:pt x="4" y="452"/>
                      </a:lnTo>
                      <a:lnTo>
                        <a:pt x="2" y="460"/>
                      </a:lnTo>
                      <a:lnTo>
                        <a:pt x="0" y="469"/>
                      </a:lnTo>
                      <a:lnTo>
                        <a:pt x="0" y="477"/>
                      </a:lnTo>
                      <a:lnTo>
                        <a:pt x="0" y="483"/>
                      </a:lnTo>
                      <a:lnTo>
                        <a:pt x="0" y="490"/>
                      </a:lnTo>
                      <a:lnTo>
                        <a:pt x="2" y="498"/>
                      </a:lnTo>
                      <a:lnTo>
                        <a:pt x="4" y="504"/>
                      </a:lnTo>
                      <a:lnTo>
                        <a:pt x="8" y="513"/>
                      </a:lnTo>
                      <a:lnTo>
                        <a:pt x="14" y="525"/>
                      </a:lnTo>
                      <a:lnTo>
                        <a:pt x="17" y="530"/>
                      </a:lnTo>
                      <a:lnTo>
                        <a:pt x="23" y="536"/>
                      </a:lnTo>
                      <a:lnTo>
                        <a:pt x="29" y="538"/>
                      </a:lnTo>
                      <a:lnTo>
                        <a:pt x="35" y="538"/>
                      </a:lnTo>
                      <a:lnTo>
                        <a:pt x="38" y="536"/>
                      </a:lnTo>
                      <a:lnTo>
                        <a:pt x="42" y="530"/>
                      </a:lnTo>
                      <a:lnTo>
                        <a:pt x="44" y="521"/>
                      </a:lnTo>
                      <a:lnTo>
                        <a:pt x="48" y="509"/>
                      </a:lnTo>
                      <a:lnTo>
                        <a:pt x="48" y="502"/>
                      </a:lnTo>
                      <a:lnTo>
                        <a:pt x="48" y="494"/>
                      </a:lnTo>
                      <a:lnTo>
                        <a:pt x="52" y="487"/>
                      </a:lnTo>
                      <a:lnTo>
                        <a:pt x="54" y="479"/>
                      </a:lnTo>
                      <a:lnTo>
                        <a:pt x="57" y="469"/>
                      </a:lnTo>
                      <a:lnTo>
                        <a:pt x="63" y="460"/>
                      </a:lnTo>
                      <a:lnTo>
                        <a:pt x="71" y="450"/>
                      </a:lnTo>
                      <a:lnTo>
                        <a:pt x="78" y="443"/>
                      </a:lnTo>
                      <a:lnTo>
                        <a:pt x="86" y="431"/>
                      </a:lnTo>
                      <a:lnTo>
                        <a:pt x="95" y="422"/>
                      </a:lnTo>
                      <a:lnTo>
                        <a:pt x="105" y="412"/>
                      </a:lnTo>
                      <a:lnTo>
                        <a:pt x="114" y="403"/>
                      </a:lnTo>
                      <a:lnTo>
                        <a:pt x="126" y="392"/>
                      </a:lnTo>
                      <a:lnTo>
                        <a:pt x="137" y="382"/>
                      </a:lnTo>
                      <a:lnTo>
                        <a:pt x="143" y="376"/>
                      </a:lnTo>
                      <a:lnTo>
                        <a:pt x="149" y="371"/>
                      </a:lnTo>
                      <a:lnTo>
                        <a:pt x="156" y="365"/>
                      </a:lnTo>
                      <a:lnTo>
                        <a:pt x="164" y="361"/>
                      </a:lnTo>
                      <a:lnTo>
                        <a:pt x="170" y="355"/>
                      </a:lnTo>
                      <a:lnTo>
                        <a:pt x="175" y="350"/>
                      </a:lnTo>
                      <a:lnTo>
                        <a:pt x="183" y="344"/>
                      </a:lnTo>
                      <a:lnTo>
                        <a:pt x="189" y="340"/>
                      </a:lnTo>
                      <a:lnTo>
                        <a:pt x="196" y="335"/>
                      </a:lnTo>
                      <a:lnTo>
                        <a:pt x="204" y="329"/>
                      </a:lnTo>
                      <a:lnTo>
                        <a:pt x="211" y="323"/>
                      </a:lnTo>
                      <a:lnTo>
                        <a:pt x="219" y="317"/>
                      </a:lnTo>
                      <a:lnTo>
                        <a:pt x="227" y="312"/>
                      </a:lnTo>
                      <a:lnTo>
                        <a:pt x="234" y="308"/>
                      </a:lnTo>
                      <a:lnTo>
                        <a:pt x="244" y="302"/>
                      </a:lnTo>
                      <a:lnTo>
                        <a:pt x="251" y="297"/>
                      </a:lnTo>
                      <a:lnTo>
                        <a:pt x="259" y="291"/>
                      </a:lnTo>
                      <a:lnTo>
                        <a:pt x="268" y="287"/>
                      </a:lnTo>
                      <a:lnTo>
                        <a:pt x="276" y="279"/>
                      </a:lnTo>
                      <a:lnTo>
                        <a:pt x="286" y="278"/>
                      </a:lnTo>
                      <a:lnTo>
                        <a:pt x="293" y="272"/>
                      </a:lnTo>
                      <a:lnTo>
                        <a:pt x="303" y="266"/>
                      </a:lnTo>
                      <a:lnTo>
                        <a:pt x="310" y="262"/>
                      </a:lnTo>
                      <a:lnTo>
                        <a:pt x="320" y="257"/>
                      </a:lnTo>
                      <a:lnTo>
                        <a:pt x="327" y="251"/>
                      </a:lnTo>
                      <a:lnTo>
                        <a:pt x="337" y="247"/>
                      </a:lnTo>
                      <a:lnTo>
                        <a:pt x="346" y="241"/>
                      </a:lnTo>
                      <a:lnTo>
                        <a:pt x="356" y="238"/>
                      </a:lnTo>
                      <a:lnTo>
                        <a:pt x="365" y="234"/>
                      </a:lnTo>
                      <a:lnTo>
                        <a:pt x="375" y="228"/>
                      </a:lnTo>
                      <a:lnTo>
                        <a:pt x="384" y="224"/>
                      </a:lnTo>
                      <a:lnTo>
                        <a:pt x="394" y="220"/>
                      </a:lnTo>
                      <a:lnTo>
                        <a:pt x="403" y="215"/>
                      </a:lnTo>
                      <a:lnTo>
                        <a:pt x="413" y="211"/>
                      </a:lnTo>
                      <a:lnTo>
                        <a:pt x="422" y="207"/>
                      </a:lnTo>
                      <a:lnTo>
                        <a:pt x="432" y="203"/>
                      </a:lnTo>
                      <a:lnTo>
                        <a:pt x="441" y="198"/>
                      </a:lnTo>
                      <a:lnTo>
                        <a:pt x="449" y="194"/>
                      </a:lnTo>
                      <a:lnTo>
                        <a:pt x="459" y="190"/>
                      </a:lnTo>
                      <a:lnTo>
                        <a:pt x="468" y="186"/>
                      </a:lnTo>
                      <a:lnTo>
                        <a:pt x="476" y="181"/>
                      </a:lnTo>
                      <a:lnTo>
                        <a:pt x="483" y="177"/>
                      </a:lnTo>
                      <a:lnTo>
                        <a:pt x="493" y="171"/>
                      </a:lnTo>
                      <a:lnTo>
                        <a:pt x="502" y="167"/>
                      </a:lnTo>
                      <a:lnTo>
                        <a:pt x="510" y="162"/>
                      </a:lnTo>
                      <a:lnTo>
                        <a:pt x="518" y="158"/>
                      </a:lnTo>
                      <a:lnTo>
                        <a:pt x="525" y="152"/>
                      </a:lnTo>
                      <a:lnTo>
                        <a:pt x="533" y="148"/>
                      </a:lnTo>
                      <a:lnTo>
                        <a:pt x="540" y="144"/>
                      </a:lnTo>
                      <a:lnTo>
                        <a:pt x="548" y="139"/>
                      </a:lnTo>
                      <a:lnTo>
                        <a:pt x="554" y="135"/>
                      </a:lnTo>
                      <a:lnTo>
                        <a:pt x="561" y="131"/>
                      </a:lnTo>
                      <a:lnTo>
                        <a:pt x="573" y="120"/>
                      </a:lnTo>
                      <a:lnTo>
                        <a:pt x="584" y="112"/>
                      </a:lnTo>
                      <a:lnTo>
                        <a:pt x="596" y="101"/>
                      </a:lnTo>
                      <a:lnTo>
                        <a:pt x="607" y="93"/>
                      </a:lnTo>
                      <a:lnTo>
                        <a:pt x="615" y="84"/>
                      </a:lnTo>
                      <a:lnTo>
                        <a:pt x="622" y="76"/>
                      </a:lnTo>
                      <a:lnTo>
                        <a:pt x="630" y="67"/>
                      </a:lnTo>
                      <a:lnTo>
                        <a:pt x="637" y="61"/>
                      </a:lnTo>
                      <a:lnTo>
                        <a:pt x="641" y="51"/>
                      </a:lnTo>
                      <a:lnTo>
                        <a:pt x="645" y="44"/>
                      </a:lnTo>
                      <a:lnTo>
                        <a:pt x="647" y="36"/>
                      </a:lnTo>
                      <a:lnTo>
                        <a:pt x="651" y="30"/>
                      </a:lnTo>
                      <a:lnTo>
                        <a:pt x="651" y="19"/>
                      </a:lnTo>
                      <a:lnTo>
                        <a:pt x="647" y="10"/>
                      </a:lnTo>
                      <a:lnTo>
                        <a:pt x="641" y="6"/>
                      </a:lnTo>
                      <a:lnTo>
                        <a:pt x="637" y="4"/>
                      </a:lnTo>
                      <a:lnTo>
                        <a:pt x="630" y="0"/>
                      </a:lnTo>
                      <a:lnTo>
                        <a:pt x="624" y="0"/>
                      </a:lnTo>
                      <a:lnTo>
                        <a:pt x="615" y="0"/>
                      </a:lnTo>
                      <a:lnTo>
                        <a:pt x="605" y="0"/>
                      </a:lnTo>
                      <a:lnTo>
                        <a:pt x="594" y="0"/>
                      </a:lnTo>
                      <a:lnTo>
                        <a:pt x="582" y="4"/>
                      </a:lnTo>
                      <a:lnTo>
                        <a:pt x="582" y="4"/>
                      </a:lnTo>
                      <a:close/>
                    </a:path>
                  </a:pathLst>
                </a:custGeom>
                <a:solidFill>
                  <a:srgbClr val="B5E0D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3" name="Freeform 95"/>
                <p:cNvSpPr>
                  <a:spLocks/>
                </p:cNvSpPr>
                <p:nvPr/>
              </p:nvSpPr>
              <p:spPr bwMode="auto">
                <a:xfrm>
                  <a:off x="3744542" y="2597760"/>
                  <a:ext cx="108812" cy="417270"/>
                </a:xfrm>
                <a:custGeom>
                  <a:avLst/>
                  <a:gdLst/>
                  <a:ahLst/>
                  <a:cxnLst>
                    <a:cxn ang="0">
                      <a:pos x="228" y="55"/>
                    </a:cxn>
                    <a:cxn ang="0">
                      <a:pos x="224" y="74"/>
                    </a:cxn>
                    <a:cxn ang="0">
                      <a:pos x="218" y="102"/>
                    </a:cxn>
                    <a:cxn ang="0">
                      <a:pos x="211" y="135"/>
                    </a:cxn>
                    <a:cxn ang="0">
                      <a:pos x="205" y="176"/>
                    </a:cxn>
                    <a:cxn ang="0">
                      <a:pos x="194" y="218"/>
                    </a:cxn>
                    <a:cxn ang="0">
                      <a:pos x="184" y="266"/>
                    </a:cxn>
                    <a:cxn ang="0">
                      <a:pos x="175" y="317"/>
                    </a:cxn>
                    <a:cxn ang="0">
                      <a:pos x="163" y="370"/>
                    </a:cxn>
                    <a:cxn ang="0">
                      <a:pos x="154" y="425"/>
                    </a:cxn>
                    <a:cxn ang="0">
                      <a:pos x="140" y="479"/>
                    </a:cxn>
                    <a:cxn ang="0">
                      <a:pos x="127" y="532"/>
                    </a:cxn>
                    <a:cxn ang="0">
                      <a:pos x="116" y="585"/>
                    </a:cxn>
                    <a:cxn ang="0">
                      <a:pos x="102" y="636"/>
                    </a:cxn>
                    <a:cxn ang="0">
                      <a:pos x="91" y="684"/>
                    </a:cxn>
                    <a:cxn ang="0">
                      <a:pos x="80" y="728"/>
                    </a:cxn>
                    <a:cxn ang="0">
                      <a:pos x="68" y="767"/>
                    </a:cxn>
                    <a:cxn ang="0">
                      <a:pos x="59" y="800"/>
                    </a:cxn>
                    <a:cxn ang="0">
                      <a:pos x="49" y="828"/>
                    </a:cxn>
                    <a:cxn ang="0">
                      <a:pos x="40" y="853"/>
                    </a:cxn>
                    <a:cxn ang="0">
                      <a:pos x="19" y="876"/>
                    </a:cxn>
                    <a:cxn ang="0">
                      <a:pos x="4" y="878"/>
                    </a:cxn>
                    <a:cxn ang="0">
                      <a:pos x="0" y="862"/>
                    </a:cxn>
                    <a:cxn ang="0">
                      <a:pos x="0" y="843"/>
                    </a:cxn>
                    <a:cxn ang="0">
                      <a:pos x="4" y="823"/>
                    </a:cxn>
                    <a:cxn ang="0">
                      <a:pos x="11" y="796"/>
                    </a:cxn>
                    <a:cxn ang="0">
                      <a:pos x="21" y="766"/>
                    </a:cxn>
                    <a:cxn ang="0">
                      <a:pos x="34" y="729"/>
                    </a:cxn>
                    <a:cxn ang="0">
                      <a:pos x="43" y="703"/>
                    </a:cxn>
                    <a:cxn ang="0">
                      <a:pos x="53" y="678"/>
                    </a:cxn>
                    <a:cxn ang="0">
                      <a:pos x="61" y="651"/>
                    </a:cxn>
                    <a:cxn ang="0">
                      <a:pos x="68" y="621"/>
                    </a:cxn>
                    <a:cxn ang="0">
                      <a:pos x="78" y="591"/>
                    </a:cxn>
                    <a:cxn ang="0">
                      <a:pos x="85" y="556"/>
                    </a:cxn>
                    <a:cxn ang="0">
                      <a:pos x="93" y="522"/>
                    </a:cxn>
                    <a:cxn ang="0">
                      <a:pos x="100" y="486"/>
                    </a:cxn>
                    <a:cxn ang="0">
                      <a:pos x="110" y="448"/>
                    </a:cxn>
                    <a:cxn ang="0">
                      <a:pos x="118" y="410"/>
                    </a:cxn>
                    <a:cxn ang="0">
                      <a:pos x="127" y="376"/>
                    </a:cxn>
                    <a:cxn ang="0">
                      <a:pos x="133" y="338"/>
                    </a:cxn>
                    <a:cxn ang="0">
                      <a:pos x="140" y="300"/>
                    </a:cxn>
                    <a:cxn ang="0">
                      <a:pos x="146" y="268"/>
                    </a:cxn>
                    <a:cxn ang="0">
                      <a:pos x="152" y="233"/>
                    </a:cxn>
                    <a:cxn ang="0">
                      <a:pos x="158" y="203"/>
                    </a:cxn>
                    <a:cxn ang="0">
                      <a:pos x="163" y="175"/>
                    </a:cxn>
                    <a:cxn ang="0">
                      <a:pos x="167" y="150"/>
                    </a:cxn>
                    <a:cxn ang="0">
                      <a:pos x="173" y="129"/>
                    </a:cxn>
                    <a:cxn ang="0">
                      <a:pos x="175" y="108"/>
                    </a:cxn>
                    <a:cxn ang="0">
                      <a:pos x="178" y="89"/>
                    </a:cxn>
                    <a:cxn ang="0">
                      <a:pos x="186" y="53"/>
                    </a:cxn>
                    <a:cxn ang="0">
                      <a:pos x="197" y="22"/>
                    </a:cxn>
                    <a:cxn ang="0">
                      <a:pos x="215" y="0"/>
                    </a:cxn>
                    <a:cxn ang="0">
                      <a:pos x="228" y="13"/>
                    </a:cxn>
                    <a:cxn ang="0">
                      <a:pos x="228" y="32"/>
                    </a:cxn>
                  </a:cxnLst>
                  <a:rect l="0" t="0" r="r" b="b"/>
                  <a:pathLst>
                    <a:path w="230" h="881">
                      <a:moveTo>
                        <a:pt x="230" y="40"/>
                      </a:moveTo>
                      <a:lnTo>
                        <a:pt x="228" y="45"/>
                      </a:lnTo>
                      <a:lnTo>
                        <a:pt x="228" y="55"/>
                      </a:lnTo>
                      <a:lnTo>
                        <a:pt x="226" y="59"/>
                      </a:lnTo>
                      <a:lnTo>
                        <a:pt x="226" y="66"/>
                      </a:lnTo>
                      <a:lnTo>
                        <a:pt x="224" y="74"/>
                      </a:lnTo>
                      <a:lnTo>
                        <a:pt x="222" y="83"/>
                      </a:lnTo>
                      <a:lnTo>
                        <a:pt x="220" y="91"/>
                      </a:lnTo>
                      <a:lnTo>
                        <a:pt x="218" y="102"/>
                      </a:lnTo>
                      <a:lnTo>
                        <a:pt x="216" y="112"/>
                      </a:lnTo>
                      <a:lnTo>
                        <a:pt x="215" y="123"/>
                      </a:lnTo>
                      <a:lnTo>
                        <a:pt x="211" y="135"/>
                      </a:lnTo>
                      <a:lnTo>
                        <a:pt x="209" y="148"/>
                      </a:lnTo>
                      <a:lnTo>
                        <a:pt x="207" y="161"/>
                      </a:lnTo>
                      <a:lnTo>
                        <a:pt x="205" y="176"/>
                      </a:lnTo>
                      <a:lnTo>
                        <a:pt x="201" y="190"/>
                      </a:lnTo>
                      <a:lnTo>
                        <a:pt x="197" y="203"/>
                      </a:lnTo>
                      <a:lnTo>
                        <a:pt x="194" y="218"/>
                      </a:lnTo>
                      <a:lnTo>
                        <a:pt x="192" y="233"/>
                      </a:lnTo>
                      <a:lnTo>
                        <a:pt x="188" y="249"/>
                      </a:lnTo>
                      <a:lnTo>
                        <a:pt x="184" y="266"/>
                      </a:lnTo>
                      <a:lnTo>
                        <a:pt x="182" y="283"/>
                      </a:lnTo>
                      <a:lnTo>
                        <a:pt x="178" y="300"/>
                      </a:lnTo>
                      <a:lnTo>
                        <a:pt x="175" y="317"/>
                      </a:lnTo>
                      <a:lnTo>
                        <a:pt x="171" y="334"/>
                      </a:lnTo>
                      <a:lnTo>
                        <a:pt x="167" y="353"/>
                      </a:lnTo>
                      <a:lnTo>
                        <a:pt x="163" y="370"/>
                      </a:lnTo>
                      <a:lnTo>
                        <a:pt x="159" y="387"/>
                      </a:lnTo>
                      <a:lnTo>
                        <a:pt x="156" y="406"/>
                      </a:lnTo>
                      <a:lnTo>
                        <a:pt x="154" y="425"/>
                      </a:lnTo>
                      <a:lnTo>
                        <a:pt x="150" y="444"/>
                      </a:lnTo>
                      <a:lnTo>
                        <a:pt x="144" y="461"/>
                      </a:lnTo>
                      <a:lnTo>
                        <a:pt x="140" y="479"/>
                      </a:lnTo>
                      <a:lnTo>
                        <a:pt x="137" y="498"/>
                      </a:lnTo>
                      <a:lnTo>
                        <a:pt x="133" y="517"/>
                      </a:lnTo>
                      <a:lnTo>
                        <a:pt x="127" y="532"/>
                      </a:lnTo>
                      <a:lnTo>
                        <a:pt x="123" y="551"/>
                      </a:lnTo>
                      <a:lnTo>
                        <a:pt x="119" y="568"/>
                      </a:lnTo>
                      <a:lnTo>
                        <a:pt x="116" y="585"/>
                      </a:lnTo>
                      <a:lnTo>
                        <a:pt x="112" y="602"/>
                      </a:lnTo>
                      <a:lnTo>
                        <a:pt x="106" y="619"/>
                      </a:lnTo>
                      <a:lnTo>
                        <a:pt x="102" y="636"/>
                      </a:lnTo>
                      <a:lnTo>
                        <a:pt x="99" y="651"/>
                      </a:lnTo>
                      <a:lnTo>
                        <a:pt x="95" y="667"/>
                      </a:lnTo>
                      <a:lnTo>
                        <a:pt x="91" y="684"/>
                      </a:lnTo>
                      <a:lnTo>
                        <a:pt x="87" y="699"/>
                      </a:lnTo>
                      <a:lnTo>
                        <a:pt x="83" y="714"/>
                      </a:lnTo>
                      <a:lnTo>
                        <a:pt x="80" y="728"/>
                      </a:lnTo>
                      <a:lnTo>
                        <a:pt x="76" y="743"/>
                      </a:lnTo>
                      <a:lnTo>
                        <a:pt x="72" y="754"/>
                      </a:lnTo>
                      <a:lnTo>
                        <a:pt x="68" y="767"/>
                      </a:lnTo>
                      <a:lnTo>
                        <a:pt x="64" y="777"/>
                      </a:lnTo>
                      <a:lnTo>
                        <a:pt x="62" y="790"/>
                      </a:lnTo>
                      <a:lnTo>
                        <a:pt x="59" y="800"/>
                      </a:lnTo>
                      <a:lnTo>
                        <a:pt x="55" y="811"/>
                      </a:lnTo>
                      <a:lnTo>
                        <a:pt x="53" y="819"/>
                      </a:lnTo>
                      <a:lnTo>
                        <a:pt x="49" y="828"/>
                      </a:lnTo>
                      <a:lnTo>
                        <a:pt x="45" y="836"/>
                      </a:lnTo>
                      <a:lnTo>
                        <a:pt x="43" y="843"/>
                      </a:lnTo>
                      <a:lnTo>
                        <a:pt x="40" y="853"/>
                      </a:lnTo>
                      <a:lnTo>
                        <a:pt x="36" y="862"/>
                      </a:lnTo>
                      <a:lnTo>
                        <a:pt x="26" y="868"/>
                      </a:lnTo>
                      <a:lnTo>
                        <a:pt x="19" y="876"/>
                      </a:lnTo>
                      <a:lnTo>
                        <a:pt x="11" y="880"/>
                      </a:lnTo>
                      <a:lnTo>
                        <a:pt x="9" y="881"/>
                      </a:lnTo>
                      <a:lnTo>
                        <a:pt x="4" y="878"/>
                      </a:lnTo>
                      <a:lnTo>
                        <a:pt x="0" y="876"/>
                      </a:lnTo>
                      <a:lnTo>
                        <a:pt x="0" y="868"/>
                      </a:lnTo>
                      <a:lnTo>
                        <a:pt x="0" y="862"/>
                      </a:lnTo>
                      <a:lnTo>
                        <a:pt x="0" y="857"/>
                      </a:lnTo>
                      <a:lnTo>
                        <a:pt x="0" y="849"/>
                      </a:lnTo>
                      <a:lnTo>
                        <a:pt x="0" y="843"/>
                      </a:lnTo>
                      <a:lnTo>
                        <a:pt x="0" y="838"/>
                      </a:lnTo>
                      <a:lnTo>
                        <a:pt x="2" y="830"/>
                      </a:lnTo>
                      <a:lnTo>
                        <a:pt x="4" y="823"/>
                      </a:lnTo>
                      <a:lnTo>
                        <a:pt x="5" y="815"/>
                      </a:lnTo>
                      <a:lnTo>
                        <a:pt x="9" y="805"/>
                      </a:lnTo>
                      <a:lnTo>
                        <a:pt x="11" y="796"/>
                      </a:lnTo>
                      <a:lnTo>
                        <a:pt x="13" y="786"/>
                      </a:lnTo>
                      <a:lnTo>
                        <a:pt x="17" y="775"/>
                      </a:lnTo>
                      <a:lnTo>
                        <a:pt x="21" y="766"/>
                      </a:lnTo>
                      <a:lnTo>
                        <a:pt x="24" y="752"/>
                      </a:lnTo>
                      <a:lnTo>
                        <a:pt x="30" y="741"/>
                      </a:lnTo>
                      <a:lnTo>
                        <a:pt x="34" y="729"/>
                      </a:lnTo>
                      <a:lnTo>
                        <a:pt x="40" y="718"/>
                      </a:lnTo>
                      <a:lnTo>
                        <a:pt x="42" y="709"/>
                      </a:lnTo>
                      <a:lnTo>
                        <a:pt x="43" y="703"/>
                      </a:lnTo>
                      <a:lnTo>
                        <a:pt x="45" y="693"/>
                      </a:lnTo>
                      <a:lnTo>
                        <a:pt x="49" y="688"/>
                      </a:lnTo>
                      <a:lnTo>
                        <a:pt x="53" y="678"/>
                      </a:lnTo>
                      <a:lnTo>
                        <a:pt x="55" y="669"/>
                      </a:lnTo>
                      <a:lnTo>
                        <a:pt x="57" y="661"/>
                      </a:lnTo>
                      <a:lnTo>
                        <a:pt x="61" y="651"/>
                      </a:lnTo>
                      <a:lnTo>
                        <a:pt x="62" y="642"/>
                      </a:lnTo>
                      <a:lnTo>
                        <a:pt x="64" y="632"/>
                      </a:lnTo>
                      <a:lnTo>
                        <a:pt x="68" y="621"/>
                      </a:lnTo>
                      <a:lnTo>
                        <a:pt x="72" y="612"/>
                      </a:lnTo>
                      <a:lnTo>
                        <a:pt x="74" y="602"/>
                      </a:lnTo>
                      <a:lnTo>
                        <a:pt x="78" y="591"/>
                      </a:lnTo>
                      <a:lnTo>
                        <a:pt x="80" y="579"/>
                      </a:lnTo>
                      <a:lnTo>
                        <a:pt x="83" y="570"/>
                      </a:lnTo>
                      <a:lnTo>
                        <a:pt x="85" y="556"/>
                      </a:lnTo>
                      <a:lnTo>
                        <a:pt x="87" y="545"/>
                      </a:lnTo>
                      <a:lnTo>
                        <a:pt x="91" y="532"/>
                      </a:lnTo>
                      <a:lnTo>
                        <a:pt x="93" y="522"/>
                      </a:lnTo>
                      <a:lnTo>
                        <a:pt x="97" y="509"/>
                      </a:lnTo>
                      <a:lnTo>
                        <a:pt x="99" y="498"/>
                      </a:lnTo>
                      <a:lnTo>
                        <a:pt x="100" y="486"/>
                      </a:lnTo>
                      <a:lnTo>
                        <a:pt x="104" y="473"/>
                      </a:lnTo>
                      <a:lnTo>
                        <a:pt x="106" y="460"/>
                      </a:lnTo>
                      <a:lnTo>
                        <a:pt x="110" y="448"/>
                      </a:lnTo>
                      <a:lnTo>
                        <a:pt x="112" y="435"/>
                      </a:lnTo>
                      <a:lnTo>
                        <a:pt x="116" y="423"/>
                      </a:lnTo>
                      <a:lnTo>
                        <a:pt x="118" y="410"/>
                      </a:lnTo>
                      <a:lnTo>
                        <a:pt x="121" y="399"/>
                      </a:lnTo>
                      <a:lnTo>
                        <a:pt x="123" y="385"/>
                      </a:lnTo>
                      <a:lnTo>
                        <a:pt x="127" y="376"/>
                      </a:lnTo>
                      <a:lnTo>
                        <a:pt x="127" y="363"/>
                      </a:lnTo>
                      <a:lnTo>
                        <a:pt x="131" y="349"/>
                      </a:lnTo>
                      <a:lnTo>
                        <a:pt x="133" y="338"/>
                      </a:lnTo>
                      <a:lnTo>
                        <a:pt x="135" y="325"/>
                      </a:lnTo>
                      <a:lnTo>
                        <a:pt x="137" y="311"/>
                      </a:lnTo>
                      <a:lnTo>
                        <a:pt x="140" y="300"/>
                      </a:lnTo>
                      <a:lnTo>
                        <a:pt x="140" y="290"/>
                      </a:lnTo>
                      <a:lnTo>
                        <a:pt x="144" y="279"/>
                      </a:lnTo>
                      <a:lnTo>
                        <a:pt x="146" y="268"/>
                      </a:lnTo>
                      <a:lnTo>
                        <a:pt x="148" y="256"/>
                      </a:lnTo>
                      <a:lnTo>
                        <a:pt x="150" y="245"/>
                      </a:lnTo>
                      <a:lnTo>
                        <a:pt x="152" y="233"/>
                      </a:lnTo>
                      <a:lnTo>
                        <a:pt x="154" y="224"/>
                      </a:lnTo>
                      <a:lnTo>
                        <a:pt x="156" y="213"/>
                      </a:lnTo>
                      <a:lnTo>
                        <a:pt x="158" y="203"/>
                      </a:lnTo>
                      <a:lnTo>
                        <a:pt x="159" y="195"/>
                      </a:lnTo>
                      <a:lnTo>
                        <a:pt x="161" y="184"/>
                      </a:lnTo>
                      <a:lnTo>
                        <a:pt x="163" y="175"/>
                      </a:lnTo>
                      <a:lnTo>
                        <a:pt x="163" y="165"/>
                      </a:lnTo>
                      <a:lnTo>
                        <a:pt x="165" y="157"/>
                      </a:lnTo>
                      <a:lnTo>
                        <a:pt x="167" y="150"/>
                      </a:lnTo>
                      <a:lnTo>
                        <a:pt x="169" y="142"/>
                      </a:lnTo>
                      <a:lnTo>
                        <a:pt x="169" y="135"/>
                      </a:lnTo>
                      <a:lnTo>
                        <a:pt x="173" y="129"/>
                      </a:lnTo>
                      <a:lnTo>
                        <a:pt x="173" y="121"/>
                      </a:lnTo>
                      <a:lnTo>
                        <a:pt x="173" y="114"/>
                      </a:lnTo>
                      <a:lnTo>
                        <a:pt x="175" y="108"/>
                      </a:lnTo>
                      <a:lnTo>
                        <a:pt x="175" y="104"/>
                      </a:lnTo>
                      <a:lnTo>
                        <a:pt x="177" y="95"/>
                      </a:lnTo>
                      <a:lnTo>
                        <a:pt x="178" y="89"/>
                      </a:lnTo>
                      <a:lnTo>
                        <a:pt x="180" y="76"/>
                      </a:lnTo>
                      <a:lnTo>
                        <a:pt x="182" y="64"/>
                      </a:lnTo>
                      <a:lnTo>
                        <a:pt x="186" y="53"/>
                      </a:lnTo>
                      <a:lnTo>
                        <a:pt x="192" y="41"/>
                      </a:lnTo>
                      <a:lnTo>
                        <a:pt x="194" y="32"/>
                      </a:lnTo>
                      <a:lnTo>
                        <a:pt x="197" y="22"/>
                      </a:lnTo>
                      <a:lnTo>
                        <a:pt x="203" y="15"/>
                      </a:lnTo>
                      <a:lnTo>
                        <a:pt x="207" y="9"/>
                      </a:lnTo>
                      <a:lnTo>
                        <a:pt x="215" y="0"/>
                      </a:lnTo>
                      <a:lnTo>
                        <a:pt x="222" y="2"/>
                      </a:lnTo>
                      <a:lnTo>
                        <a:pt x="226" y="5"/>
                      </a:lnTo>
                      <a:lnTo>
                        <a:pt x="228" y="13"/>
                      </a:lnTo>
                      <a:lnTo>
                        <a:pt x="228" y="19"/>
                      </a:lnTo>
                      <a:lnTo>
                        <a:pt x="228" y="24"/>
                      </a:lnTo>
                      <a:lnTo>
                        <a:pt x="228" y="32"/>
                      </a:lnTo>
                      <a:lnTo>
                        <a:pt x="230" y="40"/>
                      </a:lnTo>
                      <a:lnTo>
                        <a:pt x="230" y="40"/>
                      </a:lnTo>
                      <a:close/>
                    </a:path>
                  </a:pathLst>
                </a:custGeom>
                <a:solidFill>
                  <a:srgbClr val="D4FFF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4" name="Freeform 96"/>
                <p:cNvSpPr>
                  <a:spLocks/>
                </p:cNvSpPr>
                <p:nvPr/>
              </p:nvSpPr>
              <p:spPr bwMode="auto">
                <a:xfrm>
                  <a:off x="3188182" y="2911895"/>
                  <a:ext cx="187346" cy="181669"/>
                </a:xfrm>
                <a:custGeom>
                  <a:avLst/>
                  <a:gdLst/>
                  <a:ahLst/>
                  <a:cxnLst>
                    <a:cxn ang="0">
                      <a:pos x="21" y="34"/>
                    </a:cxn>
                    <a:cxn ang="0">
                      <a:pos x="38" y="53"/>
                    </a:cxn>
                    <a:cxn ang="0">
                      <a:pos x="60" y="76"/>
                    </a:cxn>
                    <a:cxn ang="0">
                      <a:pos x="78" y="95"/>
                    </a:cxn>
                    <a:cxn ang="0">
                      <a:pos x="93" y="110"/>
                    </a:cxn>
                    <a:cxn ang="0">
                      <a:pos x="106" y="121"/>
                    </a:cxn>
                    <a:cxn ang="0">
                      <a:pos x="119" y="137"/>
                    </a:cxn>
                    <a:cxn ang="0">
                      <a:pos x="135" y="150"/>
                    </a:cxn>
                    <a:cxn ang="0">
                      <a:pos x="150" y="167"/>
                    </a:cxn>
                    <a:cxn ang="0">
                      <a:pos x="165" y="182"/>
                    </a:cxn>
                    <a:cxn ang="0">
                      <a:pos x="182" y="197"/>
                    </a:cxn>
                    <a:cxn ang="0">
                      <a:pos x="197" y="213"/>
                    </a:cxn>
                    <a:cxn ang="0">
                      <a:pos x="213" y="230"/>
                    </a:cxn>
                    <a:cxn ang="0">
                      <a:pos x="228" y="245"/>
                    </a:cxn>
                    <a:cxn ang="0">
                      <a:pos x="243" y="258"/>
                    </a:cxn>
                    <a:cxn ang="0">
                      <a:pos x="258" y="273"/>
                    </a:cxn>
                    <a:cxn ang="0">
                      <a:pos x="273" y="287"/>
                    </a:cxn>
                    <a:cxn ang="0">
                      <a:pos x="289" y="300"/>
                    </a:cxn>
                    <a:cxn ang="0">
                      <a:pos x="302" y="311"/>
                    </a:cxn>
                    <a:cxn ang="0">
                      <a:pos x="321" y="330"/>
                    </a:cxn>
                    <a:cxn ang="0">
                      <a:pos x="344" y="351"/>
                    </a:cxn>
                    <a:cxn ang="0">
                      <a:pos x="365" y="367"/>
                    </a:cxn>
                    <a:cxn ang="0">
                      <a:pos x="380" y="378"/>
                    </a:cxn>
                    <a:cxn ang="0">
                      <a:pos x="389" y="382"/>
                    </a:cxn>
                    <a:cxn ang="0">
                      <a:pos x="395" y="380"/>
                    </a:cxn>
                    <a:cxn ang="0">
                      <a:pos x="391" y="370"/>
                    </a:cxn>
                    <a:cxn ang="0">
                      <a:pos x="384" y="355"/>
                    </a:cxn>
                    <a:cxn ang="0">
                      <a:pos x="372" y="334"/>
                    </a:cxn>
                    <a:cxn ang="0">
                      <a:pos x="361" y="317"/>
                    </a:cxn>
                    <a:cxn ang="0">
                      <a:pos x="351" y="304"/>
                    </a:cxn>
                    <a:cxn ang="0">
                      <a:pos x="342" y="291"/>
                    </a:cxn>
                    <a:cxn ang="0">
                      <a:pos x="331" y="277"/>
                    </a:cxn>
                    <a:cxn ang="0">
                      <a:pos x="319" y="260"/>
                    </a:cxn>
                    <a:cxn ang="0">
                      <a:pos x="308" y="245"/>
                    </a:cxn>
                    <a:cxn ang="0">
                      <a:pos x="296" y="230"/>
                    </a:cxn>
                    <a:cxn ang="0">
                      <a:pos x="285" y="216"/>
                    </a:cxn>
                    <a:cxn ang="0">
                      <a:pos x="273" y="201"/>
                    </a:cxn>
                    <a:cxn ang="0">
                      <a:pos x="258" y="184"/>
                    </a:cxn>
                    <a:cxn ang="0">
                      <a:pos x="245" y="169"/>
                    </a:cxn>
                    <a:cxn ang="0">
                      <a:pos x="234" y="154"/>
                    </a:cxn>
                    <a:cxn ang="0">
                      <a:pos x="220" y="139"/>
                    </a:cxn>
                    <a:cxn ang="0">
                      <a:pos x="209" y="123"/>
                    </a:cxn>
                    <a:cxn ang="0">
                      <a:pos x="192" y="104"/>
                    </a:cxn>
                    <a:cxn ang="0">
                      <a:pos x="169" y="78"/>
                    </a:cxn>
                    <a:cxn ang="0">
                      <a:pos x="150" y="57"/>
                    </a:cxn>
                    <a:cxn ang="0">
                      <a:pos x="135" y="40"/>
                    </a:cxn>
                    <a:cxn ang="0">
                      <a:pos x="123" y="32"/>
                    </a:cxn>
                    <a:cxn ang="0">
                      <a:pos x="110" y="23"/>
                    </a:cxn>
                    <a:cxn ang="0">
                      <a:pos x="91" y="15"/>
                    </a:cxn>
                    <a:cxn ang="0">
                      <a:pos x="66" y="7"/>
                    </a:cxn>
                    <a:cxn ang="0">
                      <a:pos x="43" y="0"/>
                    </a:cxn>
                    <a:cxn ang="0">
                      <a:pos x="22" y="0"/>
                    </a:cxn>
                    <a:cxn ang="0">
                      <a:pos x="5" y="0"/>
                    </a:cxn>
                    <a:cxn ang="0">
                      <a:pos x="0" y="7"/>
                    </a:cxn>
                    <a:cxn ang="0">
                      <a:pos x="5" y="19"/>
                    </a:cxn>
                    <a:cxn ang="0">
                      <a:pos x="15" y="28"/>
                    </a:cxn>
                  </a:cxnLst>
                  <a:rect l="0" t="0" r="r" b="b"/>
                  <a:pathLst>
                    <a:path w="395" h="384">
                      <a:moveTo>
                        <a:pt x="15" y="28"/>
                      </a:moveTo>
                      <a:lnTo>
                        <a:pt x="21" y="34"/>
                      </a:lnTo>
                      <a:lnTo>
                        <a:pt x="28" y="44"/>
                      </a:lnTo>
                      <a:lnTo>
                        <a:pt x="38" y="53"/>
                      </a:lnTo>
                      <a:lnTo>
                        <a:pt x="49" y="64"/>
                      </a:lnTo>
                      <a:lnTo>
                        <a:pt x="60" y="76"/>
                      </a:lnTo>
                      <a:lnTo>
                        <a:pt x="72" y="87"/>
                      </a:lnTo>
                      <a:lnTo>
                        <a:pt x="78" y="95"/>
                      </a:lnTo>
                      <a:lnTo>
                        <a:pt x="85" y="102"/>
                      </a:lnTo>
                      <a:lnTo>
                        <a:pt x="93" y="110"/>
                      </a:lnTo>
                      <a:lnTo>
                        <a:pt x="100" y="116"/>
                      </a:lnTo>
                      <a:lnTo>
                        <a:pt x="106" y="121"/>
                      </a:lnTo>
                      <a:lnTo>
                        <a:pt x="112" y="129"/>
                      </a:lnTo>
                      <a:lnTo>
                        <a:pt x="119" y="137"/>
                      </a:lnTo>
                      <a:lnTo>
                        <a:pt x="127" y="144"/>
                      </a:lnTo>
                      <a:lnTo>
                        <a:pt x="135" y="150"/>
                      </a:lnTo>
                      <a:lnTo>
                        <a:pt x="142" y="159"/>
                      </a:lnTo>
                      <a:lnTo>
                        <a:pt x="150" y="167"/>
                      </a:lnTo>
                      <a:lnTo>
                        <a:pt x="159" y="175"/>
                      </a:lnTo>
                      <a:lnTo>
                        <a:pt x="165" y="182"/>
                      </a:lnTo>
                      <a:lnTo>
                        <a:pt x="173" y="190"/>
                      </a:lnTo>
                      <a:lnTo>
                        <a:pt x="182" y="197"/>
                      </a:lnTo>
                      <a:lnTo>
                        <a:pt x="190" y="205"/>
                      </a:lnTo>
                      <a:lnTo>
                        <a:pt x="197" y="213"/>
                      </a:lnTo>
                      <a:lnTo>
                        <a:pt x="205" y="220"/>
                      </a:lnTo>
                      <a:lnTo>
                        <a:pt x="213" y="230"/>
                      </a:lnTo>
                      <a:lnTo>
                        <a:pt x="222" y="237"/>
                      </a:lnTo>
                      <a:lnTo>
                        <a:pt x="228" y="245"/>
                      </a:lnTo>
                      <a:lnTo>
                        <a:pt x="235" y="251"/>
                      </a:lnTo>
                      <a:lnTo>
                        <a:pt x="243" y="258"/>
                      </a:lnTo>
                      <a:lnTo>
                        <a:pt x="251" y="266"/>
                      </a:lnTo>
                      <a:lnTo>
                        <a:pt x="258" y="273"/>
                      </a:lnTo>
                      <a:lnTo>
                        <a:pt x="266" y="279"/>
                      </a:lnTo>
                      <a:lnTo>
                        <a:pt x="273" y="287"/>
                      </a:lnTo>
                      <a:lnTo>
                        <a:pt x="281" y="294"/>
                      </a:lnTo>
                      <a:lnTo>
                        <a:pt x="289" y="300"/>
                      </a:lnTo>
                      <a:lnTo>
                        <a:pt x="294" y="306"/>
                      </a:lnTo>
                      <a:lnTo>
                        <a:pt x="302" y="311"/>
                      </a:lnTo>
                      <a:lnTo>
                        <a:pt x="310" y="319"/>
                      </a:lnTo>
                      <a:lnTo>
                        <a:pt x="321" y="330"/>
                      </a:lnTo>
                      <a:lnTo>
                        <a:pt x="334" y="342"/>
                      </a:lnTo>
                      <a:lnTo>
                        <a:pt x="344" y="351"/>
                      </a:lnTo>
                      <a:lnTo>
                        <a:pt x="355" y="359"/>
                      </a:lnTo>
                      <a:lnTo>
                        <a:pt x="365" y="367"/>
                      </a:lnTo>
                      <a:lnTo>
                        <a:pt x="372" y="374"/>
                      </a:lnTo>
                      <a:lnTo>
                        <a:pt x="380" y="378"/>
                      </a:lnTo>
                      <a:lnTo>
                        <a:pt x="386" y="380"/>
                      </a:lnTo>
                      <a:lnTo>
                        <a:pt x="389" y="382"/>
                      </a:lnTo>
                      <a:lnTo>
                        <a:pt x="395" y="384"/>
                      </a:lnTo>
                      <a:lnTo>
                        <a:pt x="395" y="380"/>
                      </a:lnTo>
                      <a:lnTo>
                        <a:pt x="395" y="376"/>
                      </a:lnTo>
                      <a:lnTo>
                        <a:pt x="391" y="370"/>
                      </a:lnTo>
                      <a:lnTo>
                        <a:pt x="389" y="365"/>
                      </a:lnTo>
                      <a:lnTo>
                        <a:pt x="384" y="355"/>
                      </a:lnTo>
                      <a:lnTo>
                        <a:pt x="380" y="346"/>
                      </a:lnTo>
                      <a:lnTo>
                        <a:pt x="372" y="334"/>
                      </a:lnTo>
                      <a:lnTo>
                        <a:pt x="365" y="323"/>
                      </a:lnTo>
                      <a:lnTo>
                        <a:pt x="361" y="317"/>
                      </a:lnTo>
                      <a:lnTo>
                        <a:pt x="355" y="311"/>
                      </a:lnTo>
                      <a:lnTo>
                        <a:pt x="351" y="304"/>
                      </a:lnTo>
                      <a:lnTo>
                        <a:pt x="348" y="298"/>
                      </a:lnTo>
                      <a:lnTo>
                        <a:pt x="342" y="291"/>
                      </a:lnTo>
                      <a:lnTo>
                        <a:pt x="336" y="283"/>
                      </a:lnTo>
                      <a:lnTo>
                        <a:pt x="331" y="277"/>
                      </a:lnTo>
                      <a:lnTo>
                        <a:pt x="327" y="270"/>
                      </a:lnTo>
                      <a:lnTo>
                        <a:pt x="319" y="260"/>
                      </a:lnTo>
                      <a:lnTo>
                        <a:pt x="313" y="254"/>
                      </a:lnTo>
                      <a:lnTo>
                        <a:pt x="308" y="245"/>
                      </a:lnTo>
                      <a:lnTo>
                        <a:pt x="304" y="239"/>
                      </a:lnTo>
                      <a:lnTo>
                        <a:pt x="296" y="230"/>
                      </a:lnTo>
                      <a:lnTo>
                        <a:pt x="292" y="224"/>
                      </a:lnTo>
                      <a:lnTo>
                        <a:pt x="285" y="216"/>
                      </a:lnTo>
                      <a:lnTo>
                        <a:pt x="279" y="209"/>
                      </a:lnTo>
                      <a:lnTo>
                        <a:pt x="273" y="201"/>
                      </a:lnTo>
                      <a:lnTo>
                        <a:pt x="266" y="192"/>
                      </a:lnTo>
                      <a:lnTo>
                        <a:pt x="258" y="184"/>
                      </a:lnTo>
                      <a:lnTo>
                        <a:pt x="253" y="177"/>
                      </a:lnTo>
                      <a:lnTo>
                        <a:pt x="245" y="169"/>
                      </a:lnTo>
                      <a:lnTo>
                        <a:pt x="239" y="159"/>
                      </a:lnTo>
                      <a:lnTo>
                        <a:pt x="234" y="154"/>
                      </a:lnTo>
                      <a:lnTo>
                        <a:pt x="228" y="146"/>
                      </a:lnTo>
                      <a:lnTo>
                        <a:pt x="220" y="139"/>
                      </a:lnTo>
                      <a:lnTo>
                        <a:pt x="215" y="131"/>
                      </a:lnTo>
                      <a:lnTo>
                        <a:pt x="209" y="123"/>
                      </a:lnTo>
                      <a:lnTo>
                        <a:pt x="203" y="116"/>
                      </a:lnTo>
                      <a:lnTo>
                        <a:pt x="192" y="104"/>
                      </a:lnTo>
                      <a:lnTo>
                        <a:pt x="182" y="91"/>
                      </a:lnTo>
                      <a:lnTo>
                        <a:pt x="169" y="78"/>
                      </a:lnTo>
                      <a:lnTo>
                        <a:pt x="159" y="68"/>
                      </a:lnTo>
                      <a:lnTo>
                        <a:pt x="150" y="57"/>
                      </a:lnTo>
                      <a:lnTo>
                        <a:pt x="142" y="49"/>
                      </a:lnTo>
                      <a:lnTo>
                        <a:pt x="135" y="40"/>
                      </a:lnTo>
                      <a:lnTo>
                        <a:pt x="129" y="34"/>
                      </a:lnTo>
                      <a:lnTo>
                        <a:pt x="123" y="32"/>
                      </a:lnTo>
                      <a:lnTo>
                        <a:pt x="119" y="28"/>
                      </a:lnTo>
                      <a:lnTo>
                        <a:pt x="110" y="23"/>
                      </a:lnTo>
                      <a:lnTo>
                        <a:pt x="100" y="19"/>
                      </a:lnTo>
                      <a:lnTo>
                        <a:pt x="91" y="15"/>
                      </a:lnTo>
                      <a:lnTo>
                        <a:pt x="80" y="11"/>
                      </a:lnTo>
                      <a:lnTo>
                        <a:pt x="66" y="7"/>
                      </a:lnTo>
                      <a:lnTo>
                        <a:pt x="57" y="4"/>
                      </a:lnTo>
                      <a:lnTo>
                        <a:pt x="43" y="0"/>
                      </a:lnTo>
                      <a:lnTo>
                        <a:pt x="34" y="0"/>
                      </a:lnTo>
                      <a:lnTo>
                        <a:pt x="22" y="0"/>
                      </a:lnTo>
                      <a:lnTo>
                        <a:pt x="15" y="0"/>
                      </a:lnTo>
                      <a:lnTo>
                        <a:pt x="5" y="0"/>
                      </a:lnTo>
                      <a:lnTo>
                        <a:pt x="3" y="4"/>
                      </a:lnTo>
                      <a:lnTo>
                        <a:pt x="0" y="7"/>
                      </a:lnTo>
                      <a:lnTo>
                        <a:pt x="2" y="13"/>
                      </a:lnTo>
                      <a:lnTo>
                        <a:pt x="5" y="19"/>
                      </a:lnTo>
                      <a:lnTo>
                        <a:pt x="15" y="28"/>
                      </a:lnTo>
                      <a:lnTo>
                        <a:pt x="15" y="28"/>
                      </a:lnTo>
                      <a:close/>
                    </a:path>
                  </a:pathLst>
                </a:custGeom>
                <a:solidFill>
                  <a:srgbClr val="A1D4C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5" name="Freeform 97"/>
                <p:cNvSpPr>
                  <a:spLocks/>
                </p:cNvSpPr>
                <p:nvPr/>
              </p:nvSpPr>
              <p:spPr bwMode="auto">
                <a:xfrm>
                  <a:off x="3368904" y="2495571"/>
                  <a:ext cx="424839" cy="263041"/>
                </a:xfrm>
                <a:custGeom>
                  <a:avLst/>
                  <a:gdLst/>
                  <a:ahLst/>
                  <a:cxnLst>
                    <a:cxn ang="0">
                      <a:pos x="852" y="46"/>
                    </a:cxn>
                    <a:cxn ang="0">
                      <a:pos x="878" y="72"/>
                    </a:cxn>
                    <a:cxn ang="0">
                      <a:pos x="894" y="101"/>
                    </a:cxn>
                    <a:cxn ang="0">
                      <a:pos x="897" y="131"/>
                    </a:cxn>
                    <a:cxn ang="0">
                      <a:pos x="888" y="163"/>
                    </a:cxn>
                    <a:cxn ang="0">
                      <a:pos x="859" y="201"/>
                    </a:cxn>
                    <a:cxn ang="0">
                      <a:pos x="819" y="238"/>
                    </a:cxn>
                    <a:cxn ang="0">
                      <a:pos x="789" y="260"/>
                    </a:cxn>
                    <a:cxn ang="0">
                      <a:pos x="753" y="283"/>
                    </a:cxn>
                    <a:cxn ang="0">
                      <a:pos x="711" y="308"/>
                    </a:cxn>
                    <a:cxn ang="0">
                      <a:pos x="662" y="333"/>
                    </a:cxn>
                    <a:cxn ang="0">
                      <a:pos x="610" y="357"/>
                    </a:cxn>
                    <a:cxn ang="0">
                      <a:pos x="553" y="382"/>
                    </a:cxn>
                    <a:cxn ang="0">
                      <a:pos x="494" y="407"/>
                    </a:cxn>
                    <a:cxn ang="0">
                      <a:pos x="433" y="428"/>
                    </a:cxn>
                    <a:cxn ang="0">
                      <a:pos x="374" y="452"/>
                    </a:cxn>
                    <a:cxn ang="0">
                      <a:pos x="316" y="473"/>
                    </a:cxn>
                    <a:cxn ang="0">
                      <a:pos x="258" y="494"/>
                    </a:cxn>
                    <a:cxn ang="0">
                      <a:pos x="203" y="511"/>
                    </a:cxn>
                    <a:cxn ang="0">
                      <a:pos x="154" y="526"/>
                    </a:cxn>
                    <a:cxn ang="0">
                      <a:pos x="108" y="538"/>
                    </a:cxn>
                    <a:cxn ang="0">
                      <a:pos x="70" y="547"/>
                    </a:cxn>
                    <a:cxn ang="0">
                      <a:pos x="38" y="555"/>
                    </a:cxn>
                    <a:cxn ang="0">
                      <a:pos x="9" y="557"/>
                    </a:cxn>
                    <a:cxn ang="0">
                      <a:pos x="0" y="549"/>
                    </a:cxn>
                    <a:cxn ang="0">
                      <a:pos x="26" y="530"/>
                    </a:cxn>
                    <a:cxn ang="0">
                      <a:pos x="61" y="519"/>
                    </a:cxn>
                    <a:cxn ang="0">
                      <a:pos x="95" y="506"/>
                    </a:cxn>
                    <a:cxn ang="0">
                      <a:pos x="137" y="492"/>
                    </a:cxn>
                    <a:cxn ang="0">
                      <a:pos x="182" y="479"/>
                    </a:cxn>
                    <a:cxn ang="0">
                      <a:pos x="232" y="464"/>
                    </a:cxn>
                    <a:cxn ang="0">
                      <a:pos x="285" y="445"/>
                    </a:cxn>
                    <a:cxn ang="0">
                      <a:pos x="340" y="426"/>
                    </a:cxn>
                    <a:cxn ang="0">
                      <a:pos x="395" y="407"/>
                    </a:cxn>
                    <a:cxn ang="0">
                      <a:pos x="451" y="386"/>
                    </a:cxn>
                    <a:cxn ang="0">
                      <a:pos x="504" y="363"/>
                    </a:cxn>
                    <a:cxn ang="0">
                      <a:pos x="555" y="338"/>
                    </a:cxn>
                    <a:cxn ang="0">
                      <a:pos x="603" y="314"/>
                    </a:cxn>
                    <a:cxn ang="0">
                      <a:pos x="646" y="287"/>
                    </a:cxn>
                    <a:cxn ang="0">
                      <a:pos x="684" y="258"/>
                    </a:cxn>
                    <a:cxn ang="0">
                      <a:pos x="717" y="232"/>
                    </a:cxn>
                    <a:cxn ang="0">
                      <a:pos x="757" y="190"/>
                    </a:cxn>
                    <a:cxn ang="0">
                      <a:pos x="785" y="150"/>
                    </a:cxn>
                    <a:cxn ang="0">
                      <a:pos x="799" y="118"/>
                    </a:cxn>
                    <a:cxn ang="0">
                      <a:pos x="799" y="89"/>
                    </a:cxn>
                    <a:cxn ang="0">
                      <a:pos x="783" y="55"/>
                    </a:cxn>
                    <a:cxn ang="0">
                      <a:pos x="762" y="27"/>
                    </a:cxn>
                    <a:cxn ang="0">
                      <a:pos x="770" y="0"/>
                    </a:cxn>
                    <a:cxn ang="0">
                      <a:pos x="795" y="6"/>
                    </a:cxn>
                    <a:cxn ang="0">
                      <a:pos x="823" y="23"/>
                    </a:cxn>
                  </a:cxnLst>
                  <a:rect l="0" t="0" r="r" b="b"/>
                  <a:pathLst>
                    <a:path w="897" h="557">
                      <a:moveTo>
                        <a:pt x="831" y="29"/>
                      </a:moveTo>
                      <a:lnTo>
                        <a:pt x="838" y="32"/>
                      </a:lnTo>
                      <a:lnTo>
                        <a:pt x="844" y="38"/>
                      </a:lnTo>
                      <a:lnTo>
                        <a:pt x="852" y="46"/>
                      </a:lnTo>
                      <a:lnTo>
                        <a:pt x="859" y="51"/>
                      </a:lnTo>
                      <a:lnTo>
                        <a:pt x="867" y="57"/>
                      </a:lnTo>
                      <a:lnTo>
                        <a:pt x="873" y="65"/>
                      </a:lnTo>
                      <a:lnTo>
                        <a:pt x="878" y="72"/>
                      </a:lnTo>
                      <a:lnTo>
                        <a:pt x="884" y="80"/>
                      </a:lnTo>
                      <a:lnTo>
                        <a:pt x="888" y="86"/>
                      </a:lnTo>
                      <a:lnTo>
                        <a:pt x="892" y="93"/>
                      </a:lnTo>
                      <a:lnTo>
                        <a:pt x="894" y="101"/>
                      </a:lnTo>
                      <a:lnTo>
                        <a:pt x="895" y="108"/>
                      </a:lnTo>
                      <a:lnTo>
                        <a:pt x="897" y="114"/>
                      </a:lnTo>
                      <a:lnTo>
                        <a:pt x="897" y="124"/>
                      </a:lnTo>
                      <a:lnTo>
                        <a:pt x="897" y="131"/>
                      </a:lnTo>
                      <a:lnTo>
                        <a:pt x="897" y="141"/>
                      </a:lnTo>
                      <a:lnTo>
                        <a:pt x="895" y="148"/>
                      </a:lnTo>
                      <a:lnTo>
                        <a:pt x="892" y="156"/>
                      </a:lnTo>
                      <a:lnTo>
                        <a:pt x="888" y="163"/>
                      </a:lnTo>
                      <a:lnTo>
                        <a:pt x="882" y="175"/>
                      </a:lnTo>
                      <a:lnTo>
                        <a:pt x="876" y="182"/>
                      </a:lnTo>
                      <a:lnTo>
                        <a:pt x="869" y="192"/>
                      </a:lnTo>
                      <a:lnTo>
                        <a:pt x="859" y="201"/>
                      </a:lnTo>
                      <a:lnTo>
                        <a:pt x="850" y="213"/>
                      </a:lnTo>
                      <a:lnTo>
                        <a:pt x="838" y="222"/>
                      </a:lnTo>
                      <a:lnTo>
                        <a:pt x="827" y="234"/>
                      </a:lnTo>
                      <a:lnTo>
                        <a:pt x="819" y="238"/>
                      </a:lnTo>
                      <a:lnTo>
                        <a:pt x="814" y="243"/>
                      </a:lnTo>
                      <a:lnTo>
                        <a:pt x="806" y="249"/>
                      </a:lnTo>
                      <a:lnTo>
                        <a:pt x="799" y="255"/>
                      </a:lnTo>
                      <a:lnTo>
                        <a:pt x="789" y="260"/>
                      </a:lnTo>
                      <a:lnTo>
                        <a:pt x="781" y="266"/>
                      </a:lnTo>
                      <a:lnTo>
                        <a:pt x="772" y="272"/>
                      </a:lnTo>
                      <a:lnTo>
                        <a:pt x="762" y="277"/>
                      </a:lnTo>
                      <a:lnTo>
                        <a:pt x="753" y="283"/>
                      </a:lnTo>
                      <a:lnTo>
                        <a:pt x="743" y="291"/>
                      </a:lnTo>
                      <a:lnTo>
                        <a:pt x="732" y="297"/>
                      </a:lnTo>
                      <a:lnTo>
                        <a:pt x="722" y="302"/>
                      </a:lnTo>
                      <a:lnTo>
                        <a:pt x="711" y="308"/>
                      </a:lnTo>
                      <a:lnTo>
                        <a:pt x="700" y="314"/>
                      </a:lnTo>
                      <a:lnTo>
                        <a:pt x="686" y="319"/>
                      </a:lnTo>
                      <a:lnTo>
                        <a:pt x="675" y="327"/>
                      </a:lnTo>
                      <a:lnTo>
                        <a:pt x="662" y="333"/>
                      </a:lnTo>
                      <a:lnTo>
                        <a:pt x="648" y="338"/>
                      </a:lnTo>
                      <a:lnTo>
                        <a:pt x="635" y="344"/>
                      </a:lnTo>
                      <a:lnTo>
                        <a:pt x="624" y="352"/>
                      </a:lnTo>
                      <a:lnTo>
                        <a:pt x="610" y="357"/>
                      </a:lnTo>
                      <a:lnTo>
                        <a:pt x="595" y="363"/>
                      </a:lnTo>
                      <a:lnTo>
                        <a:pt x="580" y="369"/>
                      </a:lnTo>
                      <a:lnTo>
                        <a:pt x="568" y="376"/>
                      </a:lnTo>
                      <a:lnTo>
                        <a:pt x="553" y="382"/>
                      </a:lnTo>
                      <a:lnTo>
                        <a:pt x="538" y="388"/>
                      </a:lnTo>
                      <a:lnTo>
                        <a:pt x="525" y="393"/>
                      </a:lnTo>
                      <a:lnTo>
                        <a:pt x="509" y="401"/>
                      </a:lnTo>
                      <a:lnTo>
                        <a:pt x="494" y="407"/>
                      </a:lnTo>
                      <a:lnTo>
                        <a:pt x="479" y="412"/>
                      </a:lnTo>
                      <a:lnTo>
                        <a:pt x="464" y="418"/>
                      </a:lnTo>
                      <a:lnTo>
                        <a:pt x="449" y="424"/>
                      </a:lnTo>
                      <a:lnTo>
                        <a:pt x="433" y="428"/>
                      </a:lnTo>
                      <a:lnTo>
                        <a:pt x="420" y="435"/>
                      </a:lnTo>
                      <a:lnTo>
                        <a:pt x="405" y="441"/>
                      </a:lnTo>
                      <a:lnTo>
                        <a:pt x="390" y="449"/>
                      </a:lnTo>
                      <a:lnTo>
                        <a:pt x="374" y="452"/>
                      </a:lnTo>
                      <a:lnTo>
                        <a:pt x="359" y="458"/>
                      </a:lnTo>
                      <a:lnTo>
                        <a:pt x="344" y="464"/>
                      </a:lnTo>
                      <a:lnTo>
                        <a:pt x="331" y="469"/>
                      </a:lnTo>
                      <a:lnTo>
                        <a:pt x="316" y="473"/>
                      </a:lnTo>
                      <a:lnTo>
                        <a:pt x="302" y="479"/>
                      </a:lnTo>
                      <a:lnTo>
                        <a:pt x="287" y="485"/>
                      </a:lnTo>
                      <a:lnTo>
                        <a:pt x="274" y="490"/>
                      </a:lnTo>
                      <a:lnTo>
                        <a:pt x="258" y="494"/>
                      </a:lnTo>
                      <a:lnTo>
                        <a:pt x="245" y="498"/>
                      </a:lnTo>
                      <a:lnTo>
                        <a:pt x="230" y="502"/>
                      </a:lnTo>
                      <a:lnTo>
                        <a:pt x="217" y="507"/>
                      </a:lnTo>
                      <a:lnTo>
                        <a:pt x="203" y="511"/>
                      </a:lnTo>
                      <a:lnTo>
                        <a:pt x="190" y="515"/>
                      </a:lnTo>
                      <a:lnTo>
                        <a:pt x="177" y="519"/>
                      </a:lnTo>
                      <a:lnTo>
                        <a:pt x="167" y="523"/>
                      </a:lnTo>
                      <a:lnTo>
                        <a:pt x="154" y="526"/>
                      </a:lnTo>
                      <a:lnTo>
                        <a:pt x="141" y="528"/>
                      </a:lnTo>
                      <a:lnTo>
                        <a:pt x="129" y="532"/>
                      </a:lnTo>
                      <a:lnTo>
                        <a:pt x="120" y="536"/>
                      </a:lnTo>
                      <a:lnTo>
                        <a:pt x="108" y="538"/>
                      </a:lnTo>
                      <a:lnTo>
                        <a:pt x="99" y="542"/>
                      </a:lnTo>
                      <a:lnTo>
                        <a:pt x="89" y="544"/>
                      </a:lnTo>
                      <a:lnTo>
                        <a:pt x="80" y="547"/>
                      </a:lnTo>
                      <a:lnTo>
                        <a:pt x="70" y="547"/>
                      </a:lnTo>
                      <a:lnTo>
                        <a:pt x="61" y="551"/>
                      </a:lnTo>
                      <a:lnTo>
                        <a:pt x="53" y="551"/>
                      </a:lnTo>
                      <a:lnTo>
                        <a:pt x="45" y="555"/>
                      </a:lnTo>
                      <a:lnTo>
                        <a:pt x="38" y="555"/>
                      </a:lnTo>
                      <a:lnTo>
                        <a:pt x="32" y="555"/>
                      </a:lnTo>
                      <a:lnTo>
                        <a:pt x="26" y="557"/>
                      </a:lnTo>
                      <a:lnTo>
                        <a:pt x="21" y="557"/>
                      </a:lnTo>
                      <a:lnTo>
                        <a:pt x="9" y="557"/>
                      </a:lnTo>
                      <a:lnTo>
                        <a:pt x="4" y="557"/>
                      </a:lnTo>
                      <a:lnTo>
                        <a:pt x="0" y="555"/>
                      </a:lnTo>
                      <a:lnTo>
                        <a:pt x="0" y="555"/>
                      </a:lnTo>
                      <a:lnTo>
                        <a:pt x="0" y="549"/>
                      </a:lnTo>
                      <a:lnTo>
                        <a:pt x="4" y="545"/>
                      </a:lnTo>
                      <a:lnTo>
                        <a:pt x="9" y="542"/>
                      </a:lnTo>
                      <a:lnTo>
                        <a:pt x="17" y="536"/>
                      </a:lnTo>
                      <a:lnTo>
                        <a:pt x="26" y="530"/>
                      </a:lnTo>
                      <a:lnTo>
                        <a:pt x="38" y="526"/>
                      </a:lnTo>
                      <a:lnTo>
                        <a:pt x="45" y="523"/>
                      </a:lnTo>
                      <a:lnTo>
                        <a:pt x="53" y="521"/>
                      </a:lnTo>
                      <a:lnTo>
                        <a:pt x="61" y="519"/>
                      </a:lnTo>
                      <a:lnTo>
                        <a:pt x="70" y="517"/>
                      </a:lnTo>
                      <a:lnTo>
                        <a:pt x="76" y="513"/>
                      </a:lnTo>
                      <a:lnTo>
                        <a:pt x="85" y="509"/>
                      </a:lnTo>
                      <a:lnTo>
                        <a:pt x="95" y="506"/>
                      </a:lnTo>
                      <a:lnTo>
                        <a:pt x="104" y="504"/>
                      </a:lnTo>
                      <a:lnTo>
                        <a:pt x="116" y="500"/>
                      </a:lnTo>
                      <a:lnTo>
                        <a:pt x="125" y="496"/>
                      </a:lnTo>
                      <a:lnTo>
                        <a:pt x="137" y="492"/>
                      </a:lnTo>
                      <a:lnTo>
                        <a:pt x="148" y="490"/>
                      </a:lnTo>
                      <a:lnTo>
                        <a:pt x="160" y="485"/>
                      </a:lnTo>
                      <a:lnTo>
                        <a:pt x="169" y="481"/>
                      </a:lnTo>
                      <a:lnTo>
                        <a:pt x="182" y="479"/>
                      </a:lnTo>
                      <a:lnTo>
                        <a:pt x="196" y="475"/>
                      </a:lnTo>
                      <a:lnTo>
                        <a:pt x="207" y="469"/>
                      </a:lnTo>
                      <a:lnTo>
                        <a:pt x="220" y="466"/>
                      </a:lnTo>
                      <a:lnTo>
                        <a:pt x="232" y="464"/>
                      </a:lnTo>
                      <a:lnTo>
                        <a:pt x="247" y="460"/>
                      </a:lnTo>
                      <a:lnTo>
                        <a:pt x="258" y="454"/>
                      </a:lnTo>
                      <a:lnTo>
                        <a:pt x="272" y="450"/>
                      </a:lnTo>
                      <a:lnTo>
                        <a:pt x="285" y="445"/>
                      </a:lnTo>
                      <a:lnTo>
                        <a:pt x="298" y="441"/>
                      </a:lnTo>
                      <a:lnTo>
                        <a:pt x="312" y="435"/>
                      </a:lnTo>
                      <a:lnTo>
                        <a:pt x="325" y="431"/>
                      </a:lnTo>
                      <a:lnTo>
                        <a:pt x="340" y="426"/>
                      </a:lnTo>
                      <a:lnTo>
                        <a:pt x="354" y="422"/>
                      </a:lnTo>
                      <a:lnTo>
                        <a:pt x="367" y="416"/>
                      </a:lnTo>
                      <a:lnTo>
                        <a:pt x="380" y="412"/>
                      </a:lnTo>
                      <a:lnTo>
                        <a:pt x="395" y="407"/>
                      </a:lnTo>
                      <a:lnTo>
                        <a:pt x="409" y="401"/>
                      </a:lnTo>
                      <a:lnTo>
                        <a:pt x="422" y="395"/>
                      </a:lnTo>
                      <a:lnTo>
                        <a:pt x="437" y="392"/>
                      </a:lnTo>
                      <a:lnTo>
                        <a:pt x="451" y="386"/>
                      </a:lnTo>
                      <a:lnTo>
                        <a:pt x="466" y="382"/>
                      </a:lnTo>
                      <a:lnTo>
                        <a:pt x="477" y="374"/>
                      </a:lnTo>
                      <a:lnTo>
                        <a:pt x="490" y="369"/>
                      </a:lnTo>
                      <a:lnTo>
                        <a:pt x="504" y="363"/>
                      </a:lnTo>
                      <a:lnTo>
                        <a:pt x="517" y="357"/>
                      </a:lnTo>
                      <a:lnTo>
                        <a:pt x="530" y="350"/>
                      </a:lnTo>
                      <a:lnTo>
                        <a:pt x="544" y="346"/>
                      </a:lnTo>
                      <a:lnTo>
                        <a:pt x="555" y="338"/>
                      </a:lnTo>
                      <a:lnTo>
                        <a:pt x="568" y="335"/>
                      </a:lnTo>
                      <a:lnTo>
                        <a:pt x="580" y="327"/>
                      </a:lnTo>
                      <a:lnTo>
                        <a:pt x="591" y="321"/>
                      </a:lnTo>
                      <a:lnTo>
                        <a:pt x="603" y="314"/>
                      </a:lnTo>
                      <a:lnTo>
                        <a:pt x="616" y="308"/>
                      </a:lnTo>
                      <a:lnTo>
                        <a:pt x="625" y="300"/>
                      </a:lnTo>
                      <a:lnTo>
                        <a:pt x="637" y="293"/>
                      </a:lnTo>
                      <a:lnTo>
                        <a:pt x="646" y="287"/>
                      </a:lnTo>
                      <a:lnTo>
                        <a:pt x="660" y="281"/>
                      </a:lnTo>
                      <a:lnTo>
                        <a:pt x="667" y="272"/>
                      </a:lnTo>
                      <a:lnTo>
                        <a:pt x="677" y="264"/>
                      </a:lnTo>
                      <a:lnTo>
                        <a:pt x="684" y="258"/>
                      </a:lnTo>
                      <a:lnTo>
                        <a:pt x="694" y="251"/>
                      </a:lnTo>
                      <a:lnTo>
                        <a:pt x="702" y="243"/>
                      </a:lnTo>
                      <a:lnTo>
                        <a:pt x="709" y="238"/>
                      </a:lnTo>
                      <a:lnTo>
                        <a:pt x="717" y="232"/>
                      </a:lnTo>
                      <a:lnTo>
                        <a:pt x="724" y="226"/>
                      </a:lnTo>
                      <a:lnTo>
                        <a:pt x="736" y="213"/>
                      </a:lnTo>
                      <a:lnTo>
                        <a:pt x="747" y="201"/>
                      </a:lnTo>
                      <a:lnTo>
                        <a:pt x="757" y="190"/>
                      </a:lnTo>
                      <a:lnTo>
                        <a:pt x="768" y="181"/>
                      </a:lnTo>
                      <a:lnTo>
                        <a:pt x="774" y="171"/>
                      </a:lnTo>
                      <a:lnTo>
                        <a:pt x="781" y="160"/>
                      </a:lnTo>
                      <a:lnTo>
                        <a:pt x="785" y="150"/>
                      </a:lnTo>
                      <a:lnTo>
                        <a:pt x="791" y="143"/>
                      </a:lnTo>
                      <a:lnTo>
                        <a:pt x="795" y="133"/>
                      </a:lnTo>
                      <a:lnTo>
                        <a:pt x="799" y="125"/>
                      </a:lnTo>
                      <a:lnTo>
                        <a:pt x="799" y="118"/>
                      </a:lnTo>
                      <a:lnTo>
                        <a:pt x="800" y="110"/>
                      </a:lnTo>
                      <a:lnTo>
                        <a:pt x="800" y="105"/>
                      </a:lnTo>
                      <a:lnTo>
                        <a:pt x="800" y="97"/>
                      </a:lnTo>
                      <a:lnTo>
                        <a:pt x="799" y="89"/>
                      </a:lnTo>
                      <a:lnTo>
                        <a:pt x="799" y="86"/>
                      </a:lnTo>
                      <a:lnTo>
                        <a:pt x="793" y="72"/>
                      </a:lnTo>
                      <a:lnTo>
                        <a:pt x="789" y="65"/>
                      </a:lnTo>
                      <a:lnTo>
                        <a:pt x="783" y="55"/>
                      </a:lnTo>
                      <a:lnTo>
                        <a:pt x="778" y="49"/>
                      </a:lnTo>
                      <a:lnTo>
                        <a:pt x="772" y="42"/>
                      </a:lnTo>
                      <a:lnTo>
                        <a:pt x="770" y="38"/>
                      </a:lnTo>
                      <a:lnTo>
                        <a:pt x="762" y="27"/>
                      </a:lnTo>
                      <a:lnTo>
                        <a:pt x="760" y="17"/>
                      </a:lnTo>
                      <a:lnTo>
                        <a:pt x="760" y="8"/>
                      </a:lnTo>
                      <a:lnTo>
                        <a:pt x="766" y="4"/>
                      </a:lnTo>
                      <a:lnTo>
                        <a:pt x="770" y="0"/>
                      </a:lnTo>
                      <a:lnTo>
                        <a:pt x="774" y="0"/>
                      </a:lnTo>
                      <a:lnTo>
                        <a:pt x="779" y="0"/>
                      </a:lnTo>
                      <a:lnTo>
                        <a:pt x="789" y="4"/>
                      </a:lnTo>
                      <a:lnTo>
                        <a:pt x="795" y="6"/>
                      </a:lnTo>
                      <a:lnTo>
                        <a:pt x="806" y="11"/>
                      </a:lnTo>
                      <a:lnTo>
                        <a:pt x="810" y="15"/>
                      </a:lnTo>
                      <a:lnTo>
                        <a:pt x="816" y="19"/>
                      </a:lnTo>
                      <a:lnTo>
                        <a:pt x="823" y="23"/>
                      </a:lnTo>
                      <a:lnTo>
                        <a:pt x="831" y="29"/>
                      </a:lnTo>
                      <a:lnTo>
                        <a:pt x="831" y="2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6" name="Freeform 98"/>
                <p:cNvSpPr>
                  <a:spLocks/>
                </p:cNvSpPr>
                <p:nvPr/>
              </p:nvSpPr>
              <p:spPr bwMode="auto">
                <a:xfrm>
                  <a:off x="4060570" y="2896756"/>
                  <a:ext cx="362391" cy="127736"/>
                </a:xfrm>
                <a:custGeom>
                  <a:avLst/>
                  <a:gdLst/>
                  <a:ahLst/>
                  <a:cxnLst>
                    <a:cxn ang="0">
                      <a:pos x="280" y="0"/>
                    </a:cxn>
                    <a:cxn ang="0">
                      <a:pos x="322" y="4"/>
                    </a:cxn>
                    <a:cxn ang="0">
                      <a:pos x="348" y="8"/>
                    </a:cxn>
                    <a:cxn ang="0">
                      <a:pos x="377" y="10"/>
                    </a:cxn>
                    <a:cxn ang="0">
                      <a:pos x="405" y="16"/>
                    </a:cxn>
                    <a:cxn ang="0">
                      <a:pos x="434" y="23"/>
                    </a:cxn>
                    <a:cxn ang="0">
                      <a:pos x="466" y="31"/>
                    </a:cxn>
                    <a:cxn ang="0">
                      <a:pos x="495" y="39"/>
                    </a:cxn>
                    <a:cxn ang="0">
                      <a:pos x="525" y="46"/>
                    </a:cxn>
                    <a:cxn ang="0">
                      <a:pos x="555" y="58"/>
                    </a:cxn>
                    <a:cxn ang="0">
                      <a:pos x="586" y="67"/>
                    </a:cxn>
                    <a:cxn ang="0">
                      <a:pos x="614" y="78"/>
                    </a:cxn>
                    <a:cxn ang="0">
                      <a:pos x="643" y="90"/>
                    </a:cxn>
                    <a:cxn ang="0">
                      <a:pos x="669" y="103"/>
                    </a:cxn>
                    <a:cxn ang="0">
                      <a:pos x="702" y="120"/>
                    </a:cxn>
                    <a:cxn ang="0">
                      <a:pos x="738" y="143"/>
                    </a:cxn>
                    <a:cxn ang="0">
                      <a:pos x="763" y="172"/>
                    </a:cxn>
                    <a:cxn ang="0">
                      <a:pos x="761" y="211"/>
                    </a:cxn>
                    <a:cxn ang="0">
                      <a:pos x="730" y="244"/>
                    </a:cxn>
                    <a:cxn ang="0">
                      <a:pos x="690" y="270"/>
                    </a:cxn>
                    <a:cxn ang="0">
                      <a:pos x="649" y="251"/>
                    </a:cxn>
                    <a:cxn ang="0">
                      <a:pos x="618" y="223"/>
                    </a:cxn>
                    <a:cxn ang="0">
                      <a:pos x="586" y="189"/>
                    </a:cxn>
                    <a:cxn ang="0">
                      <a:pos x="544" y="151"/>
                    </a:cxn>
                    <a:cxn ang="0">
                      <a:pos x="502" y="120"/>
                    </a:cxn>
                    <a:cxn ang="0">
                      <a:pos x="476" y="103"/>
                    </a:cxn>
                    <a:cxn ang="0">
                      <a:pos x="447" y="90"/>
                    </a:cxn>
                    <a:cxn ang="0">
                      <a:pos x="415" y="77"/>
                    </a:cxn>
                    <a:cxn ang="0">
                      <a:pos x="380" y="69"/>
                    </a:cxn>
                    <a:cxn ang="0">
                      <a:pos x="344" y="63"/>
                    </a:cxn>
                    <a:cxn ang="0">
                      <a:pos x="308" y="59"/>
                    </a:cxn>
                    <a:cxn ang="0">
                      <a:pos x="274" y="58"/>
                    </a:cxn>
                    <a:cxn ang="0">
                      <a:pos x="240" y="58"/>
                    </a:cxn>
                    <a:cxn ang="0">
                      <a:pos x="206" y="58"/>
                    </a:cxn>
                    <a:cxn ang="0">
                      <a:pos x="173" y="59"/>
                    </a:cxn>
                    <a:cxn ang="0">
                      <a:pos x="143" y="61"/>
                    </a:cxn>
                    <a:cxn ang="0">
                      <a:pos x="114" y="65"/>
                    </a:cxn>
                    <a:cxn ang="0">
                      <a:pos x="80" y="67"/>
                    </a:cxn>
                    <a:cxn ang="0">
                      <a:pos x="38" y="71"/>
                    </a:cxn>
                    <a:cxn ang="0">
                      <a:pos x="10" y="71"/>
                    </a:cxn>
                    <a:cxn ang="0">
                      <a:pos x="2" y="56"/>
                    </a:cxn>
                    <a:cxn ang="0">
                      <a:pos x="31" y="33"/>
                    </a:cxn>
                    <a:cxn ang="0">
                      <a:pos x="59" y="23"/>
                    </a:cxn>
                    <a:cxn ang="0">
                      <a:pos x="93" y="18"/>
                    </a:cxn>
                    <a:cxn ang="0">
                      <a:pos x="131" y="10"/>
                    </a:cxn>
                    <a:cxn ang="0">
                      <a:pos x="173" y="6"/>
                    </a:cxn>
                    <a:cxn ang="0">
                      <a:pos x="217" y="2"/>
                    </a:cxn>
                    <a:cxn ang="0">
                      <a:pos x="251" y="2"/>
                    </a:cxn>
                  </a:cxnLst>
                  <a:rect l="0" t="0" r="r" b="b"/>
                  <a:pathLst>
                    <a:path w="766" h="270">
                      <a:moveTo>
                        <a:pt x="251" y="2"/>
                      </a:moveTo>
                      <a:lnTo>
                        <a:pt x="259" y="0"/>
                      </a:lnTo>
                      <a:lnTo>
                        <a:pt x="270" y="0"/>
                      </a:lnTo>
                      <a:lnTo>
                        <a:pt x="280" y="0"/>
                      </a:lnTo>
                      <a:lnTo>
                        <a:pt x="293" y="2"/>
                      </a:lnTo>
                      <a:lnTo>
                        <a:pt x="302" y="2"/>
                      </a:lnTo>
                      <a:lnTo>
                        <a:pt x="316" y="4"/>
                      </a:lnTo>
                      <a:lnTo>
                        <a:pt x="322" y="4"/>
                      </a:lnTo>
                      <a:lnTo>
                        <a:pt x="329" y="4"/>
                      </a:lnTo>
                      <a:lnTo>
                        <a:pt x="337" y="6"/>
                      </a:lnTo>
                      <a:lnTo>
                        <a:pt x="342" y="8"/>
                      </a:lnTo>
                      <a:lnTo>
                        <a:pt x="348" y="8"/>
                      </a:lnTo>
                      <a:lnTo>
                        <a:pt x="356" y="8"/>
                      </a:lnTo>
                      <a:lnTo>
                        <a:pt x="361" y="10"/>
                      </a:lnTo>
                      <a:lnTo>
                        <a:pt x="369" y="10"/>
                      </a:lnTo>
                      <a:lnTo>
                        <a:pt x="377" y="10"/>
                      </a:lnTo>
                      <a:lnTo>
                        <a:pt x="384" y="12"/>
                      </a:lnTo>
                      <a:lnTo>
                        <a:pt x="390" y="14"/>
                      </a:lnTo>
                      <a:lnTo>
                        <a:pt x="399" y="16"/>
                      </a:lnTo>
                      <a:lnTo>
                        <a:pt x="405" y="16"/>
                      </a:lnTo>
                      <a:lnTo>
                        <a:pt x="413" y="18"/>
                      </a:lnTo>
                      <a:lnTo>
                        <a:pt x="420" y="19"/>
                      </a:lnTo>
                      <a:lnTo>
                        <a:pt x="428" y="21"/>
                      </a:lnTo>
                      <a:lnTo>
                        <a:pt x="434" y="23"/>
                      </a:lnTo>
                      <a:lnTo>
                        <a:pt x="443" y="25"/>
                      </a:lnTo>
                      <a:lnTo>
                        <a:pt x="449" y="25"/>
                      </a:lnTo>
                      <a:lnTo>
                        <a:pt x="458" y="29"/>
                      </a:lnTo>
                      <a:lnTo>
                        <a:pt x="466" y="31"/>
                      </a:lnTo>
                      <a:lnTo>
                        <a:pt x="472" y="33"/>
                      </a:lnTo>
                      <a:lnTo>
                        <a:pt x="479" y="35"/>
                      </a:lnTo>
                      <a:lnTo>
                        <a:pt x="487" y="37"/>
                      </a:lnTo>
                      <a:lnTo>
                        <a:pt x="495" y="39"/>
                      </a:lnTo>
                      <a:lnTo>
                        <a:pt x="502" y="40"/>
                      </a:lnTo>
                      <a:lnTo>
                        <a:pt x="510" y="42"/>
                      </a:lnTo>
                      <a:lnTo>
                        <a:pt x="519" y="46"/>
                      </a:lnTo>
                      <a:lnTo>
                        <a:pt x="525" y="46"/>
                      </a:lnTo>
                      <a:lnTo>
                        <a:pt x="533" y="48"/>
                      </a:lnTo>
                      <a:lnTo>
                        <a:pt x="540" y="52"/>
                      </a:lnTo>
                      <a:lnTo>
                        <a:pt x="548" y="56"/>
                      </a:lnTo>
                      <a:lnTo>
                        <a:pt x="555" y="58"/>
                      </a:lnTo>
                      <a:lnTo>
                        <a:pt x="563" y="59"/>
                      </a:lnTo>
                      <a:lnTo>
                        <a:pt x="571" y="61"/>
                      </a:lnTo>
                      <a:lnTo>
                        <a:pt x="578" y="65"/>
                      </a:lnTo>
                      <a:lnTo>
                        <a:pt x="586" y="67"/>
                      </a:lnTo>
                      <a:lnTo>
                        <a:pt x="593" y="71"/>
                      </a:lnTo>
                      <a:lnTo>
                        <a:pt x="601" y="73"/>
                      </a:lnTo>
                      <a:lnTo>
                        <a:pt x="607" y="77"/>
                      </a:lnTo>
                      <a:lnTo>
                        <a:pt x="614" y="78"/>
                      </a:lnTo>
                      <a:lnTo>
                        <a:pt x="622" y="80"/>
                      </a:lnTo>
                      <a:lnTo>
                        <a:pt x="628" y="84"/>
                      </a:lnTo>
                      <a:lnTo>
                        <a:pt x="637" y="88"/>
                      </a:lnTo>
                      <a:lnTo>
                        <a:pt x="643" y="90"/>
                      </a:lnTo>
                      <a:lnTo>
                        <a:pt x="650" y="94"/>
                      </a:lnTo>
                      <a:lnTo>
                        <a:pt x="656" y="96"/>
                      </a:lnTo>
                      <a:lnTo>
                        <a:pt x="664" y="99"/>
                      </a:lnTo>
                      <a:lnTo>
                        <a:pt x="669" y="103"/>
                      </a:lnTo>
                      <a:lnTo>
                        <a:pt x="677" y="107"/>
                      </a:lnTo>
                      <a:lnTo>
                        <a:pt x="685" y="111"/>
                      </a:lnTo>
                      <a:lnTo>
                        <a:pt x="690" y="115"/>
                      </a:lnTo>
                      <a:lnTo>
                        <a:pt x="702" y="120"/>
                      </a:lnTo>
                      <a:lnTo>
                        <a:pt x="713" y="126"/>
                      </a:lnTo>
                      <a:lnTo>
                        <a:pt x="723" y="132"/>
                      </a:lnTo>
                      <a:lnTo>
                        <a:pt x="732" y="137"/>
                      </a:lnTo>
                      <a:lnTo>
                        <a:pt x="738" y="143"/>
                      </a:lnTo>
                      <a:lnTo>
                        <a:pt x="746" y="149"/>
                      </a:lnTo>
                      <a:lnTo>
                        <a:pt x="751" y="154"/>
                      </a:lnTo>
                      <a:lnTo>
                        <a:pt x="757" y="162"/>
                      </a:lnTo>
                      <a:lnTo>
                        <a:pt x="763" y="172"/>
                      </a:lnTo>
                      <a:lnTo>
                        <a:pt x="766" y="183"/>
                      </a:lnTo>
                      <a:lnTo>
                        <a:pt x="766" y="192"/>
                      </a:lnTo>
                      <a:lnTo>
                        <a:pt x="766" y="202"/>
                      </a:lnTo>
                      <a:lnTo>
                        <a:pt x="761" y="211"/>
                      </a:lnTo>
                      <a:lnTo>
                        <a:pt x="755" y="219"/>
                      </a:lnTo>
                      <a:lnTo>
                        <a:pt x="747" y="227"/>
                      </a:lnTo>
                      <a:lnTo>
                        <a:pt x="740" y="236"/>
                      </a:lnTo>
                      <a:lnTo>
                        <a:pt x="730" y="244"/>
                      </a:lnTo>
                      <a:lnTo>
                        <a:pt x="721" y="253"/>
                      </a:lnTo>
                      <a:lnTo>
                        <a:pt x="709" y="259"/>
                      </a:lnTo>
                      <a:lnTo>
                        <a:pt x="702" y="268"/>
                      </a:lnTo>
                      <a:lnTo>
                        <a:pt x="690" y="270"/>
                      </a:lnTo>
                      <a:lnTo>
                        <a:pt x="681" y="270"/>
                      </a:lnTo>
                      <a:lnTo>
                        <a:pt x="669" y="265"/>
                      </a:lnTo>
                      <a:lnTo>
                        <a:pt x="656" y="257"/>
                      </a:lnTo>
                      <a:lnTo>
                        <a:pt x="649" y="251"/>
                      </a:lnTo>
                      <a:lnTo>
                        <a:pt x="641" y="246"/>
                      </a:lnTo>
                      <a:lnTo>
                        <a:pt x="635" y="238"/>
                      </a:lnTo>
                      <a:lnTo>
                        <a:pt x="628" y="230"/>
                      </a:lnTo>
                      <a:lnTo>
                        <a:pt x="618" y="223"/>
                      </a:lnTo>
                      <a:lnTo>
                        <a:pt x="612" y="215"/>
                      </a:lnTo>
                      <a:lnTo>
                        <a:pt x="603" y="206"/>
                      </a:lnTo>
                      <a:lnTo>
                        <a:pt x="595" y="198"/>
                      </a:lnTo>
                      <a:lnTo>
                        <a:pt x="586" y="189"/>
                      </a:lnTo>
                      <a:lnTo>
                        <a:pt x="576" y="179"/>
                      </a:lnTo>
                      <a:lnTo>
                        <a:pt x="565" y="170"/>
                      </a:lnTo>
                      <a:lnTo>
                        <a:pt x="555" y="160"/>
                      </a:lnTo>
                      <a:lnTo>
                        <a:pt x="544" y="151"/>
                      </a:lnTo>
                      <a:lnTo>
                        <a:pt x="533" y="141"/>
                      </a:lnTo>
                      <a:lnTo>
                        <a:pt x="521" y="132"/>
                      </a:lnTo>
                      <a:lnTo>
                        <a:pt x="510" y="124"/>
                      </a:lnTo>
                      <a:lnTo>
                        <a:pt x="502" y="120"/>
                      </a:lnTo>
                      <a:lnTo>
                        <a:pt x="495" y="115"/>
                      </a:lnTo>
                      <a:lnTo>
                        <a:pt x="487" y="111"/>
                      </a:lnTo>
                      <a:lnTo>
                        <a:pt x="481" y="107"/>
                      </a:lnTo>
                      <a:lnTo>
                        <a:pt x="476" y="103"/>
                      </a:lnTo>
                      <a:lnTo>
                        <a:pt x="468" y="99"/>
                      </a:lnTo>
                      <a:lnTo>
                        <a:pt x="460" y="96"/>
                      </a:lnTo>
                      <a:lnTo>
                        <a:pt x="455" y="92"/>
                      </a:lnTo>
                      <a:lnTo>
                        <a:pt x="447" y="90"/>
                      </a:lnTo>
                      <a:lnTo>
                        <a:pt x="437" y="86"/>
                      </a:lnTo>
                      <a:lnTo>
                        <a:pt x="430" y="82"/>
                      </a:lnTo>
                      <a:lnTo>
                        <a:pt x="422" y="80"/>
                      </a:lnTo>
                      <a:lnTo>
                        <a:pt x="415" y="77"/>
                      </a:lnTo>
                      <a:lnTo>
                        <a:pt x="405" y="77"/>
                      </a:lnTo>
                      <a:lnTo>
                        <a:pt x="398" y="73"/>
                      </a:lnTo>
                      <a:lnTo>
                        <a:pt x="390" y="73"/>
                      </a:lnTo>
                      <a:lnTo>
                        <a:pt x="380" y="69"/>
                      </a:lnTo>
                      <a:lnTo>
                        <a:pt x="371" y="67"/>
                      </a:lnTo>
                      <a:lnTo>
                        <a:pt x="361" y="65"/>
                      </a:lnTo>
                      <a:lnTo>
                        <a:pt x="354" y="65"/>
                      </a:lnTo>
                      <a:lnTo>
                        <a:pt x="344" y="63"/>
                      </a:lnTo>
                      <a:lnTo>
                        <a:pt x="337" y="61"/>
                      </a:lnTo>
                      <a:lnTo>
                        <a:pt x="327" y="61"/>
                      </a:lnTo>
                      <a:lnTo>
                        <a:pt x="318" y="61"/>
                      </a:lnTo>
                      <a:lnTo>
                        <a:pt x="308" y="59"/>
                      </a:lnTo>
                      <a:lnTo>
                        <a:pt x="301" y="58"/>
                      </a:lnTo>
                      <a:lnTo>
                        <a:pt x="291" y="58"/>
                      </a:lnTo>
                      <a:lnTo>
                        <a:pt x="283" y="58"/>
                      </a:lnTo>
                      <a:lnTo>
                        <a:pt x="274" y="58"/>
                      </a:lnTo>
                      <a:lnTo>
                        <a:pt x="264" y="58"/>
                      </a:lnTo>
                      <a:lnTo>
                        <a:pt x="255" y="58"/>
                      </a:lnTo>
                      <a:lnTo>
                        <a:pt x="249" y="58"/>
                      </a:lnTo>
                      <a:lnTo>
                        <a:pt x="240" y="58"/>
                      </a:lnTo>
                      <a:lnTo>
                        <a:pt x="230" y="58"/>
                      </a:lnTo>
                      <a:lnTo>
                        <a:pt x="223" y="58"/>
                      </a:lnTo>
                      <a:lnTo>
                        <a:pt x="215" y="58"/>
                      </a:lnTo>
                      <a:lnTo>
                        <a:pt x="206" y="58"/>
                      </a:lnTo>
                      <a:lnTo>
                        <a:pt x="198" y="58"/>
                      </a:lnTo>
                      <a:lnTo>
                        <a:pt x="188" y="58"/>
                      </a:lnTo>
                      <a:lnTo>
                        <a:pt x="183" y="59"/>
                      </a:lnTo>
                      <a:lnTo>
                        <a:pt x="173" y="59"/>
                      </a:lnTo>
                      <a:lnTo>
                        <a:pt x="166" y="59"/>
                      </a:lnTo>
                      <a:lnTo>
                        <a:pt x="158" y="61"/>
                      </a:lnTo>
                      <a:lnTo>
                        <a:pt x="150" y="61"/>
                      </a:lnTo>
                      <a:lnTo>
                        <a:pt x="143" y="61"/>
                      </a:lnTo>
                      <a:lnTo>
                        <a:pt x="135" y="63"/>
                      </a:lnTo>
                      <a:lnTo>
                        <a:pt x="129" y="65"/>
                      </a:lnTo>
                      <a:lnTo>
                        <a:pt x="122" y="65"/>
                      </a:lnTo>
                      <a:lnTo>
                        <a:pt x="114" y="65"/>
                      </a:lnTo>
                      <a:lnTo>
                        <a:pt x="107" y="65"/>
                      </a:lnTo>
                      <a:lnTo>
                        <a:pt x="101" y="67"/>
                      </a:lnTo>
                      <a:lnTo>
                        <a:pt x="93" y="67"/>
                      </a:lnTo>
                      <a:lnTo>
                        <a:pt x="80" y="67"/>
                      </a:lnTo>
                      <a:lnTo>
                        <a:pt x="71" y="71"/>
                      </a:lnTo>
                      <a:lnTo>
                        <a:pt x="57" y="71"/>
                      </a:lnTo>
                      <a:lnTo>
                        <a:pt x="48" y="71"/>
                      </a:lnTo>
                      <a:lnTo>
                        <a:pt x="38" y="71"/>
                      </a:lnTo>
                      <a:lnTo>
                        <a:pt x="31" y="73"/>
                      </a:lnTo>
                      <a:lnTo>
                        <a:pt x="21" y="71"/>
                      </a:lnTo>
                      <a:lnTo>
                        <a:pt x="15" y="71"/>
                      </a:lnTo>
                      <a:lnTo>
                        <a:pt x="10" y="71"/>
                      </a:lnTo>
                      <a:lnTo>
                        <a:pt x="6" y="71"/>
                      </a:lnTo>
                      <a:lnTo>
                        <a:pt x="0" y="67"/>
                      </a:lnTo>
                      <a:lnTo>
                        <a:pt x="0" y="61"/>
                      </a:lnTo>
                      <a:lnTo>
                        <a:pt x="2" y="56"/>
                      </a:lnTo>
                      <a:lnTo>
                        <a:pt x="8" y="48"/>
                      </a:lnTo>
                      <a:lnTo>
                        <a:pt x="15" y="42"/>
                      </a:lnTo>
                      <a:lnTo>
                        <a:pt x="27" y="37"/>
                      </a:lnTo>
                      <a:lnTo>
                        <a:pt x="31" y="33"/>
                      </a:lnTo>
                      <a:lnTo>
                        <a:pt x="38" y="31"/>
                      </a:lnTo>
                      <a:lnTo>
                        <a:pt x="46" y="29"/>
                      </a:lnTo>
                      <a:lnTo>
                        <a:pt x="51" y="25"/>
                      </a:lnTo>
                      <a:lnTo>
                        <a:pt x="59" y="23"/>
                      </a:lnTo>
                      <a:lnTo>
                        <a:pt x="67" y="23"/>
                      </a:lnTo>
                      <a:lnTo>
                        <a:pt x="76" y="19"/>
                      </a:lnTo>
                      <a:lnTo>
                        <a:pt x="86" y="19"/>
                      </a:lnTo>
                      <a:lnTo>
                        <a:pt x="93" y="18"/>
                      </a:lnTo>
                      <a:lnTo>
                        <a:pt x="103" y="16"/>
                      </a:lnTo>
                      <a:lnTo>
                        <a:pt x="110" y="14"/>
                      </a:lnTo>
                      <a:lnTo>
                        <a:pt x="122" y="12"/>
                      </a:lnTo>
                      <a:lnTo>
                        <a:pt x="131" y="10"/>
                      </a:lnTo>
                      <a:lnTo>
                        <a:pt x="143" y="8"/>
                      </a:lnTo>
                      <a:lnTo>
                        <a:pt x="152" y="8"/>
                      </a:lnTo>
                      <a:lnTo>
                        <a:pt x="164" y="8"/>
                      </a:lnTo>
                      <a:lnTo>
                        <a:pt x="173" y="6"/>
                      </a:lnTo>
                      <a:lnTo>
                        <a:pt x="185" y="4"/>
                      </a:lnTo>
                      <a:lnTo>
                        <a:pt x="196" y="4"/>
                      </a:lnTo>
                      <a:lnTo>
                        <a:pt x="206" y="4"/>
                      </a:lnTo>
                      <a:lnTo>
                        <a:pt x="217" y="2"/>
                      </a:lnTo>
                      <a:lnTo>
                        <a:pt x="228" y="2"/>
                      </a:lnTo>
                      <a:lnTo>
                        <a:pt x="240" y="2"/>
                      </a:lnTo>
                      <a:lnTo>
                        <a:pt x="251" y="2"/>
                      </a:lnTo>
                      <a:lnTo>
                        <a:pt x="251" y="2"/>
                      </a:lnTo>
                      <a:close/>
                    </a:path>
                  </a:pathLst>
                </a:custGeom>
                <a:solidFill>
                  <a:srgbClr val="FFE6F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7" name="Freeform 99"/>
                <p:cNvSpPr>
                  <a:spLocks/>
                </p:cNvSpPr>
                <p:nvPr/>
              </p:nvSpPr>
              <p:spPr bwMode="auto">
                <a:xfrm>
                  <a:off x="3989605" y="3033007"/>
                  <a:ext cx="349144" cy="67180"/>
                </a:xfrm>
                <a:custGeom>
                  <a:avLst/>
                  <a:gdLst/>
                  <a:ahLst/>
                  <a:cxnLst>
                    <a:cxn ang="0">
                      <a:pos x="0" y="124"/>
                    </a:cxn>
                    <a:cxn ang="0">
                      <a:pos x="21" y="130"/>
                    </a:cxn>
                    <a:cxn ang="0">
                      <a:pos x="47" y="135"/>
                    </a:cxn>
                    <a:cxn ang="0">
                      <a:pos x="72" y="137"/>
                    </a:cxn>
                    <a:cxn ang="0">
                      <a:pos x="103" y="139"/>
                    </a:cxn>
                    <a:cxn ang="0">
                      <a:pos x="135" y="141"/>
                    </a:cxn>
                    <a:cxn ang="0">
                      <a:pos x="173" y="141"/>
                    </a:cxn>
                    <a:cxn ang="0">
                      <a:pos x="211" y="141"/>
                    </a:cxn>
                    <a:cxn ang="0">
                      <a:pos x="255" y="143"/>
                    </a:cxn>
                    <a:cxn ang="0">
                      <a:pos x="295" y="141"/>
                    </a:cxn>
                    <a:cxn ang="0">
                      <a:pos x="338" y="139"/>
                    </a:cxn>
                    <a:cxn ang="0">
                      <a:pos x="380" y="139"/>
                    </a:cxn>
                    <a:cxn ang="0">
                      <a:pos x="424" y="137"/>
                    </a:cxn>
                    <a:cxn ang="0">
                      <a:pos x="464" y="135"/>
                    </a:cxn>
                    <a:cxn ang="0">
                      <a:pos x="504" y="132"/>
                    </a:cxn>
                    <a:cxn ang="0">
                      <a:pos x="542" y="130"/>
                    </a:cxn>
                    <a:cxn ang="0">
                      <a:pos x="578" y="128"/>
                    </a:cxn>
                    <a:cxn ang="0">
                      <a:pos x="607" y="124"/>
                    </a:cxn>
                    <a:cxn ang="0">
                      <a:pos x="635" y="120"/>
                    </a:cxn>
                    <a:cxn ang="0">
                      <a:pos x="658" y="116"/>
                    </a:cxn>
                    <a:cxn ang="0">
                      <a:pos x="677" y="113"/>
                    </a:cxn>
                    <a:cxn ang="0">
                      <a:pos x="705" y="103"/>
                    </a:cxn>
                    <a:cxn ang="0">
                      <a:pos x="726" y="94"/>
                    </a:cxn>
                    <a:cxn ang="0">
                      <a:pos x="738" y="73"/>
                    </a:cxn>
                    <a:cxn ang="0">
                      <a:pos x="723" y="54"/>
                    </a:cxn>
                    <a:cxn ang="0">
                      <a:pos x="690" y="42"/>
                    </a:cxn>
                    <a:cxn ang="0">
                      <a:pos x="669" y="38"/>
                    </a:cxn>
                    <a:cxn ang="0">
                      <a:pos x="643" y="37"/>
                    </a:cxn>
                    <a:cxn ang="0">
                      <a:pos x="616" y="35"/>
                    </a:cxn>
                    <a:cxn ang="0">
                      <a:pos x="595" y="33"/>
                    </a:cxn>
                    <a:cxn ang="0">
                      <a:pos x="574" y="31"/>
                    </a:cxn>
                    <a:cxn ang="0">
                      <a:pos x="549" y="29"/>
                    </a:cxn>
                    <a:cxn ang="0">
                      <a:pos x="525" y="27"/>
                    </a:cxn>
                    <a:cxn ang="0">
                      <a:pos x="496" y="23"/>
                    </a:cxn>
                    <a:cxn ang="0">
                      <a:pos x="466" y="19"/>
                    </a:cxn>
                    <a:cxn ang="0">
                      <a:pos x="435" y="16"/>
                    </a:cxn>
                    <a:cxn ang="0">
                      <a:pos x="407" y="14"/>
                    </a:cxn>
                    <a:cxn ang="0">
                      <a:pos x="376" y="10"/>
                    </a:cxn>
                    <a:cxn ang="0">
                      <a:pos x="346" y="6"/>
                    </a:cxn>
                    <a:cxn ang="0">
                      <a:pos x="314" y="4"/>
                    </a:cxn>
                    <a:cxn ang="0">
                      <a:pos x="285" y="4"/>
                    </a:cxn>
                    <a:cxn ang="0">
                      <a:pos x="255" y="0"/>
                    </a:cxn>
                    <a:cxn ang="0">
                      <a:pos x="230" y="0"/>
                    </a:cxn>
                    <a:cxn ang="0">
                      <a:pos x="203" y="0"/>
                    </a:cxn>
                    <a:cxn ang="0">
                      <a:pos x="182" y="0"/>
                    </a:cxn>
                    <a:cxn ang="0">
                      <a:pos x="162" y="0"/>
                    </a:cxn>
                    <a:cxn ang="0">
                      <a:pos x="135" y="6"/>
                    </a:cxn>
                    <a:cxn ang="0">
                      <a:pos x="110" y="19"/>
                    </a:cxn>
                    <a:cxn ang="0">
                      <a:pos x="84" y="38"/>
                    </a:cxn>
                    <a:cxn ang="0">
                      <a:pos x="63" y="54"/>
                    </a:cxn>
                    <a:cxn ang="0">
                      <a:pos x="44" y="73"/>
                    </a:cxn>
                    <a:cxn ang="0">
                      <a:pos x="23" y="94"/>
                    </a:cxn>
                    <a:cxn ang="0">
                      <a:pos x="2" y="118"/>
                    </a:cxn>
                  </a:cxnLst>
                  <a:rect l="0" t="0" r="r" b="b"/>
                  <a:pathLst>
                    <a:path w="738" h="143">
                      <a:moveTo>
                        <a:pt x="2" y="118"/>
                      </a:moveTo>
                      <a:lnTo>
                        <a:pt x="0" y="120"/>
                      </a:lnTo>
                      <a:lnTo>
                        <a:pt x="0" y="124"/>
                      </a:lnTo>
                      <a:lnTo>
                        <a:pt x="4" y="126"/>
                      </a:lnTo>
                      <a:lnTo>
                        <a:pt x="11" y="130"/>
                      </a:lnTo>
                      <a:lnTo>
                        <a:pt x="21" y="130"/>
                      </a:lnTo>
                      <a:lnTo>
                        <a:pt x="32" y="132"/>
                      </a:lnTo>
                      <a:lnTo>
                        <a:pt x="40" y="133"/>
                      </a:lnTo>
                      <a:lnTo>
                        <a:pt x="47" y="135"/>
                      </a:lnTo>
                      <a:lnTo>
                        <a:pt x="55" y="135"/>
                      </a:lnTo>
                      <a:lnTo>
                        <a:pt x="65" y="137"/>
                      </a:lnTo>
                      <a:lnTo>
                        <a:pt x="72" y="137"/>
                      </a:lnTo>
                      <a:lnTo>
                        <a:pt x="82" y="139"/>
                      </a:lnTo>
                      <a:lnTo>
                        <a:pt x="91" y="139"/>
                      </a:lnTo>
                      <a:lnTo>
                        <a:pt x="103" y="139"/>
                      </a:lnTo>
                      <a:lnTo>
                        <a:pt x="114" y="139"/>
                      </a:lnTo>
                      <a:lnTo>
                        <a:pt x="124" y="141"/>
                      </a:lnTo>
                      <a:lnTo>
                        <a:pt x="135" y="141"/>
                      </a:lnTo>
                      <a:lnTo>
                        <a:pt x="148" y="141"/>
                      </a:lnTo>
                      <a:lnTo>
                        <a:pt x="160" y="141"/>
                      </a:lnTo>
                      <a:lnTo>
                        <a:pt x="173" y="141"/>
                      </a:lnTo>
                      <a:lnTo>
                        <a:pt x="184" y="141"/>
                      </a:lnTo>
                      <a:lnTo>
                        <a:pt x="198" y="141"/>
                      </a:lnTo>
                      <a:lnTo>
                        <a:pt x="211" y="141"/>
                      </a:lnTo>
                      <a:lnTo>
                        <a:pt x="226" y="141"/>
                      </a:lnTo>
                      <a:lnTo>
                        <a:pt x="240" y="141"/>
                      </a:lnTo>
                      <a:lnTo>
                        <a:pt x="255" y="143"/>
                      </a:lnTo>
                      <a:lnTo>
                        <a:pt x="266" y="141"/>
                      </a:lnTo>
                      <a:lnTo>
                        <a:pt x="281" y="141"/>
                      </a:lnTo>
                      <a:lnTo>
                        <a:pt x="295" y="141"/>
                      </a:lnTo>
                      <a:lnTo>
                        <a:pt x="310" y="141"/>
                      </a:lnTo>
                      <a:lnTo>
                        <a:pt x="323" y="139"/>
                      </a:lnTo>
                      <a:lnTo>
                        <a:pt x="338" y="139"/>
                      </a:lnTo>
                      <a:lnTo>
                        <a:pt x="352" y="139"/>
                      </a:lnTo>
                      <a:lnTo>
                        <a:pt x="367" y="139"/>
                      </a:lnTo>
                      <a:lnTo>
                        <a:pt x="380" y="139"/>
                      </a:lnTo>
                      <a:lnTo>
                        <a:pt x="395" y="139"/>
                      </a:lnTo>
                      <a:lnTo>
                        <a:pt x="409" y="137"/>
                      </a:lnTo>
                      <a:lnTo>
                        <a:pt x="424" y="137"/>
                      </a:lnTo>
                      <a:lnTo>
                        <a:pt x="435" y="135"/>
                      </a:lnTo>
                      <a:lnTo>
                        <a:pt x="451" y="135"/>
                      </a:lnTo>
                      <a:lnTo>
                        <a:pt x="464" y="135"/>
                      </a:lnTo>
                      <a:lnTo>
                        <a:pt x="479" y="135"/>
                      </a:lnTo>
                      <a:lnTo>
                        <a:pt x="491" y="133"/>
                      </a:lnTo>
                      <a:lnTo>
                        <a:pt x="504" y="132"/>
                      </a:lnTo>
                      <a:lnTo>
                        <a:pt x="517" y="132"/>
                      </a:lnTo>
                      <a:lnTo>
                        <a:pt x="530" y="132"/>
                      </a:lnTo>
                      <a:lnTo>
                        <a:pt x="542" y="130"/>
                      </a:lnTo>
                      <a:lnTo>
                        <a:pt x="553" y="130"/>
                      </a:lnTo>
                      <a:lnTo>
                        <a:pt x="565" y="128"/>
                      </a:lnTo>
                      <a:lnTo>
                        <a:pt x="578" y="128"/>
                      </a:lnTo>
                      <a:lnTo>
                        <a:pt x="587" y="126"/>
                      </a:lnTo>
                      <a:lnTo>
                        <a:pt x="597" y="124"/>
                      </a:lnTo>
                      <a:lnTo>
                        <a:pt x="607" y="124"/>
                      </a:lnTo>
                      <a:lnTo>
                        <a:pt x="618" y="124"/>
                      </a:lnTo>
                      <a:lnTo>
                        <a:pt x="626" y="120"/>
                      </a:lnTo>
                      <a:lnTo>
                        <a:pt x="635" y="120"/>
                      </a:lnTo>
                      <a:lnTo>
                        <a:pt x="643" y="118"/>
                      </a:lnTo>
                      <a:lnTo>
                        <a:pt x="652" y="118"/>
                      </a:lnTo>
                      <a:lnTo>
                        <a:pt x="658" y="116"/>
                      </a:lnTo>
                      <a:lnTo>
                        <a:pt x="665" y="114"/>
                      </a:lnTo>
                      <a:lnTo>
                        <a:pt x="671" y="113"/>
                      </a:lnTo>
                      <a:lnTo>
                        <a:pt x="677" y="113"/>
                      </a:lnTo>
                      <a:lnTo>
                        <a:pt x="686" y="109"/>
                      </a:lnTo>
                      <a:lnTo>
                        <a:pt x="698" y="107"/>
                      </a:lnTo>
                      <a:lnTo>
                        <a:pt x="705" y="103"/>
                      </a:lnTo>
                      <a:lnTo>
                        <a:pt x="713" y="99"/>
                      </a:lnTo>
                      <a:lnTo>
                        <a:pt x="719" y="95"/>
                      </a:lnTo>
                      <a:lnTo>
                        <a:pt x="726" y="94"/>
                      </a:lnTo>
                      <a:lnTo>
                        <a:pt x="734" y="86"/>
                      </a:lnTo>
                      <a:lnTo>
                        <a:pt x="738" y="80"/>
                      </a:lnTo>
                      <a:lnTo>
                        <a:pt x="738" y="73"/>
                      </a:lnTo>
                      <a:lnTo>
                        <a:pt x="736" y="67"/>
                      </a:lnTo>
                      <a:lnTo>
                        <a:pt x="728" y="59"/>
                      </a:lnTo>
                      <a:lnTo>
                        <a:pt x="723" y="54"/>
                      </a:lnTo>
                      <a:lnTo>
                        <a:pt x="711" y="48"/>
                      </a:lnTo>
                      <a:lnTo>
                        <a:pt x="700" y="44"/>
                      </a:lnTo>
                      <a:lnTo>
                        <a:pt x="690" y="42"/>
                      </a:lnTo>
                      <a:lnTo>
                        <a:pt x="684" y="40"/>
                      </a:lnTo>
                      <a:lnTo>
                        <a:pt x="677" y="38"/>
                      </a:lnTo>
                      <a:lnTo>
                        <a:pt x="669" y="38"/>
                      </a:lnTo>
                      <a:lnTo>
                        <a:pt x="660" y="37"/>
                      </a:lnTo>
                      <a:lnTo>
                        <a:pt x="652" y="37"/>
                      </a:lnTo>
                      <a:lnTo>
                        <a:pt x="643" y="37"/>
                      </a:lnTo>
                      <a:lnTo>
                        <a:pt x="637" y="37"/>
                      </a:lnTo>
                      <a:lnTo>
                        <a:pt x="626" y="35"/>
                      </a:lnTo>
                      <a:lnTo>
                        <a:pt x="616" y="35"/>
                      </a:lnTo>
                      <a:lnTo>
                        <a:pt x="608" y="35"/>
                      </a:lnTo>
                      <a:lnTo>
                        <a:pt x="603" y="35"/>
                      </a:lnTo>
                      <a:lnTo>
                        <a:pt x="595" y="33"/>
                      </a:lnTo>
                      <a:lnTo>
                        <a:pt x="589" y="33"/>
                      </a:lnTo>
                      <a:lnTo>
                        <a:pt x="580" y="33"/>
                      </a:lnTo>
                      <a:lnTo>
                        <a:pt x="574" y="31"/>
                      </a:lnTo>
                      <a:lnTo>
                        <a:pt x="565" y="29"/>
                      </a:lnTo>
                      <a:lnTo>
                        <a:pt x="559" y="29"/>
                      </a:lnTo>
                      <a:lnTo>
                        <a:pt x="549" y="29"/>
                      </a:lnTo>
                      <a:lnTo>
                        <a:pt x="542" y="29"/>
                      </a:lnTo>
                      <a:lnTo>
                        <a:pt x="534" y="27"/>
                      </a:lnTo>
                      <a:lnTo>
                        <a:pt x="525" y="27"/>
                      </a:lnTo>
                      <a:lnTo>
                        <a:pt x="515" y="25"/>
                      </a:lnTo>
                      <a:lnTo>
                        <a:pt x="506" y="25"/>
                      </a:lnTo>
                      <a:lnTo>
                        <a:pt x="496" y="23"/>
                      </a:lnTo>
                      <a:lnTo>
                        <a:pt x="487" y="23"/>
                      </a:lnTo>
                      <a:lnTo>
                        <a:pt x="475" y="21"/>
                      </a:lnTo>
                      <a:lnTo>
                        <a:pt x="466" y="19"/>
                      </a:lnTo>
                      <a:lnTo>
                        <a:pt x="456" y="19"/>
                      </a:lnTo>
                      <a:lnTo>
                        <a:pt x="447" y="19"/>
                      </a:lnTo>
                      <a:lnTo>
                        <a:pt x="435" y="16"/>
                      </a:lnTo>
                      <a:lnTo>
                        <a:pt x="426" y="16"/>
                      </a:lnTo>
                      <a:lnTo>
                        <a:pt x="416" y="14"/>
                      </a:lnTo>
                      <a:lnTo>
                        <a:pt x="407" y="14"/>
                      </a:lnTo>
                      <a:lnTo>
                        <a:pt x="395" y="14"/>
                      </a:lnTo>
                      <a:lnTo>
                        <a:pt x="386" y="12"/>
                      </a:lnTo>
                      <a:lnTo>
                        <a:pt x="376" y="10"/>
                      </a:lnTo>
                      <a:lnTo>
                        <a:pt x="367" y="10"/>
                      </a:lnTo>
                      <a:lnTo>
                        <a:pt x="356" y="8"/>
                      </a:lnTo>
                      <a:lnTo>
                        <a:pt x="346" y="6"/>
                      </a:lnTo>
                      <a:lnTo>
                        <a:pt x="335" y="6"/>
                      </a:lnTo>
                      <a:lnTo>
                        <a:pt x="323" y="6"/>
                      </a:lnTo>
                      <a:lnTo>
                        <a:pt x="314" y="4"/>
                      </a:lnTo>
                      <a:lnTo>
                        <a:pt x="304" y="4"/>
                      </a:lnTo>
                      <a:lnTo>
                        <a:pt x="295" y="4"/>
                      </a:lnTo>
                      <a:lnTo>
                        <a:pt x="285" y="4"/>
                      </a:lnTo>
                      <a:lnTo>
                        <a:pt x="274" y="2"/>
                      </a:lnTo>
                      <a:lnTo>
                        <a:pt x="266" y="0"/>
                      </a:lnTo>
                      <a:lnTo>
                        <a:pt x="255" y="0"/>
                      </a:lnTo>
                      <a:lnTo>
                        <a:pt x="247" y="0"/>
                      </a:lnTo>
                      <a:lnTo>
                        <a:pt x="238" y="0"/>
                      </a:lnTo>
                      <a:lnTo>
                        <a:pt x="230" y="0"/>
                      </a:lnTo>
                      <a:lnTo>
                        <a:pt x="221" y="0"/>
                      </a:lnTo>
                      <a:lnTo>
                        <a:pt x="213" y="0"/>
                      </a:lnTo>
                      <a:lnTo>
                        <a:pt x="203" y="0"/>
                      </a:lnTo>
                      <a:lnTo>
                        <a:pt x="196" y="0"/>
                      </a:lnTo>
                      <a:lnTo>
                        <a:pt x="188" y="0"/>
                      </a:lnTo>
                      <a:lnTo>
                        <a:pt x="182" y="0"/>
                      </a:lnTo>
                      <a:lnTo>
                        <a:pt x="175" y="0"/>
                      </a:lnTo>
                      <a:lnTo>
                        <a:pt x="167" y="0"/>
                      </a:lnTo>
                      <a:lnTo>
                        <a:pt x="162" y="0"/>
                      </a:lnTo>
                      <a:lnTo>
                        <a:pt x="156" y="2"/>
                      </a:lnTo>
                      <a:lnTo>
                        <a:pt x="144" y="4"/>
                      </a:lnTo>
                      <a:lnTo>
                        <a:pt x="135" y="6"/>
                      </a:lnTo>
                      <a:lnTo>
                        <a:pt x="127" y="10"/>
                      </a:lnTo>
                      <a:lnTo>
                        <a:pt x="122" y="14"/>
                      </a:lnTo>
                      <a:lnTo>
                        <a:pt x="110" y="19"/>
                      </a:lnTo>
                      <a:lnTo>
                        <a:pt x="101" y="25"/>
                      </a:lnTo>
                      <a:lnTo>
                        <a:pt x="91" y="33"/>
                      </a:lnTo>
                      <a:lnTo>
                        <a:pt x="84" y="38"/>
                      </a:lnTo>
                      <a:lnTo>
                        <a:pt x="76" y="42"/>
                      </a:lnTo>
                      <a:lnTo>
                        <a:pt x="68" y="50"/>
                      </a:lnTo>
                      <a:lnTo>
                        <a:pt x="63" y="54"/>
                      </a:lnTo>
                      <a:lnTo>
                        <a:pt x="57" y="61"/>
                      </a:lnTo>
                      <a:lnTo>
                        <a:pt x="49" y="67"/>
                      </a:lnTo>
                      <a:lnTo>
                        <a:pt x="44" y="73"/>
                      </a:lnTo>
                      <a:lnTo>
                        <a:pt x="36" y="78"/>
                      </a:lnTo>
                      <a:lnTo>
                        <a:pt x="30" y="86"/>
                      </a:lnTo>
                      <a:lnTo>
                        <a:pt x="23" y="94"/>
                      </a:lnTo>
                      <a:lnTo>
                        <a:pt x="15" y="101"/>
                      </a:lnTo>
                      <a:lnTo>
                        <a:pt x="9" y="109"/>
                      </a:lnTo>
                      <a:lnTo>
                        <a:pt x="2" y="118"/>
                      </a:lnTo>
                      <a:lnTo>
                        <a:pt x="2" y="118"/>
                      </a:lnTo>
                      <a:close/>
                    </a:path>
                  </a:pathLst>
                </a:custGeom>
                <a:solidFill>
                  <a:srgbClr val="D49ED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8" name="Freeform 100"/>
                <p:cNvSpPr>
                  <a:spLocks/>
                </p:cNvSpPr>
                <p:nvPr/>
              </p:nvSpPr>
              <p:spPr bwMode="auto">
                <a:xfrm>
                  <a:off x="3405806" y="2219284"/>
                  <a:ext cx="177884" cy="84211"/>
                </a:xfrm>
                <a:custGeom>
                  <a:avLst/>
                  <a:gdLst/>
                  <a:ahLst/>
                  <a:cxnLst>
                    <a:cxn ang="0">
                      <a:pos x="374" y="70"/>
                    </a:cxn>
                    <a:cxn ang="0">
                      <a:pos x="371" y="55"/>
                    </a:cxn>
                    <a:cxn ang="0">
                      <a:pos x="363" y="40"/>
                    </a:cxn>
                    <a:cxn ang="0">
                      <a:pos x="350" y="24"/>
                    </a:cxn>
                    <a:cxn ang="0">
                      <a:pos x="333" y="15"/>
                    </a:cxn>
                    <a:cxn ang="0">
                      <a:pos x="321" y="9"/>
                    </a:cxn>
                    <a:cxn ang="0">
                      <a:pos x="306" y="5"/>
                    </a:cxn>
                    <a:cxn ang="0">
                      <a:pos x="289" y="2"/>
                    </a:cxn>
                    <a:cxn ang="0">
                      <a:pos x="270" y="0"/>
                    </a:cxn>
                    <a:cxn ang="0">
                      <a:pos x="247" y="0"/>
                    </a:cxn>
                    <a:cxn ang="0">
                      <a:pos x="228" y="2"/>
                    </a:cxn>
                    <a:cxn ang="0">
                      <a:pos x="215" y="2"/>
                    </a:cxn>
                    <a:cxn ang="0">
                      <a:pos x="201" y="3"/>
                    </a:cxn>
                    <a:cxn ang="0">
                      <a:pos x="186" y="7"/>
                    </a:cxn>
                    <a:cxn ang="0">
                      <a:pos x="171" y="9"/>
                    </a:cxn>
                    <a:cxn ang="0">
                      <a:pos x="154" y="13"/>
                    </a:cxn>
                    <a:cxn ang="0">
                      <a:pos x="141" y="17"/>
                    </a:cxn>
                    <a:cxn ang="0">
                      <a:pos x="127" y="22"/>
                    </a:cxn>
                    <a:cxn ang="0">
                      <a:pos x="114" y="26"/>
                    </a:cxn>
                    <a:cxn ang="0">
                      <a:pos x="99" y="32"/>
                    </a:cxn>
                    <a:cxn ang="0">
                      <a:pos x="82" y="43"/>
                    </a:cxn>
                    <a:cxn ang="0">
                      <a:pos x="61" y="55"/>
                    </a:cxn>
                    <a:cxn ang="0">
                      <a:pos x="42" y="70"/>
                    </a:cxn>
                    <a:cxn ang="0">
                      <a:pos x="28" y="83"/>
                    </a:cxn>
                    <a:cxn ang="0">
                      <a:pos x="17" y="98"/>
                    </a:cxn>
                    <a:cxn ang="0">
                      <a:pos x="7" y="112"/>
                    </a:cxn>
                    <a:cxn ang="0">
                      <a:pos x="2" y="125"/>
                    </a:cxn>
                    <a:cxn ang="0">
                      <a:pos x="0" y="138"/>
                    </a:cxn>
                    <a:cxn ang="0">
                      <a:pos x="2" y="150"/>
                    </a:cxn>
                    <a:cxn ang="0">
                      <a:pos x="13" y="165"/>
                    </a:cxn>
                    <a:cxn ang="0">
                      <a:pos x="30" y="173"/>
                    </a:cxn>
                    <a:cxn ang="0">
                      <a:pos x="47" y="176"/>
                    </a:cxn>
                    <a:cxn ang="0">
                      <a:pos x="70" y="174"/>
                    </a:cxn>
                    <a:cxn ang="0">
                      <a:pos x="89" y="173"/>
                    </a:cxn>
                    <a:cxn ang="0">
                      <a:pos x="110" y="169"/>
                    </a:cxn>
                    <a:cxn ang="0">
                      <a:pos x="129" y="163"/>
                    </a:cxn>
                    <a:cxn ang="0">
                      <a:pos x="146" y="157"/>
                    </a:cxn>
                    <a:cxn ang="0">
                      <a:pos x="161" y="150"/>
                    </a:cxn>
                    <a:cxn ang="0">
                      <a:pos x="177" y="142"/>
                    </a:cxn>
                    <a:cxn ang="0">
                      <a:pos x="192" y="136"/>
                    </a:cxn>
                    <a:cxn ang="0">
                      <a:pos x="209" y="125"/>
                    </a:cxn>
                    <a:cxn ang="0">
                      <a:pos x="226" y="108"/>
                    </a:cxn>
                    <a:cxn ang="0">
                      <a:pos x="243" y="91"/>
                    </a:cxn>
                    <a:cxn ang="0">
                      <a:pos x="236" y="83"/>
                    </a:cxn>
                    <a:cxn ang="0">
                      <a:pos x="215" y="79"/>
                    </a:cxn>
                    <a:cxn ang="0">
                      <a:pos x="192" y="74"/>
                    </a:cxn>
                    <a:cxn ang="0">
                      <a:pos x="182" y="64"/>
                    </a:cxn>
                    <a:cxn ang="0">
                      <a:pos x="192" y="49"/>
                    </a:cxn>
                    <a:cxn ang="0">
                      <a:pos x="203" y="40"/>
                    </a:cxn>
                    <a:cxn ang="0">
                      <a:pos x="220" y="34"/>
                    </a:cxn>
                    <a:cxn ang="0">
                      <a:pos x="241" y="26"/>
                    </a:cxn>
                    <a:cxn ang="0">
                      <a:pos x="262" y="24"/>
                    </a:cxn>
                    <a:cxn ang="0">
                      <a:pos x="283" y="22"/>
                    </a:cxn>
                    <a:cxn ang="0">
                      <a:pos x="302" y="24"/>
                    </a:cxn>
                    <a:cxn ang="0">
                      <a:pos x="319" y="28"/>
                    </a:cxn>
                    <a:cxn ang="0">
                      <a:pos x="338" y="40"/>
                    </a:cxn>
                    <a:cxn ang="0">
                      <a:pos x="352" y="59"/>
                    </a:cxn>
                    <a:cxn ang="0">
                      <a:pos x="359" y="70"/>
                    </a:cxn>
                    <a:cxn ang="0">
                      <a:pos x="369" y="83"/>
                    </a:cxn>
                    <a:cxn ang="0">
                      <a:pos x="374" y="87"/>
                    </a:cxn>
                    <a:cxn ang="0">
                      <a:pos x="376" y="79"/>
                    </a:cxn>
                  </a:cxnLst>
                  <a:rect l="0" t="0" r="r" b="b"/>
                  <a:pathLst>
                    <a:path w="376" h="178">
                      <a:moveTo>
                        <a:pt x="376" y="79"/>
                      </a:moveTo>
                      <a:lnTo>
                        <a:pt x="374" y="70"/>
                      </a:lnTo>
                      <a:lnTo>
                        <a:pt x="374" y="64"/>
                      </a:lnTo>
                      <a:lnTo>
                        <a:pt x="371" y="55"/>
                      </a:lnTo>
                      <a:lnTo>
                        <a:pt x="369" y="49"/>
                      </a:lnTo>
                      <a:lnTo>
                        <a:pt x="363" y="40"/>
                      </a:lnTo>
                      <a:lnTo>
                        <a:pt x="357" y="32"/>
                      </a:lnTo>
                      <a:lnTo>
                        <a:pt x="350" y="24"/>
                      </a:lnTo>
                      <a:lnTo>
                        <a:pt x="340" y="19"/>
                      </a:lnTo>
                      <a:lnTo>
                        <a:pt x="333" y="15"/>
                      </a:lnTo>
                      <a:lnTo>
                        <a:pt x="327" y="11"/>
                      </a:lnTo>
                      <a:lnTo>
                        <a:pt x="321" y="9"/>
                      </a:lnTo>
                      <a:lnTo>
                        <a:pt x="315" y="7"/>
                      </a:lnTo>
                      <a:lnTo>
                        <a:pt x="306" y="5"/>
                      </a:lnTo>
                      <a:lnTo>
                        <a:pt x="298" y="3"/>
                      </a:lnTo>
                      <a:lnTo>
                        <a:pt x="289" y="2"/>
                      </a:lnTo>
                      <a:lnTo>
                        <a:pt x="281" y="2"/>
                      </a:lnTo>
                      <a:lnTo>
                        <a:pt x="270" y="0"/>
                      </a:lnTo>
                      <a:lnTo>
                        <a:pt x="258" y="0"/>
                      </a:lnTo>
                      <a:lnTo>
                        <a:pt x="247" y="0"/>
                      </a:lnTo>
                      <a:lnTo>
                        <a:pt x="236" y="2"/>
                      </a:lnTo>
                      <a:lnTo>
                        <a:pt x="228" y="2"/>
                      </a:lnTo>
                      <a:lnTo>
                        <a:pt x="220" y="2"/>
                      </a:lnTo>
                      <a:lnTo>
                        <a:pt x="215" y="2"/>
                      </a:lnTo>
                      <a:lnTo>
                        <a:pt x="209" y="3"/>
                      </a:lnTo>
                      <a:lnTo>
                        <a:pt x="201" y="3"/>
                      </a:lnTo>
                      <a:lnTo>
                        <a:pt x="194" y="5"/>
                      </a:lnTo>
                      <a:lnTo>
                        <a:pt x="186" y="7"/>
                      </a:lnTo>
                      <a:lnTo>
                        <a:pt x="180" y="9"/>
                      </a:lnTo>
                      <a:lnTo>
                        <a:pt x="171" y="9"/>
                      </a:lnTo>
                      <a:lnTo>
                        <a:pt x="163" y="11"/>
                      </a:lnTo>
                      <a:lnTo>
                        <a:pt x="154" y="13"/>
                      </a:lnTo>
                      <a:lnTo>
                        <a:pt x="148" y="15"/>
                      </a:lnTo>
                      <a:lnTo>
                        <a:pt x="141" y="17"/>
                      </a:lnTo>
                      <a:lnTo>
                        <a:pt x="133" y="21"/>
                      </a:lnTo>
                      <a:lnTo>
                        <a:pt x="127" y="22"/>
                      </a:lnTo>
                      <a:lnTo>
                        <a:pt x="120" y="26"/>
                      </a:lnTo>
                      <a:lnTo>
                        <a:pt x="114" y="26"/>
                      </a:lnTo>
                      <a:lnTo>
                        <a:pt x="106" y="30"/>
                      </a:lnTo>
                      <a:lnTo>
                        <a:pt x="99" y="32"/>
                      </a:lnTo>
                      <a:lnTo>
                        <a:pt x="95" y="36"/>
                      </a:lnTo>
                      <a:lnTo>
                        <a:pt x="82" y="43"/>
                      </a:lnTo>
                      <a:lnTo>
                        <a:pt x="72" y="49"/>
                      </a:lnTo>
                      <a:lnTo>
                        <a:pt x="61" y="55"/>
                      </a:lnTo>
                      <a:lnTo>
                        <a:pt x="51" y="62"/>
                      </a:lnTo>
                      <a:lnTo>
                        <a:pt x="42" y="70"/>
                      </a:lnTo>
                      <a:lnTo>
                        <a:pt x="36" y="78"/>
                      </a:lnTo>
                      <a:lnTo>
                        <a:pt x="28" y="83"/>
                      </a:lnTo>
                      <a:lnTo>
                        <a:pt x="23" y="91"/>
                      </a:lnTo>
                      <a:lnTo>
                        <a:pt x="17" y="98"/>
                      </a:lnTo>
                      <a:lnTo>
                        <a:pt x="13" y="106"/>
                      </a:lnTo>
                      <a:lnTo>
                        <a:pt x="7" y="112"/>
                      </a:lnTo>
                      <a:lnTo>
                        <a:pt x="4" y="119"/>
                      </a:lnTo>
                      <a:lnTo>
                        <a:pt x="2" y="125"/>
                      </a:lnTo>
                      <a:lnTo>
                        <a:pt x="2" y="133"/>
                      </a:lnTo>
                      <a:lnTo>
                        <a:pt x="0" y="138"/>
                      </a:lnTo>
                      <a:lnTo>
                        <a:pt x="2" y="144"/>
                      </a:lnTo>
                      <a:lnTo>
                        <a:pt x="2" y="150"/>
                      </a:lnTo>
                      <a:lnTo>
                        <a:pt x="6" y="155"/>
                      </a:lnTo>
                      <a:lnTo>
                        <a:pt x="13" y="165"/>
                      </a:lnTo>
                      <a:lnTo>
                        <a:pt x="23" y="173"/>
                      </a:lnTo>
                      <a:lnTo>
                        <a:pt x="30" y="173"/>
                      </a:lnTo>
                      <a:lnTo>
                        <a:pt x="38" y="174"/>
                      </a:lnTo>
                      <a:lnTo>
                        <a:pt x="47" y="176"/>
                      </a:lnTo>
                      <a:lnTo>
                        <a:pt x="61" y="178"/>
                      </a:lnTo>
                      <a:lnTo>
                        <a:pt x="70" y="174"/>
                      </a:lnTo>
                      <a:lnTo>
                        <a:pt x="80" y="174"/>
                      </a:lnTo>
                      <a:lnTo>
                        <a:pt x="89" y="173"/>
                      </a:lnTo>
                      <a:lnTo>
                        <a:pt x="101" y="171"/>
                      </a:lnTo>
                      <a:lnTo>
                        <a:pt x="110" y="169"/>
                      </a:lnTo>
                      <a:lnTo>
                        <a:pt x="120" y="165"/>
                      </a:lnTo>
                      <a:lnTo>
                        <a:pt x="129" y="163"/>
                      </a:lnTo>
                      <a:lnTo>
                        <a:pt x="139" y="161"/>
                      </a:lnTo>
                      <a:lnTo>
                        <a:pt x="146" y="157"/>
                      </a:lnTo>
                      <a:lnTo>
                        <a:pt x="154" y="154"/>
                      </a:lnTo>
                      <a:lnTo>
                        <a:pt x="161" y="150"/>
                      </a:lnTo>
                      <a:lnTo>
                        <a:pt x="171" y="146"/>
                      </a:lnTo>
                      <a:lnTo>
                        <a:pt x="177" y="142"/>
                      </a:lnTo>
                      <a:lnTo>
                        <a:pt x="184" y="140"/>
                      </a:lnTo>
                      <a:lnTo>
                        <a:pt x="192" y="136"/>
                      </a:lnTo>
                      <a:lnTo>
                        <a:pt x="199" y="133"/>
                      </a:lnTo>
                      <a:lnTo>
                        <a:pt x="209" y="125"/>
                      </a:lnTo>
                      <a:lnTo>
                        <a:pt x="220" y="116"/>
                      </a:lnTo>
                      <a:lnTo>
                        <a:pt x="226" y="108"/>
                      </a:lnTo>
                      <a:lnTo>
                        <a:pt x="236" y="102"/>
                      </a:lnTo>
                      <a:lnTo>
                        <a:pt x="243" y="91"/>
                      </a:lnTo>
                      <a:lnTo>
                        <a:pt x="243" y="87"/>
                      </a:lnTo>
                      <a:lnTo>
                        <a:pt x="236" y="83"/>
                      </a:lnTo>
                      <a:lnTo>
                        <a:pt x="226" y="79"/>
                      </a:lnTo>
                      <a:lnTo>
                        <a:pt x="215" y="79"/>
                      </a:lnTo>
                      <a:lnTo>
                        <a:pt x="203" y="78"/>
                      </a:lnTo>
                      <a:lnTo>
                        <a:pt x="192" y="74"/>
                      </a:lnTo>
                      <a:lnTo>
                        <a:pt x="186" y="70"/>
                      </a:lnTo>
                      <a:lnTo>
                        <a:pt x="182" y="64"/>
                      </a:lnTo>
                      <a:lnTo>
                        <a:pt x="188" y="55"/>
                      </a:lnTo>
                      <a:lnTo>
                        <a:pt x="192" y="49"/>
                      </a:lnTo>
                      <a:lnTo>
                        <a:pt x="198" y="45"/>
                      </a:lnTo>
                      <a:lnTo>
                        <a:pt x="203" y="40"/>
                      </a:lnTo>
                      <a:lnTo>
                        <a:pt x="213" y="36"/>
                      </a:lnTo>
                      <a:lnTo>
                        <a:pt x="220" y="34"/>
                      </a:lnTo>
                      <a:lnTo>
                        <a:pt x="230" y="30"/>
                      </a:lnTo>
                      <a:lnTo>
                        <a:pt x="241" y="26"/>
                      </a:lnTo>
                      <a:lnTo>
                        <a:pt x="253" y="26"/>
                      </a:lnTo>
                      <a:lnTo>
                        <a:pt x="262" y="24"/>
                      </a:lnTo>
                      <a:lnTo>
                        <a:pt x="272" y="22"/>
                      </a:lnTo>
                      <a:lnTo>
                        <a:pt x="283" y="22"/>
                      </a:lnTo>
                      <a:lnTo>
                        <a:pt x="293" y="24"/>
                      </a:lnTo>
                      <a:lnTo>
                        <a:pt x="302" y="24"/>
                      </a:lnTo>
                      <a:lnTo>
                        <a:pt x="312" y="26"/>
                      </a:lnTo>
                      <a:lnTo>
                        <a:pt x="319" y="28"/>
                      </a:lnTo>
                      <a:lnTo>
                        <a:pt x="327" y="32"/>
                      </a:lnTo>
                      <a:lnTo>
                        <a:pt x="338" y="40"/>
                      </a:lnTo>
                      <a:lnTo>
                        <a:pt x="350" y="53"/>
                      </a:lnTo>
                      <a:lnTo>
                        <a:pt x="352" y="59"/>
                      </a:lnTo>
                      <a:lnTo>
                        <a:pt x="355" y="64"/>
                      </a:lnTo>
                      <a:lnTo>
                        <a:pt x="359" y="70"/>
                      </a:lnTo>
                      <a:lnTo>
                        <a:pt x="365" y="78"/>
                      </a:lnTo>
                      <a:lnTo>
                        <a:pt x="369" y="83"/>
                      </a:lnTo>
                      <a:lnTo>
                        <a:pt x="373" y="89"/>
                      </a:lnTo>
                      <a:lnTo>
                        <a:pt x="374" y="87"/>
                      </a:lnTo>
                      <a:lnTo>
                        <a:pt x="376" y="79"/>
                      </a:lnTo>
                      <a:lnTo>
                        <a:pt x="376" y="79"/>
                      </a:lnTo>
                      <a:close/>
                    </a:path>
                  </a:pathLst>
                </a:custGeom>
                <a:solidFill>
                  <a:srgbClr val="FAF2A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9" name="Freeform 101"/>
                <p:cNvSpPr>
                  <a:spLocks/>
                </p:cNvSpPr>
                <p:nvPr/>
              </p:nvSpPr>
              <p:spPr bwMode="auto">
                <a:xfrm>
                  <a:off x="3345250" y="2369728"/>
                  <a:ext cx="104081" cy="151390"/>
                </a:xfrm>
                <a:custGeom>
                  <a:avLst/>
                  <a:gdLst/>
                  <a:ahLst/>
                  <a:cxnLst>
                    <a:cxn ang="0">
                      <a:pos x="76" y="317"/>
                    </a:cxn>
                    <a:cxn ang="0">
                      <a:pos x="86" y="321"/>
                    </a:cxn>
                    <a:cxn ang="0">
                      <a:pos x="101" y="319"/>
                    </a:cxn>
                    <a:cxn ang="0">
                      <a:pos x="116" y="317"/>
                    </a:cxn>
                    <a:cxn ang="0">
                      <a:pos x="132" y="314"/>
                    </a:cxn>
                    <a:cxn ang="0">
                      <a:pos x="145" y="308"/>
                    </a:cxn>
                    <a:cxn ang="0">
                      <a:pos x="156" y="300"/>
                    </a:cxn>
                    <a:cxn ang="0">
                      <a:pos x="164" y="293"/>
                    </a:cxn>
                    <a:cxn ang="0">
                      <a:pos x="166" y="285"/>
                    </a:cxn>
                    <a:cxn ang="0">
                      <a:pos x="173" y="270"/>
                    </a:cxn>
                    <a:cxn ang="0">
                      <a:pos x="179" y="255"/>
                    </a:cxn>
                    <a:cxn ang="0">
                      <a:pos x="185" y="236"/>
                    </a:cxn>
                    <a:cxn ang="0">
                      <a:pos x="191" y="213"/>
                    </a:cxn>
                    <a:cxn ang="0">
                      <a:pos x="196" y="192"/>
                    </a:cxn>
                    <a:cxn ang="0">
                      <a:pos x="202" y="167"/>
                    </a:cxn>
                    <a:cxn ang="0">
                      <a:pos x="208" y="144"/>
                    </a:cxn>
                    <a:cxn ang="0">
                      <a:pos x="211" y="120"/>
                    </a:cxn>
                    <a:cxn ang="0">
                      <a:pos x="215" y="97"/>
                    </a:cxn>
                    <a:cxn ang="0">
                      <a:pos x="217" y="76"/>
                    </a:cxn>
                    <a:cxn ang="0">
                      <a:pos x="217" y="55"/>
                    </a:cxn>
                    <a:cxn ang="0">
                      <a:pos x="217" y="40"/>
                    </a:cxn>
                    <a:cxn ang="0">
                      <a:pos x="213" y="25"/>
                    </a:cxn>
                    <a:cxn ang="0">
                      <a:pos x="200" y="13"/>
                    </a:cxn>
                    <a:cxn ang="0">
                      <a:pos x="183" y="8"/>
                    </a:cxn>
                    <a:cxn ang="0">
                      <a:pos x="170" y="6"/>
                    </a:cxn>
                    <a:cxn ang="0">
                      <a:pos x="154" y="4"/>
                    </a:cxn>
                    <a:cxn ang="0">
                      <a:pos x="137" y="2"/>
                    </a:cxn>
                    <a:cxn ang="0">
                      <a:pos x="120" y="0"/>
                    </a:cxn>
                    <a:cxn ang="0">
                      <a:pos x="103" y="0"/>
                    </a:cxn>
                    <a:cxn ang="0">
                      <a:pos x="86" y="0"/>
                    </a:cxn>
                    <a:cxn ang="0">
                      <a:pos x="69" y="0"/>
                    </a:cxn>
                    <a:cxn ang="0">
                      <a:pos x="54" y="0"/>
                    </a:cxn>
                    <a:cxn ang="0">
                      <a:pos x="38" y="2"/>
                    </a:cxn>
                    <a:cxn ang="0">
                      <a:pos x="21" y="4"/>
                    </a:cxn>
                    <a:cxn ang="0">
                      <a:pos x="6" y="10"/>
                    </a:cxn>
                    <a:cxn ang="0">
                      <a:pos x="0" y="15"/>
                    </a:cxn>
                    <a:cxn ang="0">
                      <a:pos x="8" y="21"/>
                    </a:cxn>
                    <a:cxn ang="0">
                      <a:pos x="21" y="27"/>
                    </a:cxn>
                    <a:cxn ang="0">
                      <a:pos x="44" y="34"/>
                    </a:cxn>
                    <a:cxn ang="0">
                      <a:pos x="67" y="46"/>
                    </a:cxn>
                    <a:cxn ang="0">
                      <a:pos x="88" y="59"/>
                    </a:cxn>
                    <a:cxn ang="0">
                      <a:pos x="107" y="78"/>
                    </a:cxn>
                    <a:cxn ang="0">
                      <a:pos x="116" y="97"/>
                    </a:cxn>
                    <a:cxn ang="0">
                      <a:pos x="120" y="110"/>
                    </a:cxn>
                    <a:cxn ang="0">
                      <a:pos x="122" y="125"/>
                    </a:cxn>
                    <a:cxn ang="0">
                      <a:pos x="122" y="141"/>
                    </a:cxn>
                    <a:cxn ang="0">
                      <a:pos x="122" y="156"/>
                    </a:cxn>
                    <a:cxn ang="0">
                      <a:pos x="120" y="169"/>
                    </a:cxn>
                    <a:cxn ang="0">
                      <a:pos x="116" y="184"/>
                    </a:cxn>
                    <a:cxn ang="0">
                      <a:pos x="113" y="198"/>
                    </a:cxn>
                    <a:cxn ang="0">
                      <a:pos x="111" y="213"/>
                    </a:cxn>
                    <a:cxn ang="0">
                      <a:pos x="107" y="226"/>
                    </a:cxn>
                    <a:cxn ang="0">
                      <a:pos x="99" y="245"/>
                    </a:cxn>
                    <a:cxn ang="0">
                      <a:pos x="90" y="268"/>
                    </a:cxn>
                    <a:cxn ang="0">
                      <a:pos x="82" y="289"/>
                    </a:cxn>
                    <a:cxn ang="0">
                      <a:pos x="76" y="304"/>
                    </a:cxn>
                    <a:cxn ang="0">
                      <a:pos x="75" y="314"/>
                    </a:cxn>
                  </a:cxnLst>
                  <a:rect l="0" t="0" r="r" b="b"/>
                  <a:pathLst>
                    <a:path w="219" h="321">
                      <a:moveTo>
                        <a:pt x="75" y="314"/>
                      </a:moveTo>
                      <a:lnTo>
                        <a:pt x="76" y="317"/>
                      </a:lnTo>
                      <a:lnTo>
                        <a:pt x="82" y="321"/>
                      </a:lnTo>
                      <a:lnTo>
                        <a:pt x="86" y="321"/>
                      </a:lnTo>
                      <a:lnTo>
                        <a:pt x="94" y="321"/>
                      </a:lnTo>
                      <a:lnTo>
                        <a:pt x="101" y="319"/>
                      </a:lnTo>
                      <a:lnTo>
                        <a:pt x="109" y="319"/>
                      </a:lnTo>
                      <a:lnTo>
                        <a:pt x="116" y="317"/>
                      </a:lnTo>
                      <a:lnTo>
                        <a:pt x="124" y="315"/>
                      </a:lnTo>
                      <a:lnTo>
                        <a:pt x="132" y="314"/>
                      </a:lnTo>
                      <a:lnTo>
                        <a:pt x="139" y="312"/>
                      </a:lnTo>
                      <a:lnTo>
                        <a:pt x="145" y="308"/>
                      </a:lnTo>
                      <a:lnTo>
                        <a:pt x="153" y="304"/>
                      </a:lnTo>
                      <a:lnTo>
                        <a:pt x="156" y="300"/>
                      </a:lnTo>
                      <a:lnTo>
                        <a:pt x="162" y="298"/>
                      </a:lnTo>
                      <a:lnTo>
                        <a:pt x="164" y="293"/>
                      </a:lnTo>
                      <a:lnTo>
                        <a:pt x="166" y="289"/>
                      </a:lnTo>
                      <a:lnTo>
                        <a:pt x="166" y="285"/>
                      </a:lnTo>
                      <a:lnTo>
                        <a:pt x="170" y="279"/>
                      </a:lnTo>
                      <a:lnTo>
                        <a:pt x="173" y="270"/>
                      </a:lnTo>
                      <a:lnTo>
                        <a:pt x="175" y="264"/>
                      </a:lnTo>
                      <a:lnTo>
                        <a:pt x="179" y="255"/>
                      </a:lnTo>
                      <a:lnTo>
                        <a:pt x="183" y="247"/>
                      </a:lnTo>
                      <a:lnTo>
                        <a:pt x="185" y="236"/>
                      </a:lnTo>
                      <a:lnTo>
                        <a:pt x="187" y="226"/>
                      </a:lnTo>
                      <a:lnTo>
                        <a:pt x="191" y="213"/>
                      </a:lnTo>
                      <a:lnTo>
                        <a:pt x="194" y="203"/>
                      </a:lnTo>
                      <a:lnTo>
                        <a:pt x="196" y="192"/>
                      </a:lnTo>
                      <a:lnTo>
                        <a:pt x="200" y="179"/>
                      </a:lnTo>
                      <a:lnTo>
                        <a:pt x="202" y="167"/>
                      </a:lnTo>
                      <a:lnTo>
                        <a:pt x="206" y="156"/>
                      </a:lnTo>
                      <a:lnTo>
                        <a:pt x="208" y="144"/>
                      </a:lnTo>
                      <a:lnTo>
                        <a:pt x="210" y="131"/>
                      </a:lnTo>
                      <a:lnTo>
                        <a:pt x="211" y="120"/>
                      </a:lnTo>
                      <a:lnTo>
                        <a:pt x="213" y="110"/>
                      </a:lnTo>
                      <a:lnTo>
                        <a:pt x="215" y="97"/>
                      </a:lnTo>
                      <a:lnTo>
                        <a:pt x="217" y="87"/>
                      </a:lnTo>
                      <a:lnTo>
                        <a:pt x="217" y="76"/>
                      </a:lnTo>
                      <a:lnTo>
                        <a:pt x="219" y="67"/>
                      </a:lnTo>
                      <a:lnTo>
                        <a:pt x="217" y="55"/>
                      </a:lnTo>
                      <a:lnTo>
                        <a:pt x="217" y="49"/>
                      </a:lnTo>
                      <a:lnTo>
                        <a:pt x="217" y="40"/>
                      </a:lnTo>
                      <a:lnTo>
                        <a:pt x="217" y="34"/>
                      </a:lnTo>
                      <a:lnTo>
                        <a:pt x="213" y="25"/>
                      </a:lnTo>
                      <a:lnTo>
                        <a:pt x="210" y="17"/>
                      </a:lnTo>
                      <a:lnTo>
                        <a:pt x="200" y="13"/>
                      </a:lnTo>
                      <a:lnTo>
                        <a:pt x="189" y="10"/>
                      </a:lnTo>
                      <a:lnTo>
                        <a:pt x="183" y="8"/>
                      </a:lnTo>
                      <a:lnTo>
                        <a:pt x="175" y="8"/>
                      </a:lnTo>
                      <a:lnTo>
                        <a:pt x="170" y="6"/>
                      </a:lnTo>
                      <a:lnTo>
                        <a:pt x="164" y="6"/>
                      </a:lnTo>
                      <a:lnTo>
                        <a:pt x="154" y="4"/>
                      </a:lnTo>
                      <a:lnTo>
                        <a:pt x="145" y="2"/>
                      </a:lnTo>
                      <a:lnTo>
                        <a:pt x="137" y="2"/>
                      </a:lnTo>
                      <a:lnTo>
                        <a:pt x="130" y="2"/>
                      </a:lnTo>
                      <a:lnTo>
                        <a:pt x="120" y="0"/>
                      </a:lnTo>
                      <a:lnTo>
                        <a:pt x="113" y="0"/>
                      </a:lnTo>
                      <a:lnTo>
                        <a:pt x="103" y="0"/>
                      </a:lnTo>
                      <a:lnTo>
                        <a:pt x="95" y="0"/>
                      </a:lnTo>
                      <a:lnTo>
                        <a:pt x="86" y="0"/>
                      </a:lnTo>
                      <a:lnTo>
                        <a:pt x="78" y="0"/>
                      </a:lnTo>
                      <a:lnTo>
                        <a:pt x="69" y="0"/>
                      </a:lnTo>
                      <a:lnTo>
                        <a:pt x="61" y="0"/>
                      </a:lnTo>
                      <a:lnTo>
                        <a:pt x="54" y="0"/>
                      </a:lnTo>
                      <a:lnTo>
                        <a:pt x="46" y="0"/>
                      </a:lnTo>
                      <a:lnTo>
                        <a:pt x="38" y="2"/>
                      </a:lnTo>
                      <a:lnTo>
                        <a:pt x="33" y="2"/>
                      </a:lnTo>
                      <a:lnTo>
                        <a:pt x="21" y="4"/>
                      </a:lnTo>
                      <a:lnTo>
                        <a:pt x="12" y="6"/>
                      </a:lnTo>
                      <a:lnTo>
                        <a:pt x="6" y="10"/>
                      </a:lnTo>
                      <a:lnTo>
                        <a:pt x="2" y="11"/>
                      </a:lnTo>
                      <a:lnTo>
                        <a:pt x="0" y="15"/>
                      </a:lnTo>
                      <a:lnTo>
                        <a:pt x="2" y="17"/>
                      </a:lnTo>
                      <a:lnTo>
                        <a:pt x="8" y="21"/>
                      </a:lnTo>
                      <a:lnTo>
                        <a:pt x="16" y="25"/>
                      </a:lnTo>
                      <a:lnTo>
                        <a:pt x="21" y="27"/>
                      </a:lnTo>
                      <a:lnTo>
                        <a:pt x="33" y="30"/>
                      </a:lnTo>
                      <a:lnTo>
                        <a:pt x="44" y="34"/>
                      </a:lnTo>
                      <a:lnTo>
                        <a:pt x="56" y="40"/>
                      </a:lnTo>
                      <a:lnTo>
                        <a:pt x="67" y="46"/>
                      </a:lnTo>
                      <a:lnTo>
                        <a:pt x="78" y="53"/>
                      </a:lnTo>
                      <a:lnTo>
                        <a:pt x="88" y="59"/>
                      </a:lnTo>
                      <a:lnTo>
                        <a:pt x="99" y="68"/>
                      </a:lnTo>
                      <a:lnTo>
                        <a:pt x="107" y="78"/>
                      </a:lnTo>
                      <a:lnTo>
                        <a:pt x="115" y="89"/>
                      </a:lnTo>
                      <a:lnTo>
                        <a:pt x="116" y="97"/>
                      </a:lnTo>
                      <a:lnTo>
                        <a:pt x="120" y="103"/>
                      </a:lnTo>
                      <a:lnTo>
                        <a:pt x="120" y="110"/>
                      </a:lnTo>
                      <a:lnTo>
                        <a:pt x="122" y="120"/>
                      </a:lnTo>
                      <a:lnTo>
                        <a:pt x="122" y="125"/>
                      </a:lnTo>
                      <a:lnTo>
                        <a:pt x="122" y="133"/>
                      </a:lnTo>
                      <a:lnTo>
                        <a:pt x="122" y="141"/>
                      </a:lnTo>
                      <a:lnTo>
                        <a:pt x="122" y="148"/>
                      </a:lnTo>
                      <a:lnTo>
                        <a:pt x="122" y="156"/>
                      </a:lnTo>
                      <a:lnTo>
                        <a:pt x="120" y="163"/>
                      </a:lnTo>
                      <a:lnTo>
                        <a:pt x="120" y="169"/>
                      </a:lnTo>
                      <a:lnTo>
                        <a:pt x="120" y="179"/>
                      </a:lnTo>
                      <a:lnTo>
                        <a:pt x="116" y="184"/>
                      </a:lnTo>
                      <a:lnTo>
                        <a:pt x="116" y="192"/>
                      </a:lnTo>
                      <a:lnTo>
                        <a:pt x="113" y="198"/>
                      </a:lnTo>
                      <a:lnTo>
                        <a:pt x="113" y="205"/>
                      </a:lnTo>
                      <a:lnTo>
                        <a:pt x="111" y="213"/>
                      </a:lnTo>
                      <a:lnTo>
                        <a:pt x="109" y="219"/>
                      </a:lnTo>
                      <a:lnTo>
                        <a:pt x="107" y="226"/>
                      </a:lnTo>
                      <a:lnTo>
                        <a:pt x="105" y="234"/>
                      </a:lnTo>
                      <a:lnTo>
                        <a:pt x="99" y="245"/>
                      </a:lnTo>
                      <a:lnTo>
                        <a:pt x="95" y="257"/>
                      </a:lnTo>
                      <a:lnTo>
                        <a:pt x="90" y="268"/>
                      </a:lnTo>
                      <a:lnTo>
                        <a:pt x="86" y="279"/>
                      </a:lnTo>
                      <a:lnTo>
                        <a:pt x="82" y="289"/>
                      </a:lnTo>
                      <a:lnTo>
                        <a:pt x="78" y="298"/>
                      </a:lnTo>
                      <a:lnTo>
                        <a:pt x="76" y="304"/>
                      </a:lnTo>
                      <a:lnTo>
                        <a:pt x="75" y="314"/>
                      </a:lnTo>
                      <a:lnTo>
                        <a:pt x="75" y="314"/>
                      </a:lnTo>
                      <a:close/>
                    </a:path>
                  </a:pathLst>
                </a:custGeom>
                <a:solidFill>
                  <a:srgbClr val="FF997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b="0" kern="1200" cap="small" baseline="0">
          <a:ln>
            <a:noFill/>
          </a:ln>
          <a:solidFill>
            <a:schemeClr val="tx2"/>
          </a:solidFill>
          <a:effectLst/>
          <a:latin typeface="Papyrus" pitchFamily="66" charset="0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Tx/>
        <a:buBlip>
          <a:blip r:embed="rId15"/>
        </a:buBlip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Tx/>
        <a:buBlip>
          <a:blip r:embed="rId16"/>
        </a:buBlip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Data2\Tsoft%202007\PowerPoint%202007\Exercices%20et%20cas%20pratiques\An%20Diamo%2024-03-09\Waldszenen.wma" TargetMode="Externa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5.xml"/><Relationship Id="rId1" Type="http://schemas.openxmlformats.org/officeDocument/2006/relationships/video" Target="file:///D:\Data2\Tsoft%202007\PowerPoint%202007\Tsoft\Exercices-CasPratiques\An%20Diamo%2025-12-08\Dunes.wmv" TargetMode="External"/><Relationship Id="rId5" Type="http://schemas.openxmlformats.org/officeDocument/2006/relationships/image" Target="../media/image8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audio" Target="../media/audio1.wav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2.jpeg"/><Relationship Id="rId9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Feuille_Microsoft_Office_Excel1.xlsx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6176" y="1071546"/>
            <a:ext cx="7851648" cy="985846"/>
          </a:xfrm>
        </p:spPr>
        <p:txBody>
          <a:bodyPr>
            <a:normAutofit fontScale="90000"/>
          </a:bodyPr>
          <a:lstStyle/>
          <a:p>
            <a:r>
              <a:rPr lang="fr-FR" sz="4000" dirty="0" smtClean="0">
                <a:solidFill>
                  <a:schemeClr val="accent3">
                    <a:lumMod val="50000"/>
                  </a:schemeClr>
                </a:solidFill>
                <a:latin typeface="Papyrus" pitchFamily="66" charset="0"/>
              </a:rPr>
              <a:t>Opération «Vents du Sud</a:t>
            </a:r>
            <a:r>
              <a:rPr lang="fr-FR" sz="4000" dirty="0" smtClean="0">
                <a:solidFill>
                  <a:schemeClr val="accent3">
                    <a:lumMod val="50000"/>
                  </a:schemeClr>
                </a:solidFill>
              </a:rPr>
              <a:t>»</a:t>
            </a:r>
            <a:endParaRPr lang="fr-FR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102" name="Groupe 101"/>
          <p:cNvGrpSpPr/>
          <p:nvPr/>
        </p:nvGrpSpPr>
        <p:grpSpPr>
          <a:xfrm rot="21140204">
            <a:off x="807237" y="3919625"/>
            <a:ext cx="4320000" cy="2231438"/>
            <a:chOff x="357158" y="1071546"/>
            <a:chExt cx="4320000" cy="2231438"/>
          </a:xfrm>
        </p:grpSpPr>
        <p:sp>
          <p:nvSpPr>
            <p:cNvPr id="103" name="Étoile à 4 branches 102"/>
            <p:cNvSpPr/>
            <p:nvPr/>
          </p:nvSpPr>
          <p:spPr>
            <a:xfrm rot="20668420">
              <a:off x="357158" y="1142984"/>
              <a:ext cx="4320000" cy="2160000"/>
            </a:xfrm>
            <a:prstGeom prst="star4">
              <a:avLst/>
            </a:prstGeom>
            <a:gradFill flip="none" rotWithShape="1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04" name="Groupe 467"/>
            <p:cNvGrpSpPr/>
            <p:nvPr/>
          </p:nvGrpSpPr>
          <p:grpSpPr>
            <a:xfrm>
              <a:off x="1785918" y="1071546"/>
              <a:ext cx="1535667" cy="1911785"/>
              <a:chOff x="1357290" y="1071546"/>
              <a:chExt cx="1535667" cy="1911785"/>
            </a:xfrm>
          </p:grpSpPr>
          <p:grpSp>
            <p:nvGrpSpPr>
              <p:cNvPr id="105" name="Groupe 417"/>
              <p:cNvGrpSpPr/>
              <p:nvPr/>
            </p:nvGrpSpPr>
            <p:grpSpPr>
              <a:xfrm>
                <a:off x="1785918" y="1071546"/>
                <a:ext cx="1033026" cy="1288354"/>
                <a:chOff x="1981105" y="997231"/>
                <a:chExt cx="1033026" cy="1288354"/>
              </a:xfrm>
            </p:grpSpPr>
            <p:sp>
              <p:nvSpPr>
                <p:cNvPr id="143" name="Freeform 382"/>
                <p:cNvSpPr>
                  <a:spLocks/>
                </p:cNvSpPr>
                <p:nvPr/>
              </p:nvSpPr>
              <p:spPr bwMode="auto">
                <a:xfrm rot="3629307">
                  <a:off x="2394850" y="1341671"/>
                  <a:ext cx="205536" cy="1033026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44" name="Freeform 382"/>
                <p:cNvSpPr>
                  <a:spLocks/>
                </p:cNvSpPr>
                <p:nvPr/>
              </p:nvSpPr>
              <p:spPr bwMode="auto">
                <a:xfrm rot="4920233">
                  <a:off x="2364519" y="1622299"/>
                  <a:ext cx="222575" cy="802122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45" name="Freeform 382"/>
                <p:cNvSpPr>
                  <a:spLocks/>
                </p:cNvSpPr>
                <p:nvPr/>
              </p:nvSpPr>
              <p:spPr bwMode="auto">
                <a:xfrm rot="2286117">
                  <a:off x="2319749" y="997231"/>
                  <a:ext cx="258832" cy="1288354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grpSp>
            <p:nvGrpSpPr>
              <p:cNvPr id="106" name="Groupe 420"/>
              <p:cNvGrpSpPr/>
              <p:nvPr/>
            </p:nvGrpSpPr>
            <p:grpSpPr>
              <a:xfrm>
                <a:off x="1357290" y="2000240"/>
                <a:ext cx="1535667" cy="983091"/>
                <a:chOff x="2946903" y="2189006"/>
                <a:chExt cx="1535667" cy="983091"/>
              </a:xfrm>
            </p:grpSpPr>
            <p:sp>
              <p:nvSpPr>
                <p:cNvPr id="107" name="Freeform 62"/>
                <p:cNvSpPr>
                  <a:spLocks/>
                </p:cNvSpPr>
                <p:nvPr/>
              </p:nvSpPr>
              <p:spPr bwMode="auto">
                <a:xfrm>
                  <a:off x="2946903" y="2195629"/>
                  <a:ext cx="1535667" cy="972684"/>
                </a:xfrm>
                <a:custGeom>
                  <a:avLst/>
                  <a:gdLst/>
                  <a:ahLst/>
                  <a:cxnLst>
                    <a:cxn ang="0">
                      <a:pos x="937" y="2053"/>
                    </a:cxn>
                    <a:cxn ang="0">
                      <a:pos x="827" y="2028"/>
                    </a:cxn>
                    <a:cxn ang="0">
                      <a:pos x="751" y="1925"/>
                    </a:cxn>
                    <a:cxn ang="0">
                      <a:pos x="565" y="1758"/>
                    </a:cxn>
                    <a:cxn ang="0">
                      <a:pos x="323" y="1555"/>
                    </a:cxn>
                    <a:cxn ang="0">
                      <a:pos x="110" y="1363"/>
                    </a:cxn>
                    <a:cxn ang="0">
                      <a:pos x="11" y="1234"/>
                    </a:cxn>
                    <a:cxn ang="0">
                      <a:pos x="17" y="1080"/>
                    </a:cxn>
                    <a:cxn ang="0">
                      <a:pos x="122" y="937"/>
                    </a:cxn>
                    <a:cxn ang="0">
                      <a:pos x="255" y="833"/>
                    </a:cxn>
                    <a:cxn ang="0">
                      <a:pos x="348" y="709"/>
                    </a:cxn>
                    <a:cxn ang="0">
                      <a:pos x="409" y="601"/>
                    </a:cxn>
                    <a:cxn ang="0">
                      <a:pos x="532" y="502"/>
                    </a:cxn>
                    <a:cxn ang="0">
                      <a:pos x="698" y="443"/>
                    </a:cxn>
                    <a:cxn ang="0">
                      <a:pos x="789" y="369"/>
                    </a:cxn>
                    <a:cxn ang="0">
                      <a:pos x="761" y="257"/>
                    </a:cxn>
                    <a:cxn ang="0">
                      <a:pos x="802" y="148"/>
                    </a:cxn>
                    <a:cxn ang="0">
                      <a:pos x="913" y="80"/>
                    </a:cxn>
                    <a:cxn ang="0">
                      <a:pos x="1057" y="38"/>
                    </a:cxn>
                    <a:cxn ang="0">
                      <a:pos x="1219" y="8"/>
                    </a:cxn>
                    <a:cxn ang="0">
                      <a:pos x="1354" y="0"/>
                    </a:cxn>
                    <a:cxn ang="0">
                      <a:pos x="1451" y="67"/>
                    </a:cxn>
                    <a:cxn ang="0">
                      <a:pos x="1436" y="177"/>
                    </a:cxn>
                    <a:cxn ang="0">
                      <a:pos x="1354" y="268"/>
                    </a:cxn>
                    <a:cxn ang="0">
                      <a:pos x="1297" y="380"/>
                    </a:cxn>
                    <a:cxn ang="0">
                      <a:pos x="1358" y="456"/>
                    </a:cxn>
                    <a:cxn ang="0">
                      <a:pos x="1489" y="489"/>
                    </a:cxn>
                    <a:cxn ang="0">
                      <a:pos x="1668" y="538"/>
                    </a:cxn>
                    <a:cxn ang="0">
                      <a:pos x="1837" y="606"/>
                    </a:cxn>
                    <a:cxn ang="0">
                      <a:pos x="1951" y="694"/>
                    </a:cxn>
                    <a:cxn ang="0">
                      <a:pos x="2000" y="815"/>
                    </a:cxn>
                    <a:cxn ang="0">
                      <a:pos x="1991" y="960"/>
                    </a:cxn>
                    <a:cxn ang="0">
                      <a:pos x="1972" y="1061"/>
                    </a:cxn>
                    <a:cxn ang="0">
                      <a:pos x="1957" y="1184"/>
                    </a:cxn>
                    <a:cxn ang="0">
                      <a:pos x="1922" y="1325"/>
                    </a:cxn>
                    <a:cxn ang="0">
                      <a:pos x="1879" y="1462"/>
                    </a:cxn>
                    <a:cxn ang="0">
                      <a:pos x="1843" y="1574"/>
                    </a:cxn>
                    <a:cxn ang="0">
                      <a:pos x="1869" y="1678"/>
                    </a:cxn>
                    <a:cxn ang="0">
                      <a:pos x="2010" y="1627"/>
                    </a:cxn>
                    <a:cxn ang="0">
                      <a:pos x="2122" y="1501"/>
                    </a:cxn>
                    <a:cxn ang="0">
                      <a:pos x="2248" y="1435"/>
                    </a:cxn>
                    <a:cxn ang="0">
                      <a:pos x="2459" y="1391"/>
                    </a:cxn>
                    <a:cxn ang="0">
                      <a:pos x="2748" y="1399"/>
                    </a:cxn>
                    <a:cxn ang="0">
                      <a:pos x="3008" y="1462"/>
                    </a:cxn>
                    <a:cxn ang="0">
                      <a:pos x="3189" y="1566"/>
                    </a:cxn>
                    <a:cxn ang="0">
                      <a:pos x="3242" y="1688"/>
                    </a:cxn>
                    <a:cxn ang="0">
                      <a:pos x="3130" y="1806"/>
                    </a:cxn>
                    <a:cxn ang="0">
                      <a:pos x="2902" y="1885"/>
                    </a:cxn>
                    <a:cxn ang="0">
                      <a:pos x="2653" y="1923"/>
                    </a:cxn>
                    <a:cxn ang="0">
                      <a:pos x="2417" y="1929"/>
                    </a:cxn>
                    <a:cxn ang="0">
                      <a:pos x="2232" y="1918"/>
                    </a:cxn>
                    <a:cxn ang="0">
                      <a:pos x="2122" y="1899"/>
                    </a:cxn>
                    <a:cxn ang="0">
                      <a:pos x="2010" y="1853"/>
                    </a:cxn>
                    <a:cxn ang="0">
                      <a:pos x="1881" y="1785"/>
                    </a:cxn>
                    <a:cxn ang="0">
                      <a:pos x="1763" y="1798"/>
                    </a:cxn>
                    <a:cxn ang="0">
                      <a:pos x="1649" y="1893"/>
                    </a:cxn>
                    <a:cxn ang="0">
                      <a:pos x="1536" y="1929"/>
                    </a:cxn>
                    <a:cxn ang="0">
                      <a:pos x="1384" y="1967"/>
                    </a:cxn>
                    <a:cxn ang="0">
                      <a:pos x="1219" y="2007"/>
                    </a:cxn>
                    <a:cxn ang="0">
                      <a:pos x="1092" y="2037"/>
                    </a:cxn>
                  </a:cxnLst>
                  <a:rect l="0" t="0" r="r" b="b"/>
                  <a:pathLst>
                    <a:path w="3246" h="2056">
                      <a:moveTo>
                        <a:pt x="1055" y="2049"/>
                      </a:moveTo>
                      <a:lnTo>
                        <a:pt x="1046" y="2047"/>
                      </a:lnTo>
                      <a:lnTo>
                        <a:pt x="1038" y="2047"/>
                      </a:lnTo>
                      <a:lnTo>
                        <a:pt x="1031" y="2047"/>
                      </a:lnTo>
                      <a:lnTo>
                        <a:pt x="1021" y="2047"/>
                      </a:lnTo>
                      <a:lnTo>
                        <a:pt x="1012" y="2047"/>
                      </a:lnTo>
                      <a:lnTo>
                        <a:pt x="1002" y="2047"/>
                      </a:lnTo>
                      <a:lnTo>
                        <a:pt x="993" y="2049"/>
                      </a:lnTo>
                      <a:lnTo>
                        <a:pt x="985" y="2049"/>
                      </a:lnTo>
                      <a:lnTo>
                        <a:pt x="976" y="2049"/>
                      </a:lnTo>
                      <a:lnTo>
                        <a:pt x="966" y="2051"/>
                      </a:lnTo>
                      <a:lnTo>
                        <a:pt x="957" y="2053"/>
                      </a:lnTo>
                      <a:lnTo>
                        <a:pt x="949" y="2053"/>
                      </a:lnTo>
                      <a:lnTo>
                        <a:pt x="937" y="2053"/>
                      </a:lnTo>
                      <a:lnTo>
                        <a:pt x="930" y="2054"/>
                      </a:lnTo>
                      <a:lnTo>
                        <a:pt x="920" y="2054"/>
                      </a:lnTo>
                      <a:lnTo>
                        <a:pt x="911" y="2056"/>
                      </a:lnTo>
                      <a:lnTo>
                        <a:pt x="901" y="2054"/>
                      </a:lnTo>
                      <a:lnTo>
                        <a:pt x="894" y="2054"/>
                      </a:lnTo>
                      <a:lnTo>
                        <a:pt x="884" y="2053"/>
                      </a:lnTo>
                      <a:lnTo>
                        <a:pt x="877" y="2053"/>
                      </a:lnTo>
                      <a:lnTo>
                        <a:pt x="867" y="2049"/>
                      </a:lnTo>
                      <a:lnTo>
                        <a:pt x="861" y="2047"/>
                      </a:lnTo>
                      <a:lnTo>
                        <a:pt x="854" y="2045"/>
                      </a:lnTo>
                      <a:lnTo>
                        <a:pt x="846" y="2043"/>
                      </a:lnTo>
                      <a:lnTo>
                        <a:pt x="839" y="2037"/>
                      </a:lnTo>
                      <a:lnTo>
                        <a:pt x="833" y="2034"/>
                      </a:lnTo>
                      <a:lnTo>
                        <a:pt x="827" y="2028"/>
                      </a:lnTo>
                      <a:lnTo>
                        <a:pt x="821" y="2022"/>
                      </a:lnTo>
                      <a:lnTo>
                        <a:pt x="816" y="2015"/>
                      </a:lnTo>
                      <a:lnTo>
                        <a:pt x="810" y="2009"/>
                      </a:lnTo>
                      <a:lnTo>
                        <a:pt x="808" y="2001"/>
                      </a:lnTo>
                      <a:lnTo>
                        <a:pt x="804" y="1994"/>
                      </a:lnTo>
                      <a:lnTo>
                        <a:pt x="801" y="1986"/>
                      </a:lnTo>
                      <a:lnTo>
                        <a:pt x="799" y="1980"/>
                      </a:lnTo>
                      <a:lnTo>
                        <a:pt x="793" y="1973"/>
                      </a:lnTo>
                      <a:lnTo>
                        <a:pt x="789" y="1967"/>
                      </a:lnTo>
                      <a:lnTo>
                        <a:pt x="782" y="1959"/>
                      </a:lnTo>
                      <a:lnTo>
                        <a:pt x="776" y="1952"/>
                      </a:lnTo>
                      <a:lnTo>
                        <a:pt x="766" y="1944"/>
                      </a:lnTo>
                      <a:lnTo>
                        <a:pt x="761" y="1937"/>
                      </a:lnTo>
                      <a:lnTo>
                        <a:pt x="751" y="1925"/>
                      </a:lnTo>
                      <a:lnTo>
                        <a:pt x="742" y="1916"/>
                      </a:lnTo>
                      <a:lnTo>
                        <a:pt x="730" y="1904"/>
                      </a:lnTo>
                      <a:lnTo>
                        <a:pt x="721" y="1895"/>
                      </a:lnTo>
                      <a:lnTo>
                        <a:pt x="707" y="1883"/>
                      </a:lnTo>
                      <a:lnTo>
                        <a:pt x="696" y="1874"/>
                      </a:lnTo>
                      <a:lnTo>
                        <a:pt x="683" y="1861"/>
                      </a:lnTo>
                      <a:lnTo>
                        <a:pt x="671" y="1851"/>
                      </a:lnTo>
                      <a:lnTo>
                        <a:pt x="656" y="1838"/>
                      </a:lnTo>
                      <a:lnTo>
                        <a:pt x="641" y="1825"/>
                      </a:lnTo>
                      <a:lnTo>
                        <a:pt x="626" y="1811"/>
                      </a:lnTo>
                      <a:lnTo>
                        <a:pt x="612" y="1800"/>
                      </a:lnTo>
                      <a:lnTo>
                        <a:pt x="595" y="1785"/>
                      </a:lnTo>
                      <a:lnTo>
                        <a:pt x="580" y="1773"/>
                      </a:lnTo>
                      <a:lnTo>
                        <a:pt x="565" y="1758"/>
                      </a:lnTo>
                      <a:lnTo>
                        <a:pt x="550" y="1745"/>
                      </a:lnTo>
                      <a:lnTo>
                        <a:pt x="532" y="1731"/>
                      </a:lnTo>
                      <a:lnTo>
                        <a:pt x="515" y="1716"/>
                      </a:lnTo>
                      <a:lnTo>
                        <a:pt x="498" y="1703"/>
                      </a:lnTo>
                      <a:lnTo>
                        <a:pt x="481" y="1688"/>
                      </a:lnTo>
                      <a:lnTo>
                        <a:pt x="464" y="1673"/>
                      </a:lnTo>
                      <a:lnTo>
                        <a:pt x="447" y="1659"/>
                      </a:lnTo>
                      <a:lnTo>
                        <a:pt x="430" y="1644"/>
                      </a:lnTo>
                      <a:lnTo>
                        <a:pt x="413" y="1631"/>
                      </a:lnTo>
                      <a:lnTo>
                        <a:pt x="396" y="1616"/>
                      </a:lnTo>
                      <a:lnTo>
                        <a:pt x="378" y="1600"/>
                      </a:lnTo>
                      <a:lnTo>
                        <a:pt x="359" y="1583"/>
                      </a:lnTo>
                      <a:lnTo>
                        <a:pt x="342" y="1570"/>
                      </a:lnTo>
                      <a:lnTo>
                        <a:pt x="323" y="1555"/>
                      </a:lnTo>
                      <a:lnTo>
                        <a:pt x="306" y="1540"/>
                      </a:lnTo>
                      <a:lnTo>
                        <a:pt x="291" y="1526"/>
                      </a:lnTo>
                      <a:lnTo>
                        <a:pt x="274" y="1511"/>
                      </a:lnTo>
                      <a:lnTo>
                        <a:pt x="257" y="1498"/>
                      </a:lnTo>
                      <a:lnTo>
                        <a:pt x="240" y="1482"/>
                      </a:lnTo>
                      <a:lnTo>
                        <a:pt x="224" y="1469"/>
                      </a:lnTo>
                      <a:lnTo>
                        <a:pt x="209" y="1454"/>
                      </a:lnTo>
                      <a:lnTo>
                        <a:pt x="194" y="1441"/>
                      </a:lnTo>
                      <a:lnTo>
                        <a:pt x="179" y="1427"/>
                      </a:lnTo>
                      <a:lnTo>
                        <a:pt x="164" y="1414"/>
                      </a:lnTo>
                      <a:lnTo>
                        <a:pt x="152" y="1401"/>
                      </a:lnTo>
                      <a:lnTo>
                        <a:pt x="137" y="1387"/>
                      </a:lnTo>
                      <a:lnTo>
                        <a:pt x="124" y="1376"/>
                      </a:lnTo>
                      <a:lnTo>
                        <a:pt x="110" y="1363"/>
                      </a:lnTo>
                      <a:lnTo>
                        <a:pt x="99" y="1351"/>
                      </a:lnTo>
                      <a:lnTo>
                        <a:pt x="88" y="1340"/>
                      </a:lnTo>
                      <a:lnTo>
                        <a:pt x="76" y="1329"/>
                      </a:lnTo>
                      <a:lnTo>
                        <a:pt x="67" y="1317"/>
                      </a:lnTo>
                      <a:lnTo>
                        <a:pt x="59" y="1308"/>
                      </a:lnTo>
                      <a:lnTo>
                        <a:pt x="49" y="1298"/>
                      </a:lnTo>
                      <a:lnTo>
                        <a:pt x="42" y="1287"/>
                      </a:lnTo>
                      <a:lnTo>
                        <a:pt x="34" y="1277"/>
                      </a:lnTo>
                      <a:lnTo>
                        <a:pt x="30" y="1270"/>
                      </a:lnTo>
                      <a:lnTo>
                        <a:pt x="23" y="1260"/>
                      </a:lnTo>
                      <a:lnTo>
                        <a:pt x="21" y="1253"/>
                      </a:lnTo>
                      <a:lnTo>
                        <a:pt x="15" y="1247"/>
                      </a:lnTo>
                      <a:lnTo>
                        <a:pt x="13" y="1241"/>
                      </a:lnTo>
                      <a:lnTo>
                        <a:pt x="11" y="1234"/>
                      </a:lnTo>
                      <a:lnTo>
                        <a:pt x="10" y="1226"/>
                      </a:lnTo>
                      <a:lnTo>
                        <a:pt x="8" y="1218"/>
                      </a:lnTo>
                      <a:lnTo>
                        <a:pt x="6" y="1213"/>
                      </a:lnTo>
                      <a:lnTo>
                        <a:pt x="2" y="1199"/>
                      </a:lnTo>
                      <a:lnTo>
                        <a:pt x="2" y="1188"/>
                      </a:lnTo>
                      <a:lnTo>
                        <a:pt x="0" y="1175"/>
                      </a:lnTo>
                      <a:lnTo>
                        <a:pt x="0" y="1163"/>
                      </a:lnTo>
                      <a:lnTo>
                        <a:pt x="0" y="1150"/>
                      </a:lnTo>
                      <a:lnTo>
                        <a:pt x="2" y="1139"/>
                      </a:lnTo>
                      <a:lnTo>
                        <a:pt x="4" y="1125"/>
                      </a:lnTo>
                      <a:lnTo>
                        <a:pt x="6" y="1114"/>
                      </a:lnTo>
                      <a:lnTo>
                        <a:pt x="10" y="1102"/>
                      </a:lnTo>
                      <a:lnTo>
                        <a:pt x="13" y="1091"/>
                      </a:lnTo>
                      <a:lnTo>
                        <a:pt x="17" y="1080"/>
                      </a:lnTo>
                      <a:lnTo>
                        <a:pt x="23" y="1068"/>
                      </a:lnTo>
                      <a:lnTo>
                        <a:pt x="27" y="1059"/>
                      </a:lnTo>
                      <a:lnTo>
                        <a:pt x="34" y="1047"/>
                      </a:lnTo>
                      <a:lnTo>
                        <a:pt x="38" y="1036"/>
                      </a:lnTo>
                      <a:lnTo>
                        <a:pt x="46" y="1025"/>
                      </a:lnTo>
                      <a:lnTo>
                        <a:pt x="53" y="1015"/>
                      </a:lnTo>
                      <a:lnTo>
                        <a:pt x="61" y="1006"/>
                      </a:lnTo>
                      <a:lnTo>
                        <a:pt x="67" y="994"/>
                      </a:lnTo>
                      <a:lnTo>
                        <a:pt x="76" y="983"/>
                      </a:lnTo>
                      <a:lnTo>
                        <a:pt x="86" y="973"/>
                      </a:lnTo>
                      <a:lnTo>
                        <a:pt x="95" y="966"/>
                      </a:lnTo>
                      <a:lnTo>
                        <a:pt x="103" y="954"/>
                      </a:lnTo>
                      <a:lnTo>
                        <a:pt x="112" y="947"/>
                      </a:lnTo>
                      <a:lnTo>
                        <a:pt x="122" y="937"/>
                      </a:lnTo>
                      <a:lnTo>
                        <a:pt x="133" y="930"/>
                      </a:lnTo>
                      <a:lnTo>
                        <a:pt x="143" y="920"/>
                      </a:lnTo>
                      <a:lnTo>
                        <a:pt x="152" y="910"/>
                      </a:lnTo>
                      <a:lnTo>
                        <a:pt x="164" y="905"/>
                      </a:lnTo>
                      <a:lnTo>
                        <a:pt x="173" y="897"/>
                      </a:lnTo>
                      <a:lnTo>
                        <a:pt x="183" y="888"/>
                      </a:lnTo>
                      <a:lnTo>
                        <a:pt x="192" y="880"/>
                      </a:lnTo>
                      <a:lnTo>
                        <a:pt x="202" y="872"/>
                      </a:lnTo>
                      <a:lnTo>
                        <a:pt x="211" y="867"/>
                      </a:lnTo>
                      <a:lnTo>
                        <a:pt x="219" y="859"/>
                      </a:lnTo>
                      <a:lnTo>
                        <a:pt x="226" y="853"/>
                      </a:lnTo>
                      <a:lnTo>
                        <a:pt x="234" y="848"/>
                      </a:lnTo>
                      <a:lnTo>
                        <a:pt x="243" y="844"/>
                      </a:lnTo>
                      <a:lnTo>
                        <a:pt x="255" y="833"/>
                      </a:lnTo>
                      <a:lnTo>
                        <a:pt x="266" y="823"/>
                      </a:lnTo>
                      <a:lnTo>
                        <a:pt x="278" y="814"/>
                      </a:lnTo>
                      <a:lnTo>
                        <a:pt x="287" y="806"/>
                      </a:lnTo>
                      <a:lnTo>
                        <a:pt x="295" y="796"/>
                      </a:lnTo>
                      <a:lnTo>
                        <a:pt x="302" y="787"/>
                      </a:lnTo>
                      <a:lnTo>
                        <a:pt x="310" y="779"/>
                      </a:lnTo>
                      <a:lnTo>
                        <a:pt x="318" y="772"/>
                      </a:lnTo>
                      <a:lnTo>
                        <a:pt x="321" y="762"/>
                      </a:lnTo>
                      <a:lnTo>
                        <a:pt x="329" y="753"/>
                      </a:lnTo>
                      <a:lnTo>
                        <a:pt x="333" y="741"/>
                      </a:lnTo>
                      <a:lnTo>
                        <a:pt x="340" y="732"/>
                      </a:lnTo>
                      <a:lnTo>
                        <a:pt x="344" y="724"/>
                      </a:lnTo>
                      <a:lnTo>
                        <a:pt x="346" y="717"/>
                      </a:lnTo>
                      <a:lnTo>
                        <a:pt x="348" y="709"/>
                      </a:lnTo>
                      <a:lnTo>
                        <a:pt x="352" y="703"/>
                      </a:lnTo>
                      <a:lnTo>
                        <a:pt x="354" y="696"/>
                      </a:lnTo>
                      <a:lnTo>
                        <a:pt x="358" y="688"/>
                      </a:lnTo>
                      <a:lnTo>
                        <a:pt x="361" y="681"/>
                      </a:lnTo>
                      <a:lnTo>
                        <a:pt x="365" y="675"/>
                      </a:lnTo>
                      <a:lnTo>
                        <a:pt x="369" y="665"/>
                      </a:lnTo>
                      <a:lnTo>
                        <a:pt x="373" y="658"/>
                      </a:lnTo>
                      <a:lnTo>
                        <a:pt x="378" y="648"/>
                      </a:lnTo>
                      <a:lnTo>
                        <a:pt x="382" y="643"/>
                      </a:lnTo>
                      <a:lnTo>
                        <a:pt x="388" y="633"/>
                      </a:lnTo>
                      <a:lnTo>
                        <a:pt x="394" y="625"/>
                      </a:lnTo>
                      <a:lnTo>
                        <a:pt x="397" y="618"/>
                      </a:lnTo>
                      <a:lnTo>
                        <a:pt x="405" y="610"/>
                      </a:lnTo>
                      <a:lnTo>
                        <a:pt x="409" y="601"/>
                      </a:lnTo>
                      <a:lnTo>
                        <a:pt x="415" y="593"/>
                      </a:lnTo>
                      <a:lnTo>
                        <a:pt x="422" y="584"/>
                      </a:lnTo>
                      <a:lnTo>
                        <a:pt x="430" y="576"/>
                      </a:lnTo>
                      <a:lnTo>
                        <a:pt x="437" y="568"/>
                      </a:lnTo>
                      <a:lnTo>
                        <a:pt x="443" y="561"/>
                      </a:lnTo>
                      <a:lnTo>
                        <a:pt x="453" y="555"/>
                      </a:lnTo>
                      <a:lnTo>
                        <a:pt x="462" y="548"/>
                      </a:lnTo>
                      <a:lnTo>
                        <a:pt x="470" y="540"/>
                      </a:lnTo>
                      <a:lnTo>
                        <a:pt x="477" y="532"/>
                      </a:lnTo>
                      <a:lnTo>
                        <a:pt x="487" y="527"/>
                      </a:lnTo>
                      <a:lnTo>
                        <a:pt x="498" y="521"/>
                      </a:lnTo>
                      <a:lnTo>
                        <a:pt x="510" y="513"/>
                      </a:lnTo>
                      <a:lnTo>
                        <a:pt x="519" y="508"/>
                      </a:lnTo>
                      <a:lnTo>
                        <a:pt x="532" y="502"/>
                      </a:lnTo>
                      <a:lnTo>
                        <a:pt x="544" y="498"/>
                      </a:lnTo>
                      <a:lnTo>
                        <a:pt x="555" y="492"/>
                      </a:lnTo>
                      <a:lnTo>
                        <a:pt x="569" y="487"/>
                      </a:lnTo>
                      <a:lnTo>
                        <a:pt x="580" y="481"/>
                      </a:lnTo>
                      <a:lnTo>
                        <a:pt x="593" y="477"/>
                      </a:lnTo>
                      <a:lnTo>
                        <a:pt x="605" y="473"/>
                      </a:lnTo>
                      <a:lnTo>
                        <a:pt x="616" y="470"/>
                      </a:lnTo>
                      <a:lnTo>
                        <a:pt x="629" y="466"/>
                      </a:lnTo>
                      <a:lnTo>
                        <a:pt x="641" y="462"/>
                      </a:lnTo>
                      <a:lnTo>
                        <a:pt x="652" y="456"/>
                      </a:lnTo>
                      <a:lnTo>
                        <a:pt x="664" y="454"/>
                      </a:lnTo>
                      <a:lnTo>
                        <a:pt x="675" y="451"/>
                      </a:lnTo>
                      <a:lnTo>
                        <a:pt x="686" y="447"/>
                      </a:lnTo>
                      <a:lnTo>
                        <a:pt x="698" y="443"/>
                      </a:lnTo>
                      <a:lnTo>
                        <a:pt x="707" y="439"/>
                      </a:lnTo>
                      <a:lnTo>
                        <a:pt x="717" y="435"/>
                      </a:lnTo>
                      <a:lnTo>
                        <a:pt x="728" y="434"/>
                      </a:lnTo>
                      <a:lnTo>
                        <a:pt x="736" y="430"/>
                      </a:lnTo>
                      <a:lnTo>
                        <a:pt x="745" y="426"/>
                      </a:lnTo>
                      <a:lnTo>
                        <a:pt x="751" y="422"/>
                      </a:lnTo>
                      <a:lnTo>
                        <a:pt x="759" y="418"/>
                      </a:lnTo>
                      <a:lnTo>
                        <a:pt x="764" y="413"/>
                      </a:lnTo>
                      <a:lnTo>
                        <a:pt x="770" y="411"/>
                      </a:lnTo>
                      <a:lnTo>
                        <a:pt x="776" y="405"/>
                      </a:lnTo>
                      <a:lnTo>
                        <a:pt x="782" y="401"/>
                      </a:lnTo>
                      <a:lnTo>
                        <a:pt x="787" y="392"/>
                      </a:lnTo>
                      <a:lnTo>
                        <a:pt x="791" y="382"/>
                      </a:lnTo>
                      <a:lnTo>
                        <a:pt x="789" y="369"/>
                      </a:lnTo>
                      <a:lnTo>
                        <a:pt x="785" y="358"/>
                      </a:lnTo>
                      <a:lnTo>
                        <a:pt x="783" y="350"/>
                      </a:lnTo>
                      <a:lnTo>
                        <a:pt x="780" y="342"/>
                      </a:lnTo>
                      <a:lnTo>
                        <a:pt x="776" y="335"/>
                      </a:lnTo>
                      <a:lnTo>
                        <a:pt x="774" y="327"/>
                      </a:lnTo>
                      <a:lnTo>
                        <a:pt x="770" y="319"/>
                      </a:lnTo>
                      <a:lnTo>
                        <a:pt x="768" y="312"/>
                      </a:lnTo>
                      <a:lnTo>
                        <a:pt x="766" y="304"/>
                      </a:lnTo>
                      <a:lnTo>
                        <a:pt x="764" y="297"/>
                      </a:lnTo>
                      <a:lnTo>
                        <a:pt x="763" y="289"/>
                      </a:lnTo>
                      <a:lnTo>
                        <a:pt x="761" y="281"/>
                      </a:lnTo>
                      <a:lnTo>
                        <a:pt x="761" y="272"/>
                      </a:lnTo>
                      <a:lnTo>
                        <a:pt x="761" y="266"/>
                      </a:lnTo>
                      <a:lnTo>
                        <a:pt x="761" y="257"/>
                      </a:lnTo>
                      <a:lnTo>
                        <a:pt x="761" y="249"/>
                      </a:lnTo>
                      <a:lnTo>
                        <a:pt x="761" y="240"/>
                      </a:lnTo>
                      <a:lnTo>
                        <a:pt x="764" y="234"/>
                      </a:lnTo>
                      <a:lnTo>
                        <a:pt x="764" y="224"/>
                      </a:lnTo>
                      <a:lnTo>
                        <a:pt x="766" y="215"/>
                      </a:lnTo>
                      <a:lnTo>
                        <a:pt x="768" y="207"/>
                      </a:lnTo>
                      <a:lnTo>
                        <a:pt x="772" y="200"/>
                      </a:lnTo>
                      <a:lnTo>
                        <a:pt x="774" y="192"/>
                      </a:lnTo>
                      <a:lnTo>
                        <a:pt x="778" y="183"/>
                      </a:lnTo>
                      <a:lnTo>
                        <a:pt x="782" y="177"/>
                      </a:lnTo>
                      <a:lnTo>
                        <a:pt x="787" y="169"/>
                      </a:lnTo>
                      <a:lnTo>
                        <a:pt x="791" y="162"/>
                      </a:lnTo>
                      <a:lnTo>
                        <a:pt x="797" y="156"/>
                      </a:lnTo>
                      <a:lnTo>
                        <a:pt x="802" y="148"/>
                      </a:lnTo>
                      <a:lnTo>
                        <a:pt x="810" y="141"/>
                      </a:lnTo>
                      <a:lnTo>
                        <a:pt x="818" y="133"/>
                      </a:lnTo>
                      <a:lnTo>
                        <a:pt x="823" y="128"/>
                      </a:lnTo>
                      <a:lnTo>
                        <a:pt x="833" y="120"/>
                      </a:lnTo>
                      <a:lnTo>
                        <a:pt x="842" y="116"/>
                      </a:lnTo>
                      <a:lnTo>
                        <a:pt x="850" y="109"/>
                      </a:lnTo>
                      <a:lnTo>
                        <a:pt x="861" y="103"/>
                      </a:lnTo>
                      <a:lnTo>
                        <a:pt x="867" y="99"/>
                      </a:lnTo>
                      <a:lnTo>
                        <a:pt x="873" y="95"/>
                      </a:lnTo>
                      <a:lnTo>
                        <a:pt x="880" y="93"/>
                      </a:lnTo>
                      <a:lnTo>
                        <a:pt x="890" y="90"/>
                      </a:lnTo>
                      <a:lnTo>
                        <a:pt x="896" y="86"/>
                      </a:lnTo>
                      <a:lnTo>
                        <a:pt x="905" y="84"/>
                      </a:lnTo>
                      <a:lnTo>
                        <a:pt x="913" y="80"/>
                      </a:lnTo>
                      <a:lnTo>
                        <a:pt x="922" y="76"/>
                      </a:lnTo>
                      <a:lnTo>
                        <a:pt x="930" y="74"/>
                      </a:lnTo>
                      <a:lnTo>
                        <a:pt x="939" y="71"/>
                      </a:lnTo>
                      <a:lnTo>
                        <a:pt x="951" y="69"/>
                      </a:lnTo>
                      <a:lnTo>
                        <a:pt x="962" y="67"/>
                      </a:lnTo>
                      <a:lnTo>
                        <a:pt x="972" y="63"/>
                      </a:lnTo>
                      <a:lnTo>
                        <a:pt x="981" y="59"/>
                      </a:lnTo>
                      <a:lnTo>
                        <a:pt x="991" y="55"/>
                      </a:lnTo>
                      <a:lnTo>
                        <a:pt x="1002" y="53"/>
                      </a:lnTo>
                      <a:lnTo>
                        <a:pt x="1012" y="50"/>
                      </a:lnTo>
                      <a:lnTo>
                        <a:pt x="1025" y="48"/>
                      </a:lnTo>
                      <a:lnTo>
                        <a:pt x="1034" y="46"/>
                      </a:lnTo>
                      <a:lnTo>
                        <a:pt x="1046" y="42"/>
                      </a:lnTo>
                      <a:lnTo>
                        <a:pt x="1057" y="38"/>
                      </a:lnTo>
                      <a:lnTo>
                        <a:pt x="1069" y="36"/>
                      </a:lnTo>
                      <a:lnTo>
                        <a:pt x="1080" y="34"/>
                      </a:lnTo>
                      <a:lnTo>
                        <a:pt x="1093" y="33"/>
                      </a:lnTo>
                      <a:lnTo>
                        <a:pt x="1103" y="29"/>
                      </a:lnTo>
                      <a:lnTo>
                        <a:pt x="1114" y="27"/>
                      </a:lnTo>
                      <a:lnTo>
                        <a:pt x="1128" y="25"/>
                      </a:lnTo>
                      <a:lnTo>
                        <a:pt x="1141" y="23"/>
                      </a:lnTo>
                      <a:lnTo>
                        <a:pt x="1150" y="21"/>
                      </a:lnTo>
                      <a:lnTo>
                        <a:pt x="1162" y="19"/>
                      </a:lnTo>
                      <a:lnTo>
                        <a:pt x="1173" y="15"/>
                      </a:lnTo>
                      <a:lnTo>
                        <a:pt x="1185" y="14"/>
                      </a:lnTo>
                      <a:lnTo>
                        <a:pt x="1196" y="12"/>
                      </a:lnTo>
                      <a:lnTo>
                        <a:pt x="1208" y="12"/>
                      </a:lnTo>
                      <a:lnTo>
                        <a:pt x="1219" y="8"/>
                      </a:lnTo>
                      <a:lnTo>
                        <a:pt x="1230" y="8"/>
                      </a:lnTo>
                      <a:lnTo>
                        <a:pt x="1242" y="6"/>
                      </a:lnTo>
                      <a:lnTo>
                        <a:pt x="1251" y="4"/>
                      </a:lnTo>
                      <a:lnTo>
                        <a:pt x="1263" y="4"/>
                      </a:lnTo>
                      <a:lnTo>
                        <a:pt x="1272" y="4"/>
                      </a:lnTo>
                      <a:lnTo>
                        <a:pt x="1282" y="2"/>
                      </a:lnTo>
                      <a:lnTo>
                        <a:pt x="1293" y="0"/>
                      </a:lnTo>
                      <a:lnTo>
                        <a:pt x="1303" y="0"/>
                      </a:lnTo>
                      <a:lnTo>
                        <a:pt x="1312" y="0"/>
                      </a:lnTo>
                      <a:lnTo>
                        <a:pt x="1322" y="0"/>
                      </a:lnTo>
                      <a:lnTo>
                        <a:pt x="1329" y="0"/>
                      </a:lnTo>
                      <a:lnTo>
                        <a:pt x="1339" y="0"/>
                      </a:lnTo>
                      <a:lnTo>
                        <a:pt x="1348" y="0"/>
                      </a:lnTo>
                      <a:lnTo>
                        <a:pt x="1354" y="0"/>
                      </a:lnTo>
                      <a:lnTo>
                        <a:pt x="1363" y="0"/>
                      </a:lnTo>
                      <a:lnTo>
                        <a:pt x="1369" y="0"/>
                      </a:lnTo>
                      <a:lnTo>
                        <a:pt x="1379" y="2"/>
                      </a:lnTo>
                      <a:lnTo>
                        <a:pt x="1390" y="2"/>
                      </a:lnTo>
                      <a:lnTo>
                        <a:pt x="1401" y="6"/>
                      </a:lnTo>
                      <a:lnTo>
                        <a:pt x="1411" y="10"/>
                      </a:lnTo>
                      <a:lnTo>
                        <a:pt x="1419" y="14"/>
                      </a:lnTo>
                      <a:lnTo>
                        <a:pt x="1428" y="23"/>
                      </a:lnTo>
                      <a:lnTo>
                        <a:pt x="1438" y="33"/>
                      </a:lnTo>
                      <a:lnTo>
                        <a:pt x="1441" y="38"/>
                      </a:lnTo>
                      <a:lnTo>
                        <a:pt x="1445" y="46"/>
                      </a:lnTo>
                      <a:lnTo>
                        <a:pt x="1447" y="52"/>
                      </a:lnTo>
                      <a:lnTo>
                        <a:pt x="1451" y="59"/>
                      </a:lnTo>
                      <a:lnTo>
                        <a:pt x="1451" y="67"/>
                      </a:lnTo>
                      <a:lnTo>
                        <a:pt x="1453" y="74"/>
                      </a:lnTo>
                      <a:lnTo>
                        <a:pt x="1455" y="80"/>
                      </a:lnTo>
                      <a:lnTo>
                        <a:pt x="1455" y="90"/>
                      </a:lnTo>
                      <a:lnTo>
                        <a:pt x="1455" y="95"/>
                      </a:lnTo>
                      <a:lnTo>
                        <a:pt x="1455" y="105"/>
                      </a:lnTo>
                      <a:lnTo>
                        <a:pt x="1455" y="112"/>
                      </a:lnTo>
                      <a:lnTo>
                        <a:pt x="1455" y="122"/>
                      </a:lnTo>
                      <a:lnTo>
                        <a:pt x="1453" y="129"/>
                      </a:lnTo>
                      <a:lnTo>
                        <a:pt x="1451" y="137"/>
                      </a:lnTo>
                      <a:lnTo>
                        <a:pt x="1447" y="145"/>
                      </a:lnTo>
                      <a:lnTo>
                        <a:pt x="1447" y="152"/>
                      </a:lnTo>
                      <a:lnTo>
                        <a:pt x="1443" y="160"/>
                      </a:lnTo>
                      <a:lnTo>
                        <a:pt x="1440" y="167"/>
                      </a:lnTo>
                      <a:lnTo>
                        <a:pt x="1436" y="177"/>
                      </a:lnTo>
                      <a:lnTo>
                        <a:pt x="1434" y="185"/>
                      </a:lnTo>
                      <a:lnTo>
                        <a:pt x="1428" y="192"/>
                      </a:lnTo>
                      <a:lnTo>
                        <a:pt x="1422" y="200"/>
                      </a:lnTo>
                      <a:lnTo>
                        <a:pt x="1419" y="205"/>
                      </a:lnTo>
                      <a:lnTo>
                        <a:pt x="1413" y="213"/>
                      </a:lnTo>
                      <a:lnTo>
                        <a:pt x="1407" y="219"/>
                      </a:lnTo>
                      <a:lnTo>
                        <a:pt x="1401" y="226"/>
                      </a:lnTo>
                      <a:lnTo>
                        <a:pt x="1394" y="232"/>
                      </a:lnTo>
                      <a:lnTo>
                        <a:pt x="1388" y="238"/>
                      </a:lnTo>
                      <a:lnTo>
                        <a:pt x="1382" y="242"/>
                      </a:lnTo>
                      <a:lnTo>
                        <a:pt x="1375" y="247"/>
                      </a:lnTo>
                      <a:lnTo>
                        <a:pt x="1367" y="253"/>
                      </a:lnTo>
                      <a:lnTo>
                        <a:pt x="1362" y="261"/>
                      </a:lnTo>
                      <a:lnTo>
                        <a:pt x="1354" y="268"/>
                      </a:lnTo>
                      <a:lnTo>
                        <a:pt x="1348" y="276"/>
                      </a:lnTo>
                      <a:lnTo>
                        <a:pt x="1343" y="283"/>
                      </a:lnTo>
                      <a:lnTo>
                        <a:pt x="1339" y="291"/>
                      </a:lnTo>
                      <a:lnTo>
                        <a:pt x="1331" y="299"/>
                      </a:lnTo>
                      <a:lnTo>
                        <a:pt x="1327" y="306"/>
                      </a:lnTo>
                      <a:lnTo>
                        <a:pt x="1322" y="316"/>
                      </a:lnTo>
                      <a:lnTo>
                        <a:pt x="1318" y="323"/>
                      </a:lnTo>
                      <a:lnTo>
                        <a:pt x="1314" y="331"/>
                      </a:lnTo>
                      <a:lnTo>
                        <a:pt x="1310" y="340"/>
                      </a:lnTo>
                      <a:lnTo>
                        <a:pt x="1306" y="348"/>
                      </a:lnTo>
                      <a:lnTo>
                        <a:pt x="1304" y="358"/>
                      </a:lnTo>
                      <a:lnTo>
                        <a:pt x="1301" y="365"/>
                      </a:lnTo>
                      <a:lnTo>
                        <a:pt x="1299" y="373"/>
                      </a:lnTo>
                      <a:lnTo>
                        <a:pt x="1297" y="380"/>
                      </a:lnTo>
                      <a:lnTo>
                        <a:pt x="1297" y="388"/>
                      </a:lnTo>
                      <a:lnTo>
                        <a:pt x="1295" y="396"/>
                      </a:lnTo>
                      <a:lnTo>
                        <a:pt x="1295" y="403"/>
                      </a:lnTo>
                      <a:lnTo>
                        <a:pt x="1295" y="411"/>
                      </a:lnTo>
                      <a:lnTo>
                        <a:pt x="1297" y="416"/>
                      </a:lnTo>
                      <a:lnTo>
                        <a:pt x="1299" y="428"/>
                      </a:lnTo>
                      <a:lnTo>
                        <a:pt x="1304" y="437"/>
                      </a:lnTo>
                      <a:lnTo>
                        <a:pt x="1312" y="445"/>
                      </a:lnTo>
                      <a:lnTo>
                        <a:pt x="1325" y="451"/>
                      </a:lnTo>
                      <a:lnTo>
                        <a:pt x="1331" y="451"/>
                      </a:lnTo>
                      <a:lnTo>
                        <a:pt x="1341" y="454"/>
                      </a:lnTo>
                      <a:lnTo>
                        <a:pt x="1344" y="454"/>
                      </a:lnTo>
                      <a:lnTo>
                        <a:pt x="1350" y="456"/>
                      </a:lnTo>
                      <a:lnTo>
                        <a:pt x="1358" y="456"/>
                      </a:lnTo>
                      <a:lnTo>
                        <a:pt x="1365" y="460"/>
                      </a:lnTo>
                      <a:lnTo>
                        <a:pt x="1373" y="460"/>
                      </a:lnTo>
                      <a:lnTo>
                        <a:pt x="1379" y="464"/>
                      </a:lnTo>
                      <a:lnTo>
                        <a:pt x="1388" y="464"/>
                      </a:lnTo>
                      <a:lnTo>
                        <a:pt x="1398" y="468"/>
                      </a:lnTo>
                      <a:lnTo>
                        <a:pt x="1405" y="468"/>
                      </a:lnTo>
                      <a:lnTo>
                        <a:pt x="1415" y="470"/>
                      </a:lnTo>
                      <a:lnTo>
                        <a:pt x="1426" y="473"/>
                      </a:lnTo>
                      <a:lnTo>
                        <a:pt x="1436" y="477"/>
                      </a:lnTo>
                      <a:lnTo>
                        <a:pt x="1445" y="477"/>
                      </a:lnTo>
                      <a:lnTo>
                        <a:pt x="1457" y="479"/>
                      </a:lnTo>
                      <a:lnTo>
                        <a:pt x="1466" y="483"/>
                      </a:lnTo>
                      <a:lnTo>
                        <a:pt x="1479" y="487"/>
                      </a:lnTo>
                      <a:lnTo>
                        <a:pt x="1489" y="489"/>
                      </a:lnTo>
                      <a:lnTo>
                        <a:pt x="1502" y="491"/>
                      </a:lnTo>
                      <a:lnTo>
                        <a:pt x="1514" y="494"/>
                      </a:lnTo>
                      <a:lnTo>
                        <a:pt x="1527" y="498"/>
                      </a:lnTo>
                      <a:lnTo>
                        <a:pt x="1538" y="502"/>
                      </a:lnTo>
                      <a:lnTo>
                        <a:pt x="1552" y="504"/>
                      </a:lnTo>
                      <a:lnTo>
                        <a:pt x="1563" y="508"/>
                      </a:lnTo>
                      <a:lnTo>
                        <a:pt x="1576" y="511"/>
                      </a:lnTo>
                      <a:lnTo>
                        <a:pt x="1590" y="515"/>
                      </a:lnTo>
                      <a:lnTo>
                        <a:pt x="1601" y="519"/>
                      </a:lnTo>
                      <a:lnTo>
                        <a:pt x="1614" y="523"/>
                      </a:lnTo>
                      <a:lnTo>
                        <a:pt x="1630" y="527"/>
                      </a:lnTo>
                      <a:lnTo>
                        <a:pt x="1641" y="530"/>
                      </a:lnTo>
                      <a:lnTo>
                        <a:pt x="1654" y="534"/>
                      </a:lnTo>
                      <a:lnTo>
                        <a:pt x="1668" y="538"/>
                      </a:lnTo>
                      <a:lnTo>
                        <a:pt x="1681" y="542"/>
                      </a:lnTo>
                      <a:lnTo>
                        <a:pt x="1692" y="546"/>
                      </a:lnTo>
                      <a:lnTo>
                        <a:pt x="1706" y="551"/>
                      </a:lnTo>
                      <a:lnTo>
                        <a:pt x="1717" y="555"/>
                      </a:lnTo>
                      <a:lnTo>
                        <a:pt x="1730" y="561"/>
                      </a:lnTo>
                      <a:lnTo>
                        <a:pt x="1742" y="565"/>
                      </a:lnTo>
                      <a:lnTo>
                        <a:pt x="1755" y="570"/>
                      </a:lnTo>
                      <a:lnTo>
                        <a:pt x="1767" y="574"/>
                      </a:lnTo>
                      <a:lnTo>
                        <a:pt x="1780" y="580"/>
                      </a:lnTo>
                      <a:lnTo>
                        <a:pt x="1791" y="584"/>
                      </a:lnTo>
                      <a:lnTo>
                        <a:pt x="1803" y="589"/>
                      </a:lnTo>
                      <a:lnTo>
                        <a:pt x="1814" y="595"/>
                      </a:lnTo>
                      <a:lnTo>
                        <a:pt x="1827" y="603"/>
                      </a:lnTo>
                      <a:lnTo>
                        <a:pt x="1837" y="606"/>
                      </a:lnTo>
                      <a:lnTo>
                        <a:pt x="1846" y="612"/>
                      </a:lnTo>
                      <a:lnTo>
                        <a:pt x="1858" y="618"/>
                      </a:lnTo>
                      <a:lnTo>
                        <a:pt x="1869" y="624"/>
                      </a:lnTo>
                      <a:lnTo>
                        <a:pt x="1877" y="629"/>
                      </a:lnTo>
                      <a:lnTo>
                        <a:pt x="1886" y="635"/>
                      </a:lnTo>
                      <a:lnTo>
                        <a:pt x="1896" y="641"/>
                      </a:lnTo>
                      <a:lnTo>
                        <a:pt x="1905" y="648"/>
                      </a:lnTo>
                      <a:lnTo>
                        <a:pt x="1913" y="654"/>
                      </a:lnTo>
                      <a:lnTo>
                        <a:pt x="1921" y="660"/>
                      </a:lnTo>
                      <a:lnTo>
                        <a:pt x="1928" y="665"/>
                      </a:lnTo>
                      <a:lnTo>
                        <a:pt x="1934" y="673"/>
                      </a:lnTo>
                      <a:lnTo>
                        <a:pt x="1942" y="681"/>
                      </a:lnTo>
                      <a:lnTo>
                        <a:pt x="1947" y="688"/>
                      </a:lnTo>
                      <a:lnTo>
                        <a:pt x="1951" y="694"/>
                      </a:lnTo>
                      <a:lnTo>
                        <a:pt x="1957" y="701"/>
                      </a:lnTo>
                      <a:lnTo>
                        <a:pt x="1961" y="707"/>
                      </a:lnTo>
                      <a:lnTo>
                        <a:pt x="1964" y="715"/>
                      </a:lnTo>
                      <a:lnTo>
                        <a:pt x="1968" y="720"/>
                      </a:lnTo>
                      <a:lnTo>
                        <a:pt x="1972" y="728"/>
                      </a:lnTo>
                      <a:lnTo>
                        <a:pt x="1974" y="734"/>
                      </a:lnTo>
                      <a:lnTo>
                        <a:pt x="1978" y="741"/>
                      </a:lnTo>
                      <a:lnTo>
                        <a:pt x="1980" y="747"/>
                      </a:lnTo>
                      <a:lnTo>
                        <a:pt x="1983" y="755"/>
                      </a:lnTo>
                      <a:lnTo>
                        <a:pt x="1987" y="766"/>
                      </a:lnTo>
                      <a:lnTo>
                        <a:pt x="1991" y="779"/>
                      </a:lnTo>
                      <a:lnTo>
                        <a:pt x="1995" y="791"/>
                      </a:lnTo>
                      <a:lnTo>
                        <a:pt x="1999" y="804"/>
                      </a:lnTo>
                      <a:lnTo>
                        <a:pt x="2000" y="815"/>
                      </a:lnTo>
                      <a:lnTo>
                        <a:pt x="2002" y="829"/>
                      </a:lnTo>
                      <a:lnTo>
                        <a:pt x="2002" y="840"/>
                      </a:lnTo>
                      <a:lnTo>
                        <a:pt x="2002" y="853"/>
                      </a:lnTo>
                      <a:lnTo>
                        <a:pt x="2002" y="865"/>
                      </a:lnTo>
                      <a:lnTo>
                        <a:pt x="2002" y="878"/>
                      </a:lnTo>
                      <a:lnTo>
                        <a:pt x="2002" y="890"/>
                      </a:lnTo>
                      <a:lnTo>
                        <a:pt x="2002" y="903"/>
                      </a:lnTo>
                      <a:lnTo>
                        <a:pt x="2000" y="914"/>
                      </a:lnTo>
                      <a:lnTo>
                        <a:pt x="1997" y="928"/>
                      </a:lnTo>
                      <a:lnTo>
                        <a:pt x="1997" y="933"/>
                      </a:lnTo>
                      <a:lnTo>
                        <a:pt x="1995" y="939"/>
                      </a:lnTo>
                      <a:lnTo>
                        <a:pt x="1993" y="947"/>
                      </a:lnTo>
                      <a:lnTo>
                        <a:pt x="1993" y="954"/>
                      </a:lnTo>
                      <a:lnTo>
                        <a:pt x="1991" y="960"/>
                      </a:lnTo>
                      <a:lnTo>
                        <a:pt x="1991" y="966"/>
                      </a:lnTo>
                      <a:lnTo>
                        <a:pt x="1989" y="973"/>
                      </a:lnTo>
                      <a:lnTo>
                        <a:pt x="1987" y="979"/>
                      </a:lnTo>
                      <a:lnTo>
                        <a:pt x="1985" y="987"/>
                      </a:lnTo>
                      <a:lnTo>
                        <a:pt x="1985" y="994"/>
                      </a:lnTo>
                      <a:lnTo>
                        <a:pt x="1983" y="1002"/>
                      </a:lnTo>
                      <a:lnTo>
                        <a:pt x="1983" y="1007"/>
                      </a:lnTo>
                      <a:lnTo>
                        <a:pt x="1981" y="1015"/>
                      </a:lnTo>
                      <a:lnTo>
                        <a:pt x="1980" y="1023"/>
                      </a:lnTo>
                      <a:lnTo>
                        <a:pt x="1978" y="1030"/>
                      </a:lnTo>
                      <a:lnTo>
                        <a:pt x="1978" y="1036"/>
                      </a:lnTo>
                      <a:lnTo>
                        <a:pt x="1976" y="1044"/>
                      </a:lnTo>
                      <a:lnTo>
                        <a:pt x="1976" y="1051"/>
                      </a:lnTo>
                      <a:lnTo>
                        <a:pt x="1972" y="1061"/>
                      </a:lnTo>
                      <a:lnTo>
                        <a:pt x="1972" y="1070"/>
                      </a:lnTo>
                      <a:lnTo>
                        <a:pt x="1970" y="1078"/>
                      </a:lnTo>
                      <a:lnTo>
                        <a:pt x="1968" y="1085"/>
                      </a:lnTo>
                      <a:lnTo>
                        <a:pt x="1968" y="1093"/>
                      </a:lnTo>
                      <a:lnTo>
                        <a:pt x="1968" y="1102"/>
                      </a:lnTo>
                      <a:lnTo>
                        <a:pt x="1966" y="1110"/>
                      </a:lnTo>
                      <a:lnTo>
                        <a:pt x="1966" y="1120"/>
                      </a:lnTo>
                      <a:lnTo>
                        <a:pt x="1966" y="1127"/>
                      </a:lnTo>
                      <a:lnTo>
                        <a:pt x="1966" y="1139"/>
                      </a:lnTo>
                      <a:lnTo>
                        <a:pt x="1962" y="1146"/>
                      </a:lnTo>
                      <a:lnTo>
                        <a:pt x="1962" y="1156"/>
                      </a:lnTo>
                      <a:lnTo>
                        <a:pt x="1961" y="1165"/>
                      </a:lnTo>
                      <a:lnTo>
                        <a:pt x="1959" y="1175"/>
                      </a:lnTo>
                      <a:lnTo>
                        <a:pt x="1957" y="1184"/>
                      </a:lnTo>
                      <a:lnTo>
                        <a:pt x="1957" y="1194"/>
                      </a:lnTo>
                      <a:lnTo>
                        <a:pt x="1953" y="1203"/>
                      </a:lnTo>
                      <a:lnTo>
                        <a:pt x="1953" y="1215"/>
                      </a:lnTo>
                      <a:lnTo>
                        <a:pt x="1949" y="1224"/>
                      </a:lnTo>
                      <a:lnTo>
                        <a:pt x="1947" y="1234"/>
                      </a:lnTo>
                      <a:lnTo>
                        <a:pt x="1943" y="1243"/>
                      </a:lnTo>
                      <a:lnTo>
                        <a:pt x="1942" y="1253"/>
                      </a:lnTo>
                      <a:lnTo>
                        <a:pt x="1940" y="1262"/>
                      </a:lnTo>
                      <a:lnTo>
                        <a:pt x="1938" y="1273"/>
                      </a:lnTo>
                      <a:lnTo>
                        <a:pt x="1934" y="1285"/>
                      </a:lnTo>
                      <a:lnTo>
                        <a:pt x="1932" y="1294"/>
                      </a:lnTo>
                      <a:lnTo>
                        <a:pt x="1928" y="1304"/>
                      </a:lnTo>
                      <a:lnTo>
                        <a:pt x="1926" y="1315"/>
                      </a:lnTo>
                      <a:lnTo>
                        <a:pt x="1922" y="1325"/>
                      </a:lnTo>
                      <a:lnTo>
                        <a:pt x="1921" y="1336"/>
                      </a:lnTo>
                      <a:lnTo>
                        <a:pt x="1917" y="1346"/>
                      </a:lnTo>
                      <a:lnTo>
                        <a:pt x="1913" y="1355"/>
                      </a:lnTo>
                      <a:lnTo>
                        <a:pt x="1909" y="1365"/>
                      </a:lnTo>
                      <a:lnTo>
                        <a:pt x="1907" y="1376"/>
                      </a:lnTo>
                      <a:lnTo>
                        <a:pt x="1903" y="1386"/>
                      </a:lnTo>
                      <a:lnTo>
                        <a:pt x="1900" y="1395"/>
                      </a:lnTo>
                      <a:lnTo>
                        <a:pt x="1896" y="1405"/>
                      </a:lnTo>
                      <a:lnTo>
                        <a:pt x="1894" y="1414"/>
                      </a:lnTo>
                      <a:lnTo>
                        <a:pt x="1890" y="1424"/>
                      </a:lnTo>
                      <a:lnTo>
                        <a:pt x="1888" y="1433"/>
                      </a:lnTo>
                      <a:lnTo>
                        <a:pt x="1884" y="1443"/>
                      </a:lnTo>
                      <a:lnTo>
                        <a:pt x="1883" y="1454"/>
                      </a:lnTo>
                      <a:lnTo>
                        <a:pt x="1879" y="1462"/>
                      </a:lnTo>
                      <a:lnTo>
                        <a:pt x="1875" y="1471"/>
                      </a:lnTo>
                      <a:lnTo>
                        <a:pt x="1871" y="1479"/>
                      </a:lnTo>
                      <a:lnTo>
                        <a:pt x="1869" y="1488"/>
                      </a:lnTo>
                      <a:lnTo>
                        <a:pt x="1865" y="1496"/>
                      </a:lnTo>
                      <a:lnTo>
                        <a:pt x="1864" y="1505"/>
                      </a:lnTo>
                      <a:lnTo>
                        <a:pt x="1862" y="1513"/>
                      </a:lnTo>
                      <a:lnTo>
                        <a:pt x="1860" y="1522"/>
                      </a:lnTo>
                      <a:lnTo>
                        <a:pt x="1856" y="1530"/>
                      </a:lnTo>
                      <a:lnTo>
                        <a:pt x="1852" y="1538"/>
                      </a:lnTo>
                      <a:lnTo>
                        <a:pt x="1850" y="1545"/>
                      </a:lnTo>
                      <a:lnTo>
                        <a:pt x="1848" y="1553"/>
                      </a:lnTo>
                      <a:lnTo>
                        <a:pt x="1846" y="1560"/>
                      </a:lnTo>
                      <a:lnTo>
                        <a:pt x="1845" y="1568"/>
                      </a:lnTo>
                      <a:lnTo>
                        <a:pt x="1843" y="1574"/>
                      </a:lnTo>
                      <a:lnTo>
                        <a:pt x="1841" y="1581"/>
                      </a:lnTo>
                      <a:lnTo>
                        <a:pt x="1837" y="1593"/>
                      </a:lnTo>
                      <a:lnTo>
                        <a:pt x="1833" y="1604"/>
                      </a:lnTo>
                      <a:lnTo>
                        <a:pt x="1831" y="1614"/>
                      </a:lnTo>
                      <a:lnTo>
                        <a:pt x="1831" y="1625"/>
                      </a:lnTo>
                      <a:lnTo>
                        <a:pt x="1831" y="1631"/>
                      </a:lnTo>
                      <a:lnTo>
                        <a:pt x="1831" y="1638"/>
                      </a:lnTo>
                      <a:lnTo>
                        <a:pt x="1831" y="1644"/>
                      </a:lnTo>
                      <a:lnTo>
                        <a:pt x="1835" y="1650"/>
                      </a:lnTo>
                      <a:lnTo>
                        <a:pt x="1841" y="1655"/>
                      </a:lnTo>
                      <a:lnTo>
                        <a:pt x="1846" y="1663"/>
                      </a:lnTo>
                      <a:lnTo>
                        <a:pt x="1852" y="1669"/>
                      </a:lnTo>
                      <a:lnTo>
                        <a:pt x="1862" y="1674"/>
                      </a:lnTo>
                      <a:lnTo>
                        <a:pt x="1869" y="1678"/>
                      </a:lnTo>
                      <a:lnTo>
                        <a:pt x="1879" y="1682"/>
                      </a:lnTo>
                      <a:lnTo>
                        <a:pt x="1890" y="1684"/>
                      </a:lnTo>
                      <a:lnTo>
                        <a:pt x="1900" y="1688"/>
                      </a:lnTo>
                      <a:lnTo>
                        <a:pt x="1909" y="1688"/>
                      </a:lnTo>
                      <a:lnTo>
                        <a:pt x="1921" y="1688"/>
                      </a:lnTo>
                      <a:lnTo>
                        <a:pt x="1932" y="1684"/>
                      </a:lnTo>
                      <a:lnTo>
                        <a:pt x="1943" y="1682"/>
                      </a:lnTo>
                      <a:lnTo>
                        <a:pt x="1957" y="1676"/>
                      </a:lnTo>
                      <a:lnTo>
                        <a:pt x="1968" y="1669"/>
                      </a:lnTo>
                      <a:lnTo>
                        <a:pt x="1981" y="1659"/>
                      </a:lnTo>
                      <a:lnTo>
                        <a:pt x="1993" y="1650"/>
                      </a:lnTo>
                      <a:lnTo>
                        <a:pt x="1999" y="1642"/>
                      </a:lnTo>
                      <a:lnTo>
                        <a:pt x="2004" y="1635"/>
                      </a:lnTo>
                      <a:lnTo>
                        <a:pt x="2010" y="1627"/>
                      </a:lnTo>
                      <a:lnTo>
                        <a:pt x="2018" y="1619"/>
                      </a:lnTo>
                      <a:lnTo>
                        <a:pt x="2023" y="1610"/>
                      </a:lnTo>
                      <a:lnTo>
                        <a:pt x="2029" y="1600"/>
                      </a:lnTo>
                      <a:lnTo>
                        <a:pt x="2037" y="1591"/>
                      </a:lnTo>
                      <a:lnTo>
                        <a:pt x="2044" y="1581"/>
                      </a:lnTo>
                      <a:lnTo>
                        <a:pt x="2052" y="1572"/>
                      </a:lnTo>
                      <a:lnTo>
                        <a:pt x="2061" y="1560"/>
                      </a:lnTo>
                      <a:lnTo>
                        <a:pt x="2069" y="1549"/>
                      </a:lnTo>
                      <a:lnTo>
                        <a:pt x="2080" y="1540"/>
                      </a:lnTo>
                      <a:lnTo>
                        <a:pt x="2092" y="1530"/>
                      </a:lnTo>
                      <a:lnTo>
                        <a:pt x="2103" y="1519"/>
                      </a:lnTo>
                      <a:lnTo>
                        <a:pt x="2109" y="1513"/>
                      </a:lnTo>
                      <a:lnTo>
                        <a:pt x="2116" y="1507"/>
                      </a:lnTo>
                      <a:lnTo>
                        <a:pt x="2122" y="1501"/>
                      </a:lnTo>
                      <a:lnTo>
                        <a:pt x="2130" y="1498"/>
                      </a:lnTo>
                      <a:lnTo>
                        <a:pt x="2137" y="1492"/>
                      </a:lnTo>
                      <a:lnTo>
                        <a:pt x="2145" y="1486"/>
                      </a:lnTo>
                      <a:lnTo>
                        <a:pt x="2151" y="1481"/>
                      </a:lnTo>
                      <a:lnTo>
                        <a:pt x="2160" y="1477"/>
                      </a:lnTo>
                      <a:lnTo>
                        <a:pt x="2168" y="1471"/>
                      </a:lnTo>
                      <a:lnTo>
                        <a:pt x="2177" y="1465"/>
                      </a:lnTo>
                      <a:lnTo>
                        <a:pt x="2185" y="1462"/>
                      </a:lnTo>
                      <a:lnTo>
                        <a:pt x="2196" y="1458"/>
                      </a:lnTo>
                      <a:lnTo>
                        <a:pt x="2206" y="1452"/>
                      </a:lnTo>
                      <a:lnTo>
                        <a:pt x="2217" y="1446"/>
                      </a:lnTo>
                      <a:lnTo>
                        <a:pt x="2227" y="1443"/>
                      </a:lnTo>
                      <a:lnTo>
                        <a:pt x="2238" y="1439"/>
                      </a:lnTo>
                      <a:lnTo>
                        <a:pt x="2248" y="1435"/>
                      </a:lnTo>
                      <a:lnTo>
                        <a:pt x="2261" y="1431"/>
                      </a:lnTo>
                      <a:lnTo>
                        <a:pt x="2272" y="1427"/>
                      </a:lnTo>
                      <a:lnTo>
                        <a:pt x="2288" y="1424"/>
                      </a:lnTo>
                      <a:lnTo>
                        <a:pt x="2299" y="1420"/>
                      </a:lnTo>
                      <a:lnTo>
                        <a:pt x="2314" y="1416"/>
                      </a:lnTo>
                      <a:lnTo>
                        <a:pt x="2328" y="1412"/>
                      </a:lnTo>
                      <a:lnTo>
                        <a:pt x="2343" y="1410"/>
                      </a:lnTo>
                      <a:lnTo>
                        <a:pt x="2358" y="1406"/>
                      </a:lnTo>
                      <a:lnTo>
                        <a:pt x="2373" y="1403"/>
                      </a:lnTo>
                      <a:lnTo>
                        <a:pt x="2390" y="1401"/>
                      </a:lnTo>
                      <a:lnTo>
                        <a:pt x="2407" y="1399"/>
                      </a:lnTo>
                      <a:lnTo>
                        <a:pt x="2425" y="1395"/>
                      </a:lnTo>
                      <a:lnTo>
                        <a:pt x="2442" y="1395"/>
                      </a:lnTo>
                      <a:lnTo>
                        <a:pt x="2459" y="1391"/>
                      </a:lnTo>
                      <a:lnTo>
                        <a:pt x="2478" y="1391"/>
                      </a:lnTo>
                      <a:lnTo>
                        <a:pt x="2497" y="1389"/>
                      </a:lnTo>
                      <a:lnTo>
                        <a:pt x="2518" y="1389"/>
                      </a:lnTo>
                      <a:lnTo>
                        <a:pt x="2539" y="1389"/>
                      </a:lnTo>
                      <a:lnTo>
                        <a:pt x="2560" y="1389"/>
                      </a:lnTo>
                      <a:lnTo>
                        <a:pt x="2580" y="1389"/>
                      </a:lnTo>
                      <a:lnTo>
                        <a:pt x="2601" y="1389"/>
                      </a:lnTo>
                      <a:lnTo>
                        <a:pt x="2622" y="1389"/>
                      </a:lnTo>
                      <a:lnTo>
                        <a:pt x="2643" y="1389"/>
                      </a:lnTo>
                      <a:lnTo>
                        <a:pt x="2664" y="1389"/>
                      </a:lnTo>
                      <a:lnTo>
                        <a:pt x="2685" y="1391"/>
                      </a:lnTo>
                      <a:lnTo>
                        <a:pt x="2706" y="1393"/>
                      </a:lnTo>
                      <a:lnTo>
                        <a:pt x="2729" y="1397"/>
                      </a:lnTo>
                      <a:lnTo>
                        <a:pt x="2748" y="1399"/>
                      </a:lnTo>
                      <a:lnTo>
                        <a:pt x="2769" y="1401"/>
                      </a:lnTo>
                      <a:lnTo>
                        <a:pt x="2788" y="1405"/>
                      </a:lnTo>
                      <a:lnTo>
                        <a:pt x="2809" y="1408"/>
                      </a:lnTo>
                      <a:lnTo>
                        <a:pt x="2828" y="1410"/>
                      </a:lnTo>
                      <a:lnTo>
                        <a:pt x="2847" y="1414"/>
                      </a:lnTo>
                      <a:lnTo>
                        <a:pt x="2866" y="1420"/>
                      </a:lnTo>
                      <a:lnTo>
                        <a:pt x="2885" y="1425"/>
                      </a:lnTo>
                      <a:lnTo>
                        <a:pt x="2904" y="1429"/>
                      </a:lnTo>
                      <a:lnTo>
                        <a:pt x="2921" y="1433"/>
                      </a:lnTo>
                      <a:lnTo>
                        <a:pt x="2938" y="1439"/>
                      </a:lnTo>
                      <a:lnTo>
                        <a:pt x="2957" y="1444"/>
                      </a:lnTo>
                      <a:lnTo>
                        <a:pt x="2974" y="1450"/>
                      </a:lnTo>
                      <a:lnTo>
                        <a:pt x="2991" y="1456"/>
                      </a:lnTo>
                      <a:lnTo>
                        <a:pt x="3008" y="1462"/>
                      </a:lnTo>
                      <a:lnTo>
                        <a:pt x="3025" y="1469"/>
                      </a:lnTo>
                      <a:lnTo>
                        <a:pt x="3041" y="1475"/>
                      </a:lnTo>
                      <a:lnTo>
                        <a:pt x="3056" y="1482"/>
                      </a:lnTo>
                      <a:lnTo>
                        <a:pt x="3069" y="1490"/>
                      </a:lnTo>
                      <a:lnTo>
                        <a:pt x="3084" y="1496"/>
                      </a:lnTo>
                      <a:lnTo>
                        <a:pt x="3098" y="1503"/>
                      </a:lnTo>
                      <a:lnTo>
                        <a:pt x="3111" y="1511"/>
                      </a:lnTo>
                      <a:lnTo>
                        <a:pt x="3124" y="1519"/>
                      </a:lnTo>
                      <a:lnTo>
                        <a:pt x="3138" y="1528"/>
                      </a:lnTo>
                      <a:lnTo>
                        <a:pt x="3149" y="1534"/>
                      </a:lnTo>
                      <a:lnTo>
                        <a:pt x="3158" y="1541"/>
                      </a:lnTo>
                      <a:lnTo>
                        <a:pt x="3170" y="1549"/>
                      </a:lnTo>
                      <a:lnTo>
                        <a:pt x="3179" y="1559"/>
                      </a:lnTo>
                      <a:lnTo>
                        <a:pt x="3189" y="1566"/>
                      </a:lnTo>
                      <a:lnTo>
                        <a:pt x="3197" y="1574"/>
                      </a:lnTo>
                      <a:lnTo>
                        <a:pt x="3206" y="1583"/>
                      </a:lnTo>
                      <a:lnTo>
                        <a:pt x="3214" y="1593"/>
                      </a:lnTo>
                      <a:lnTo>
                        <a:pt x="3217" y="1600"/>
                      </a:lnTo>
                      <a:lnTo>
                        <a:pt x="3223" y="1610"/>
                      </a:lnTo>
                      <a:lnTo>
                        <a:pt x="3229" y="1617"/>
                      </a:lnTo>
                      <a:lnTo>
                        <a:pt x="3235" y="1627"/>
                      </a:lnTo>
                      <a:lnTo>
                        <a:pt x="3238" y="1635"/>
                      </a:lnTo>
                      <a:lnTo>
                        <a:pt x="3242" y="1644"/>
                      </a:lnTo>
                      <a:lnTo>
                        <a:pt x="3242" y="1654"/>
                      </a:lnTo>
                      <a:lnTo>
                        <a:pt x="3246" y="1663"/>
                      </a:lnTo>
                      <a:lnTo>
                        <a:pt x="3246" y="1669"/>
                      </a:lnTo>
                      <a:lnTo>
                        <a:pt x="3246" y="1678"/>
                      </a:lnTo>
                      <a:lnTo>
                        <a:pt x="3242" y="1688"/>
                      </a:lnTo>
                      <a:lnTo>
                        <a:pt x="3242" y="1697"/>
                      </a:lnTo>
                      <a:lnTo>
                        <a:pt x="3238" y="1703"/>
                      </a:lnTo>
                      <a:lnTo>
                        <a:pt x="3235" y="1712"/>
                      </a:lnTo>
                      <a:lnTo>
                        <a:pt x="3231" y="1722"/>
                      </a:lnTo>
                      <a:lnTo>
                        <a:pt x="3225" y="1731"/>
                      </a:lnTo>
                      <a:lnTo>
                        <a:pt x="3217" y="1739"/>
                      </a:lnTo>
                      <a:lnTo>
                        <a:pt x="3210" y="1747"/>
                      </a:lnTo>
                      <a:lnTo>
                        <a:pt x="3202" y="1756"/>
                      </a:lnTo>
                      <a:lnTo>
                        <a:pt x="3193" y="1766"/>
                      </a:lnTo>
                      <a:lnTo>
                        <a:pt x="3179" y="1773"/>
                      </a:lnTo>
                      <a:lnTo>
                        <a:pt x="3170" y="1783"/>
                      </a:lnTo>
                      <a:lnTo>
                        <a:pt x="3158" y="1788"/>
                      </a:lnTo>
                      <a:lnTo>
                        <a:pt x="3145" y="1798"/>
                      </a:lnTo>
                      <a:lnTo>
                        <a:pt x="3130" y="1806"/>
                      </a:lnTo>
                      <a:lnTo>
                        <a:pt x="3115" y="1813"/>
                      </a:lnTo>
                      <a:lnTo>
                        <a:pt x="3100" y="1819"/>
                      </a:lnTo>
                      <a:lnTo>
                        <a:pt x="3084" y="1826"/>
                      </a:lnTo>
                      <a:lnTo>
                        <a:pt x="3067" y="1832"/>
                      </a:lnTo>
                      <a:lnTo>
                        <a:pt x="3052" y="1838"/>
                      </a:lnTo>
                      <a:lnTo>
                        <a:pt x="3035" y="1845"/>
                      </a:lnTo>
                      <a:lnTo>
                        <a:pt x="3020" y="1851"/>
                      </a:lnTo>
                      <a:lnTo>
                        <a:pt x="3004" y="1857"/>
                      </a:lnTo>
                      <a:lnTo>
                        <a:pt x="2987" y="1861"/>
                      </a:lnTo>
                      <a:lnTo>
                        <a:pt x="2970" y="1866"/>
                      </a:lnTo>
                      <a:lnTo>
                        <a:pt x="2955" y="1872"/>
                      </a:lnTo>
                      <a:lnTo>
                        <a:pt x="2936" y="1876"/>
                      </a:lnTo>
                      <a:lnTo>
                        <a:pt x="2919" y="1880"/>
                      </a:lnTo>
                      <a:lnTo>
                        <a:pt x="2902" y="1885"/>
                      </a:lnTo>
                      <a:lnTo>
                        <a:pt x="2885" y="1889"/>
                      </a:lnTo>
                      <a:lnTo>
                        <a:pt x="2866" y="1893"/>
                      </a:lnTo>
                      <a:lnTo>
                        <a:pt x="2849" y="1895"/>
                      </a:lnTo>
                      <a:lnTo>
                        <a:pt x="2831" y="1899"/>
                      </a:lnTo>
                      <a:lnTo>
                        <a:pt x="2812" y="1902"/>
                      </a:lnTo>
                      <a:lnTo>
                        <a:pt x="2795" y="1904"/>
                      </a:lnTo>
                      <a:lnTo>
                        <a:pt x="2778" y="1908"/>
                      </a:lnTo>
                      <a:lnTo>
                        <a:pt x="2759" y="1910"/>
                      </a:lnTo>
                      <a:lnTo>
                        <a:pt x="2742" y="1914"/>
                      </a:lnTo>
                      <a:lnTo>
                        <a:pt x="2725" y="1914"/>
                      </a:lnTo>
                      <a:lnTo>
                        <a:pt x="2706" y="1918"/>
                      </a:lnTo>
                      <a:lnTo>
                        <a:pt x="2689" y="1920"/>
                      </a:lnTo>
                      <a:lnTo>
                        <a:pt x="2672" y="1921"/>
                      </a:lnTo>
                      <a:lnTo>
                        <a:pt x="2653" y="1923"/>
                      </a:lnTo>
                      <a:lnTo>
                        <a:pt x="2636" y="1923"/>
                      </a:lnTo>
                      <a:lnTo>
                        <a:pt x="2618" y="1925"/>
                      </a:lnTo>
                      <a:lnTo>
                        <a:pt x="2601" y="1927"/>
                      </a:lnTo>
                      <a:lnTo>
                        <a:pt x="2584" y="1927"/>
                      </a:lnTo>
                      <a:lnTo>
                        <a:pt x="2565" y="1927"/>
                      </a:lnTo>
                      <a:lnTo>
                        <a:pt x="2548" y="1927"/>
                      </a:lnTo>
                      <a:lnTo>
                        <a:pt x="2531" y="1929"/>
                      </a:lnTo>
                      <a:lnTo>
                        <a:pt x="2514" y="1929"/>
                      </a:lnTo>
                      <a:lnTo>
                        <a:pt x="2497" y="1929"/>
                      </a:lnTo>
                      <a:lnTo>
                        <a:pt x="2480" y="1929"/>
                      </a:lnTo>
                      <a:lnTo>
                        <a:pt x="2464" y="1929"/>
                      </a:lnTo>
                      <a:lnTo>
                        <a:pt x="2449" y="1929"/>
                      </a:lnTo>
                      <a:lnTo>
                        <a:pt x="2434" y="1929"/>
                      </a:lnTo>
                      <a:lnTo>
                        <a:pt x="2417" y="1929"/>
                      </a:lnTo>
                      <a:lnTo>
                        <a:pt x="2402" y="1929"/>
                      </a:lnTo>
                      <a:lnTo>
                        <a:pt x="2386" y="1927"/>
                      </a:lnTo>
                      <a:lnTo>
                        <a:pt x="2373" y="1927"/>
                      </a:lnTo>
                      <a:lnTo>
                        <a:pt x="2358" y="1927"/>
                      </a:lnTo>
                      <a:lnTo>
                        <a:pt x="2345" y="1927"/>
                      </a:lnTo>
                      <a:lnTo>
                        <a:pt x="2329" y="1927"/>
                      </a:lnTo>
                      <a:lnTo>
                        <a:pt x="2316" y="1925"/>
                      </a:lnTo>
                      <a:lnTo>
                        <a:pt x="2303" y="1923"/>
                      </a:lnTo>
                      <a:lnTo>
                        <a:pt x="2289" y="1923"/>
                      </a:lnTo>
                      <a:lnTo>
                        <a:pt x="2276" y="1921"/>
                      </a:lnTo>
                      <a:lnTo>
                        <a:pt x="2265" y="1920"/>
                      </a:lnTo>
                      <a:lnTo>
                        <a:pt x="2253" y="1920"/>
                      </a:lnTo>
                      <a:lnTo>
                        <a:pt x="2244" y="1920"/>
                      </a:lnTo>
                      <a:lnTo>
                        <a:pt x="2232" y="1918"/>
                      </a:lnTo>
                      <a:lnTo>
                        <a:pt x="2221" y="1918"/>
                      </a:lnTo>
                      <a:lnTo>
                        <a:pt x="2212" y="1914"/>
                      </a:lnTo>
                      <a:lnTo>
                        <a:pt x="2202" y="1914"/>
                      </a:lnTo>
                      <a:lnTo>
                        <a:pt x="2193" y="1914"/>
                      </a:lnTo>
                      <a:lnTo>
                        <a:pt x="2185" y="1912"/>
                      </a:lnTo>
                      <a:lnTo>
                        <a:pt x="2177" y="1910"/>
                      </a:lnTo>
                      <a:lnTo>
                        <a:pt x="2170" y="1910"/>
                      </a:lnTo>
                      <a:lnTo>
                        <a:pt x="2162" y="1908"/>
                      </a:lnTo>
                      <a:lnTo>
                        <a:pt x="2154" y="1908"/>
                      </a:lnTo>
                      <a:lnTo>
                        <a:pt x="2147" y="1904"/>
                      </a:lnTo>
                      <a:lnTo>
                        <a:pt x="2141" y="1904"/>
                      </a:lnTo>
                      <a:lnTo>
                        <a:pt x="2135" y="1902"/>
                      </a:lnTo>
                      <a:lnTo>
                        <a:pt x="2128" y="1901"/>
                      </a:lnTo>
                      <a:lnTo>
                        <a:pt x="2122" y="1899"/>
                      </a:lnTo>
                      <a:lnTo>
                        <a:pt x="2116" y="1899"/>
                      </a:lnTo>
                      <a:lnTo>
                        <a:pt x="2105" y="1895"/>
                      </a:lnTo>
                      <a:lnTo>
                        <a:pt x="2094" y="1893"/>
                      </a:lnTo>
                      <a:lnTo>
                        <a:pt x="2084" y="1889"/>
                      </a:lnTo>
                      <a:lnTo>
                        <a:pt x="2075" y="1885"/>
                      </a:lnTo>
                      <a:lnTo>
                        <a:pt x="2067" y="1883"/>
                      </a:lnTo>
                      <a:lnTo>
                        <a:pt x="2058" y="1880"/>
                      </a:lnTo>
                      <a:lnTo>
                        <a:pt x="2050" y="1876"/>
                      </a:lnTo>
                      <a:lnTo>
                        <a:pt x="2044" y="1874"/>
                      </a:lnTo>
                      <a:lnTo>
                        <a:pt x="2037" y="1870"/>
                      </a:lnTo>
                      <a:lnTo>
                        <a:pt x="2031" y="1866"/>
                      </a:lnTo>
                      <a:lnTo>
                        <a:pt x="2025" y="1863"/>
                      </a:lnTo>
                      <a:lnTo>
                        <a:pt x="2019" y="1861"/>
                      </a:lnTo>
                      <a:lnTo>
                        <a:pt x="2010" y="1853"/>
                      </a:lnTo>
                      <a:lnTo>
                        <a:pt x="2000" y="1845"/>
                      </a:lnTo>
                      <a:lnTo>
                        <a:pt x="1991" y="1840"/>
                      </a:lnTo>
                      <a:lnTo>
                        <a:pt x="1983" y="1836"/>
                      </a:lnTo>
                      <a:lnTo>
                        <a:pt x="1974" y="1828"/>
                      </a:lnTo>
                      <a:lnTo>
                        <a:pt x="1966" y="1825"/>
                      </a:lnTo>
                      <a:lnTo>
                        <a:pt x="1957" y="1819"/>
                      </a:lnTo>
                      <a:lnTo>
                        <a:pt x="1947" y="1817"/>
                      </a:lnTo>
                      <a:lnTo>
                        <a:pt x="1936" y="1813"/>
                      </a:lnTo>
                      <a:lnTo>
                        <a:pt x="1924" y="1807"/>
                      </a:lnTo>
                      <a:lnTo>
                        <a:pt x="1913" y="1802"/>
                      </a:lnTo>
                      <a:lnTo>
                        <a:pt x="1900" y="1794"/>
                      </a:lnTo>
                      <a:lnTo>
                        <a:pt x="1894" y="1792"/>
                      </a:lnTo>
                      <a:lnTo>
                        <a:pt x="1886" y="1788"/>
                      </a:lnTo>
                      <a:lnTo>
                        <a:pt x="1881" y="1785"/>
                      </a:lnTo>
                      <a:lnTo>
                        <a:pt x="1875" y="1781"/>
                      </a:lnTo>
                      <a:lnTo>
                        <a:pt x="1862" y="1773"/>
                      </a:lnTo>
                      <a:lnTo>
                        <a:pt x="1850" y="1769"/>
                      </a:lnTo>
                      <a:lnTo>
                        <a:pt x="1837" y="1764"/>
                      </a:lnTo>
                      <a:lnTo>
                        <a:pt x="1826" y="1760"/>
                      </a:lnTo>
                      <a:lnTo>
                        <a:pt x="1814" y="1756"/>
                      </a:lnTo>
                      <a:lnTo>
                        <a:pt x="1806" y="1756"/>
                      </a:lnTo>
                      <a:lnTo>
                        <a:pt x="1797" y="1754"/>
                      </a:lnTo>
                      <a:lnTo>
                        <a:pt x="1789" y="1758"/>
                      </a:lnTo>
                      <a:lnTo>
                        <a:pt x="1784" y="1764"/>
                      </a:lnTo>
                      <a:lnTo>
                        <a:pt x="1780" y="1771"/>
                      </a:lnTo>
                      <a:lnTo>
                        <a:pt x="1774" y="1779"/>
                      </a:lnTo>
                      <a:lnTo>
                        <a:pt x="1770" y="1788"/>
                      </a:lnTo>
                      <a:lnTo>
                        <a:pt x="1763" y="1798"/>
                      </a:lnTo>
                      <a:lnTo>
                        <a:pt x="1757" y="1807"/>
                      </a:lnTo>
                      <a:lnTo>
                        <a:pt x="1749" y="1817"/>
                      </a:lnTo>
                      <a:lnTo>
                        <a:pt x="1740" y="1826"/>
                      </a:lnTo>
                      <a:lnTo>
                        <a:pt x="1730" y="1836"/>
                      </a:lnTo>
                      <a:lnTo>
                        <a:pt x="1721" y="1847"/>
                      </a:lnTo>
                      <a:lnTo>
                        <a:pt x="1708" y="1855"/>
                      </a:lnTo>
                      <a:lnTo>
                        <a:pt x="1696" y="1864"/>
                      </a:lnTo>
                      <a:lnTo>
                        <a:pt x="1691" y="1868"/>
                      </a:lnTo>
                      <a:lnTo>
                        <a:pt x="1683" y="1874"/>
                      </a:lnTo>
                      <a:lnTo>
                        <a:pt x="1677" y="1878"/>
                      </a:lnTo>
                      <a:lnTo>
                        <a:pt x="1671" y="1883"/>
                      </a:lnTo>
                      <a:lnTo>
                        <a:pt x="1664" y="1885"/>
                      </a:lnTo>
                      <a:lnTo>
                        <a:pt x="1656" y="1889"/>
                      </a:lnTo>
                      <a:lnTo>
                        <a:pt x="1649" y="1893"/>
                      </a:lnTo>
                      <a:lnTo>
                        <a:pt x="1643" y="1899"/>
                      </a:lnTo>
                      <a:lnTo>
                        <a:pt x="1633" y="1901"/>
                      </a:lnTo>
                      <a:lnTo>
                        <a:pt x="1626" y="1904"/>
                      </a:lnTo>
                      <a:lnTo>
                        <a:pt x="1620" y="1908"/>
                      </a:lnTo>
                      <a:lnTo>
                        <a:pt x="1613" y="1910"/>
                      </a:lnTo>
                      <a:lnTo>
                        <a:pt x="1601" y="1912"/>
                      </a:lnTo>
                      <a:lnTo>
                        <a:pt x="1592" y="1916"/>
                      </a:lnTo>
                      <a:lnTo>
                        <a:pt x="1584" y="1918"/>
                      </a:lnTo>
                      <a:lnTo>
                        <a:pt x="1576" y="1920"/>
                      </a:lnTo>
                      <a:lnTo>
                        <a:pt x="1571" y="1920"/>
                      </a:lnTo>
                      <a:lnTo>
                        <a:pt x="1563" y="1923"/>
                      </a:lnTo>
                      <a:lnTo>
                        <a:pt x="1554" y="1923"/>
                      </a:lnTo>
                      <a:lnTo>
                        <a:pt x="1546" y="1927"/>
                      </a:lnTo>
                      <a:lnTo>
                        <a:pt x="1536" y="1929"/>
                      </a:lnTo>
                      <a:lnTo>
                        <a:pt x="1529" y="1933"/>
                      </a:lnTo>
                      <a:lnTo>
                        <a:pt x="1517" y="1935"/>
                      </a:lnTo>
                      <a:lnTo>
                        <a:pt x="1508" y="1937"/>
                      </a:lnTo>
                      <a:lnTo>
                        <a:pt x="1498" y="1939"/>
                      </a:lnTo>
                      <a:lnTo>
                        <a:pt x="1489" y="1942"/>
                      </a:lnTo>
                      <a:lnTo>
                        <a:pt x="1478" y="1946"/>
                      </a:lnTo>
                      <a:lnTo>
                        <a:pt x="1466" y="1948"/>
                      </a:lnTo>
                      <a:lnTo>
                        <a:pt x="1455" y="1950"/>
                      </a:lnTo>
                      <a:lnTo>
                        <a:pt x="1445" y="1954"/>
                      </a:lnTo>
                      <a:lnTo>
                        <a:pt x="1432" y="1956"/>
                      </a:lnTo>
                      <a:lnTo>
                        <a:pt x="1420" y="1958"/>
                      </a:lnTo>
                      <a:lnTo>
                        <a:pt x="1409" y="1961"/>
                      </a:lnTo>
                      <a:lnTo>
                        <a:pt x="1398" y="1965"/>
                      </a:lnTo>
                      <a:lnTo>
                        <a:pt x="1384" y="1967"/>
                      </a:lnTo>
                      <a:lnTo>
                        <a:pt x="1373" y="1971"/>
                      </a:lnTo>
                      <a:lnTo>
                        <a:pt x="1362" y="1973"/>
                      </a:lnTo>
                      <a:lnTo>
                        <a:pt x="1350" y="1977"/>
                      </a:lnTo>
                      <a:lnTo>
                        <a:pt x="1337" y="1978"/>
                      </a:lnTo>
                      <a:lnTo>
                        <a:pt x="1325" y="1982"/>
                      </a:lnTo>
                      <a:lnTo>
                        <a:pt x="1312" y="1986"/>
                      </a:lnTo>
                      <a:lnTo>
                        <a:pt x="1303" y="1990"/>
                      </a:lnTo>
                      <a:lnTo>
                        <a:pt x="1289" y="1992"/>
                      </a:lnTo>
                      <a:lnTo>
                        <a:pt x="1278" y="1994"/>
                      </a:lnTo>
                      <a:lnTo>
                        <a:pt x="1265" y="1996"/>
                      </a:lnTo>
                      <a:lnTo>
                        <a:pt x="1253" y="1999"/>
                      </a:lnTo>
                      <a:lnTo>
                        <a:pt x="1242" y="2003"/>
                      </a:lnTo>
                      <a:lnTo>
                        <a:pt x="1230" y="2005"/>
                      </a:lnTo>
                      <a:lnTo>
                        <a:pt x="1219" y="2007"/>
                      </a:lnTo>
                      <a:lnTo>
                        <a:pt x="1209" y="2011"/>
                      </a:lnTo>
                      <a:lnTo>
                        <a:pt x="1196" y="2013"/>
                      </a:lnTo>
                      <a:lnTo>
                        <a:pt x="1187" y="2015"/>
                      </a:lnTo>
                      <a:lnTo>
                        <a:pt x="1175" y="2016"/>
                      </a:lnTo>
                      <a:lnTo>
                        <a:pt x="1166" y="2020"/>
                      </a:lnTo>
                      <a:lnTo>
                        <a:pt x="1156" y="2020"/>
                      </a:lnTo>
                      <a:lnTo>
                        <a:pt x="1147" y="2024"/>
                      </a:lnTo>
                      <a:lnTo>
                        <a:pt x="1137" y="2026"/>
                      </a:lnTo>
                      <a:lnTo>
                        <a:pt x="1131" y="2030"/>
                      </a:lnTo>
                      <a:lnTo>
                        <a:pt x="1122" y="2030"/>
                      </a:lnTo>
                      <a:lnTo>
                        <a:pt x="1112" y="2034"/>
                      </a:lnTo>
                      <a:lnTo>
                        <a:pt x="1105" y="2034"/>
                      </a:lnTo>
                      <a:lnTo>
                        <a:pt x="1099" y="2037"/>
                      </a:lnTo>
                      <a:lnTo>
                        <a:pt x="1092" y="2037"/>
                      </a:lnTo>
                      <a:lnTo>
                        <a:pt x="1084" y="2039"/>
                      </a:lnTo>
                      <a:lnTo>
                        <a:pt x="1078" y="2039"/>
                      </a:lnTo>
                      <a:lnTo>
                        <a:pt x="1074" y="2043"/>
                      </a:lnTo>
                      <a:lnTo>
                        <a:pt x="1067" y="2043"/>
                      </a:lnTo>
                      <a:lnTo>
                        <a:pt x="1061" y="2047"/>
                      </a:lnTo>
                      <a:lnTo>
                        <a:pt x="1055" y="2047"/>
                      </a:lnTo>
                      <a:lnTo>
                        <a:pt x="1055" y="2049"/>
                      </a:lnTo>
                      <a:lnTo>
                        <a:pt x="1055" y="20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8" name="Freeform 63"/>
                <p:cNvSpPr>
                  <a:spLocks/>
                </p:cNvSpPr>
                <p:nvPr/>
              </p:nvSpPr>
              <p:spPr bwMode="auto">
                <a:xfrm>
                  <a:off x="3891201" y="2883509"/>
                  <a:ext cx="555413" cy="227086"/>
                </a:xfrm>
                <a:custGeom>
                  <a:avLst/>
                  <a:gdLst/>
                  <a:ahLst/>
                  <a:cxnLst>
                    <a:cxn ang="0">
                      <a:pos x="19" y="196"/>
                    </a:cxn>
                    <a:cxn ang="0">
                      <a:pos x="51" y="158"/>
                    </a:cxn>
                    <a:cxn ang="0">
                      <a:pos x="87" y="125"/>
                    </a:cxn>
                    <a:cxn ang="0">
                      <a:pos x="135" y="95"/>
                    </a:cxn>
                    <a:cxn ang="0">
                      <a:pos x="169" y="80"/>
                    </a:cxn>
                    <a:cxn ang="0">
                      <a:pos x="207" y="67"/>
                    </a:cxn>
                    <a:cxn ang="0">
                      <a:pos x="251" y="55"/>
                    </a:cxn>
                    <a:cxn ang="0">
                      <a:pos x="298" y="44"/>
                    </a:cxn>
                    <a:cxn ang="0">
                      <a:pos x="348" y="32"/>
                    </a:cxn>
                    <a:cxn ang="0">
                      <a:pos x="399" y="23"/>
                    </a:cxn>
                    <a:cxn ang="0">
                      <a:pos x="454" y="13"/>
                    </a:cxn>
                    <a:cxn ang="0">
                      <a:pos x="511" y="8"/>
                    </a:cxn>
                    <a:cxn ang="0">
                      <a:pos x="568" y="2"/>
                    </a:cxn>
                    <a:cxn ang="0">
                      <a:pos x="627" y="0"/>
                    </a:cxn>
                    <a:cxn ang="0">
                      <a:pos x="684" y="0"/>
                    </a:cxn>
                    <a:cxn ang="0">
                      <a:pos x="741" y="2"/>
                    </a:cxn>
                    <a:cxn ang="0">
                      <a:pos x="800" y="9"/>
                    </a:cxn>
                    <a:cxn ang="0">
                      <a:pos x="857" y="21"/>
                    </a:cxn>
                    <a:cxn ang="0">
                      <a:pos x="914" y="38"/>
                    </a:cxn>
                    <a:cxn ang="0">
                      <a:pos x="968" y="59"/>
                    </a:cxn>
                    <a:cxn ang="0">
                      <a:pos x="1015" y="80"/>
                    </a:cxn>
                    <a:cxn ang="0">
                      <a:pos x="1057" y="101"/>
                    </a:cxn>
                    <a:cxn ang="0">
                      <a:pos x="1093" y="124"/>
                    </a:cxn>
                    <a:cxn ang="0">
                      <a:pos x="1141" y="162"/>
                    </a:cxn>
                    <a:cxn ang="0">
                      <a:pos x="1167" y="200"/>
                    </a:cxn>
                    <a:cxn ang="0">
                      <a:pos x="1171" y="236"/>
                    </a:cxn>
                    <a:cxn ang="0">
                      <a:pos x="1158" y="274"/>
                    </a:cxn>
                    <a:cxn ang="0">
                      <a:pos x="1125" y="315"/>
                    </a:cxn>
                    <a:cxn ang="0">
                      <a:pos x="1085" y="353"/>
                    </a:cxn>
                    <a:cxn ang="0">
                      <a:pos x="1038" y="390"/>
                    </a:cxn>
                    <a:cxn ang="0">
                      <a:pos x="981" y="422"/>
                    </a:cxn>
                    <a:cxn ang="0">
                      <a:pos x="945" y="433"/>
                    </a:cxn>
                    <a:cxn ang="0">
                      <a:pos x="905" y="447"/>
                    </a:cxn>
                    <a:cxn ang="0">
                      <a:pos x="859" y="456"/>
                    </a:cxn>
                    <a:cxn ang="0">
                      <a:pos x="810" y="466"/>
                    </a:cxn>
                    <a:cxn ang="0">
                      <a:pos x="753" y="471"/>
                    </a:cxn>
                    <a:cxn ang="0">
                      <a:pos x="690" y="477"/>
                    </a:cxn>
                    <a:cxn ang="0">
                      <a:pos x="621" y="479"/>
                    </a:cxn>
                    <a:cxn ang="0">
                      <a:pos x="555" y="481"/>
                    </a:cxn>
                    <a:cxn ang="0">
                      <a:pos x="490" y="479"/>
                    </a:cxn>
                    <a:cxn ang="0">
                      <a:pos x="428" y="475"/>
                    </a:cxn>
                    <a:cxn ang="0">
                      <a:pos x="370" y="473"/>
                    </a:cxn>
                    <a:cxn ang="0">
                      <a:pos x="317" y="469"/>
                    </a:cxn>
                    <a:cxn ang="0">
                      <a:pos x="266" y="464"/>
                    </a:cxn>
                    <a:cxn ang="0">
                      <a:pos x="220" y="456"/>
                    </a:cxn>
                    <a:cxn ang="0">
                      <a:pos x="180" y="450"/>
                    </a:cxn>
                    <a:cxn ang="0">
                      <a:pos x="146" y="447"/>
                    </a:cxn>
                    <a:cxn ang="0">
                      <a:pos x="93" y="433"/>
                    </a:cxn>
                    <a:cxn ang="0">
                      <a:pos x="57" y="418"/>
                    </a:cxn>
                    <a:cxn ang="0">
                      <a:pos x="22" y="388"/>
                    </a:cxn>
                    <a:cxn ang="0">
                      <a:pos x="22" y="367"/>
                    </a:cxn>
                    <a:cxn ang="0">
                      <a:pos x="66" y="384"/>
                    </a:cxn>
                    <a:cxn ang="0">
                      <a:pos x="127" y="395"/>
                    </a:cxn>
                    <a:cxn ang="0">
                      <a:pos x="184" y="390"/>
                    </a:cxn>
                    <a:cxn ang="0">
                      <a:pos x="230" y="361"/>
                    </a:cxn>
                    <a:cxn ang="0">
                      <a:pos x="239" y="310"/>
                    </a:cxn>
                    <a:cxn ang="0">
                      <a:pos x="226" y="258"/>
                    </a:cxn>
                    <a:cxn ang="0">
                      <a:pos x="197" y="234"/>
                    </a:cxn>
                    <a:cxn ang="0">
                      <a:pos x="163" y="239"/>
                    </a:cxn>
                    <a:cxn ang="0">
                      <a:pos x="114" y="255"/>
                    </a:cxn>
                    <a:cxn ang="0">
                      <a:pos x="53" y="262"/>
                    </a:cxn>
                    <a:cxn ang="0">
                      <a:pos x="19" y="253"/>
                    </a:cxn>
                    <a:cxn ang="0">
                      <a:pos x="3" y="228"/>
                    </a:cxn>
                  </a:cxnLst>
                  <a:rect l="0" t="0" r="r" b="b"/>
                  <a:pathLst>
                    <a:path w="1173" h="481">
                      <a:moveTo>
                        <a:pt x="9" y="215"/>
                      </a:moveTo>
                      <a:lnTo>
                        <a:pt x="9" y="213"/>
                      </a:lnTo>
                      <a:lnTo>
                        <a:pt x="11" y="209"/>
                      </a:lnTo>
                      <a:lnTo>
                        <a:pt x="15" y="203"/>
                      </a:lnTo>
                      <a:lnTo>
                        <a:pt x="19" y="196"/>
                      </a:lnTo>
                      <a:lnTo>
                        <a:pt x="24" y="186"/>
                      </a:lnTo>
                      <a:lnTo>
                        <a:pt x="34" y="177"/>
                      </a:lnTo>
                      <a:lnTo>
                        <a:pt x="38" y="169"/>
                      </a:lnTo>
                      <a:lnTo>
                        <a:pt x="43" y="165"/>
                      </a:lnTo>
                      <a:lnTo>
                        <a:pt x="51" y="158"/>
                      </a:lnTo>
                      <a:lnTo>
                        <a:pt x="57" y="152"/>
                      </a:lnTo>
                      <a:lnTo>
                        <a:pt x="62" y="146"/>
                      </a:lnTo>
                      <a:lnTo>
                        <a:pt x="70" y="139"/>
                      </a:lnTo>
                      <a:lnTo>
                        <a:pt x="78" y="131"/>
                      </a:lnTo>
                      <a:lnTo>
                        <a:pt x="87" y="125"/>
                      </a:lnTo>
                      <a:lnTo>
                        <a:pt x="97" y="118"/>
                      </a:lnTo>
                      <a:lnTo>
                        <a:pt x="106" y="112"/>
                      </a:lnTo>
                      <a:lnTo>
                        <a:pt x="118" y="105"/>
                      </a:lnTo>
                      <a:lnTo>
                        <a:pt x="131" y="99"/>
                      </a:lnTo>
                      <a:lnTo>
                        <a:pt x="135" y="95"/>
                      </a:lnTo>
                      <a:lnTo>
                        <a:pt x="142" y="93"/>
                      </a:lnTo>
                      <a:lnTo>
                        <a:pt x="148" y="89"/>
                      </a:lnTo>
                      <a:lnTo>
                        <a:pt x="156" y="86"/>
                      </a:lnTo>
                      <a:lnTo>
                        <a:pt x="161" y="84"/>
                      </a:lnTo>
                      <a:lnTo>
                        <a:pt x="169" y="80"/>
                      </a:lnTo>
                      <a:lnTo>
                        <a:pt x="176" y="78"/>
                      </a:lnTo>
                      <a:lnTo>
                        <a:pt x="184" y="76"/>
                      </a:lnTo>
                      <a:lnTo>
                        <a:pt x="192" y="72"/>
                      </a:lnTo>
                      <a:lnTo>
                        <a:pt x="197" y="68"/>
                      </a:lnTo>
                      <a:lnTo>
                        <a:pt x="207" y="67"/>
                      </a:lnTo>
                      <a:lnTo>
                        <a:pt x="216" y="63"/>
                      </a:lnTo>
                      <a:lnTo>
                        <a:pt x="222" y="61"/>
                      </a:lnTo>
                      <a:lnTo>
                        <a:pt x="232" y="59"/>
                      </a:lnTo>
                      <a:lnTo>
                        <a:pt x="241" y="57"/>
                      </a:lnTo>
                      <a:lnTo>
                        <a:pt x="251" y="55"/>
                      </a:lnTo>
                      <a:lnTo>
                        <a:pt x="260" y="51"/>
                      </a:lnTo>
                      <a:lnTo>
                        <a:pt x="270" y="51"/>
                      </a:lnTo>
                      <a:lnTo>
                        <a:pt x="277" y="47"/>
                      </a:lnTo>
                      <a:lnTo>
                        <a:pt x="289" y="46"/>
                      </a:lnTo>
                      <a:lnTo>
                        <a:pt x="298" y="44"/>
                      </a:lnTo>
                      <a:lnTo>
                        <a:pt x="308" y="42"/>
                      </a:lnTo>
                      <a:lnTo>
                        <a:pt x="317" y="38"/>
                      </a:lnTo>
                      <a:lnTo>
                        <a:pt x="327" y="38"/>
                      </a:lnTo>
                      <a:lnTo>
                        <a:pt x="336" y="34"/>
                      </a:lnTo>
                      <a:lnTo>
                        <a:pt x="348" y="32"/>
                      </a:lnTo>
                      <a:lnTo>
                        <a:pt x="357" y="28"/>
                      </a:lnTo>
                      <a:lnTo>
                        <a:pt x="367" y="28"/>
                      </a:lnTo>
                      <a:lnTo>
                        <a:pt x="378" y="27"/>
                      </a:lnTo>
                      <a:lnTo>
                        <a:pt x="389" y="25"/>
                      </a:lnTo>
                      <a:lnTo>
                        <a:pt x="399" y="23"/>
                      </a:lnTo>
                      <a:lnTo>
                        <a:pt x="410" y="21"/>
                      </a:lnTo>
                      <a:lnTo>
                        <a:pt x="422" y="19"/>
                      </a:lnTo>
                      <a:lnTo>
                        <a:pt x="433" y="17"/>
                      </a:lnTo>
                      <a:lnTo>
                        <a:pt x="443" y="15"/>
                      </a:lnTo>
                      <a:lnTo>
                        <a:pt x="454" y="13"/>
                      </a:lnTo>
                      <a:lnTo>
                        <a:pt x="464" y="11"/>
                      </a:lnTo>
                      <a:lnTo>
                        <a:pt x="477" y="9"/>
                      </a:lnTo>
                      <a:lnTo>
                        <a:pt x="488" y="8"/>
                      </a:lnTo>
                      <a:lnTo>
                        <a:pt x="500" y="8"/>
                      </a:lnTo>
                      <a:lnTo>
                        <a:pt x="511" y="8"/>
                      </a:lnTo>
                      <a:lnTo>
                        <a:pt x="521" y="6"/>
                      </a:lnTo>
                      <a:lnTo>
                        <a:pt x="534" y="4"/>
                      </a:lnTo>
                      <a:lnTo>
                        <a:pt x="545" y="4"/>
                      </a:lnTo>
                      <a:lnTo>
                        <a:pt x="555" y="4"/>
                      </a:lnTo>
                      <a:lnTo>
                        <a:pt x="568" y="2"/>
                      </a:lnTo>
                      <a:lnTo>
                        <a:pt x="580" y="2"/>
                      </a:lnTo>
                      <a:lnTo>
                        <a:pt x="593" y="2"/>
                      </a:lnTo>
                      <a:lnTo>
                        <a:pt x="602" y="0"/>
                      </a:lnTo>
                      <a:lnTo>
                        <a:pt x="616" y="0"/>
                      </a:lnTo>
                      <a:lnTo>
                        <a:pt x="627" y="0"/>
                      </a:lnTo>
                      <a:lnTo>
                        <a:pt x="639" y="0"/>
                      </a:lnTo>
                      <a:lnTo>
                        <a:pt x="650" y="0"/>
                      </a:lnTo>
                      <a:lnTo>
                        <a:pt x="661" y="0"/>
                      </a:lnTo>
                      <a:lnTo>
                        <a:pt x="673" y="0"/>
                      </a:lnTo>
                      <a:lnTo>
                        <a:pt x="684" y="0"/>
                      </a:lnTo>
                      <a:lnTo>
                        <a:pt x="696" y="0"/>
                      </a:lnTo>
                      <a:lnTo>
                        <a:pt x="707" y="0"/>
                      </a:lnTo>
                      <a:lnTo>
                        <a:pt x="718" y="0"/>
                      </a:lnTo>
                      <a:lnTo>
                        <a:pt x="732" y="2"/>
                      </a:lnTo>
                      <a:lnTo>
                        <a:pt x="741" y="2"/>
                      </a:lnTo>
                      <a:lnTo>
                        <a:pt x="755" y="4"/>
                      </a:lnTo>
                      <a:lnTo>
                        <a:pt x="766" y="4"/>
                      </a:lnTo>
                      <a:lnTo>
                        <a:pt x="777" y="8"/>
                      </a:lnTo>
                      <a:lnTo>
                        <a:pt x="789" y="8"/>
                      </a:lnTo>
                      <a:lnTo>
                        <a:pt x="800" y="9"/>
                      </a:lnTo>
                      <a:lnTo>
                        <a:pt x="812" y="9"/>
                      </a:lnTo>
                      <a:lnTo>
                        <a:pt x="823" y="13"/>
                      </a:lnTo>
                      <a:lnTo>
                        <a:pt x="834" y="15"/>
                      </a:lnTo>
                      <a:lnTo>
                        <a:pt x="846" y="17"/>
                      </a:lnTo>
                      <a:lnTo>
                        <a:pt x="857" y="21"/>
                      </a:lnTo>
                      <a:lnTo>
                        <a:pt x="869" y="25"/>
                      </a:lnTo>
                      <a:lnTo>
                        <a:pt x="880" y="27"/>
                      </a:lnTo>
                      <a:lnTo>
                        <a:pt x="891" y="30"/>
                      </a:lnTo>
                      <a:lnTo>
                        <a:pt x="903" y="34"/>
                      </a:lnTo>
                      <a:lnTo>
                        <a:pt x="914" y="38"/>
                      </a:lnTo>
                      <a:lnTo>
                        <a:pt x="926" y="42"/>
                      </a:lnTo>
                      <a:lnTo>
                        <a:pt x="935" y="46"/>
                      </a:lnTo>
                      <a:lnTo>
                        <a:pt x="947" y="49"/>
                      </a:lnTo>
                      <a:lnTo>
                        <a:pt x="958" y="55"/>
                      </a:lnTo>
                      <a:lnTo>
                        <a:pt x="968" y="59"/>
                      </a:lnTo>
                      <a:lnTo>
                        <a:pt x="979" y="63"/>
                      </a:lnTo>
                      <a:lnTo>
                        <a:pt x="988" y="67"/>
                      </a:lnTo>
                      <a:lnTo>
                        <a:pt x="998" y="72"/>
                      </a:lnTo>
                      <a:lnTo>
                        <a:pt x="1006" y="76"/>
                      </a:lnTo>
                      <a:lnTo>
                        <a:pt x="1015" y="80"/>
                      </a:lnTo>
                      <a:lnTo>
                        <a:pt x="1025" y="86"/>
                      </a:lnTo>
                      <a:lnTo>
                        <a:pt x="1034" y="89"/>
                      </a:lnTo>
                      <a:lnTo>
                        <a:pt x="1042" y="93"/>
                      </a:lnTo>
                      <a:lnTo>
                        <a:pt x="1049" y="97"/>
                      </a:lnTo>
                      <a:lnTo>
                        <a:pt x="1057" y="101"/>
                      </a:lnTo>
                      <a:lnTo>
                        <a:pt x="1065" y="106"/>
                      </a:lnTo>
                      <a:lnTo>
                        <a:pt x="1070" y="110"/>
                      </a:lnTo>
                      <a:lnTo>
                        <a:pt x="1078" y="114"/>
                      </a:lnTo>
                      <a:lnTo>
                        <a:pt x="1085" y="118"/>
                      </a:lnTo>
                      <a:lnTo>
                        <a:pt x="1093" y="124"/>
                      </a:lnTo>
                      <a:lnTo>
                        <a:pt x="1103" y="129"/>
                      </a:lnTo>
                      <a:lnTo>
                        <a:pt x="1114" y="139"/>
                      </a:lnTo>
                      <a:lnTo>
                        <a:pt x="1123" y="146"/>
                      </a:lnTo>
                      <a:lnTo>
                        <a:pt x="1133" y="154"/>
                      </a:lnTo>
                      <a:lnTo>
                        <a:pt x="1141" y="162"/>
                      </a:lnTo>
                      <a:lnTo>
                        <a:pt x="1148" y="169"/>
                      </a:lnTo>
                      <a:lnTo>
                        <a:pt x="1154" y="177"/>
                      </a:lnTo>
                      <a:lnTo>
                        <a:pt x="1161" y="184"/>
                      </a:lnTo>
                      <a:lnTo>
                        <a:pt x="1163" y="192"/>
                      </a:lnTo>
                      <a:lnTo>
                        <a:pt x="1167" y="200"/>
                      </a:lnTo>
                      <a:lnTo>
                        <a:pt x="1169" y="205"/>
                      </a:lnTo>
                      <a:lnTo>
                        <a:pt x="1171" y="215"/>
                      </a:lnTo>
                      <a:lnTo>
                        <a:pt x="1171" y="220"/>
                      </a:lnTo>
                      <a:lnTo>
                        <a:pt x="1173" y="228"/>
                      </a:lnTo>
                      <a:lnTo>
                        <a:pt x="1171" y="236"/>
                      </a:lnTo>
                      <a:lnTo>
                        <a:pt x="1171" y="243"/>
                      </a:lnTo>
                      <a:lnTo>
                        <a:pt x="1167" y="251"/>
                      </a:lnTo>
                      <a:lnTo>
                        <a:pt x="1163" y="258"/>
                      </a:lnTo>
                      <a:lnTo>
                        <a:pt x="1161" y="266"/>
                      </a:lnTo>
                      <a:lnTo>
                        <a:pt x="1158" y="274"/>
                      </a:lnTo>
                      <a:lnTo>
                        <a:pt x="1152" y="281"/>
                      </a:lnTo>
                      <a:lnTo>
                        <a:pt x="1144" y="291"/>
                      </a:lnTo>
                      <a:lnTo>
                        <a:pt x="1139" y="298"/>
                      </a:lnTo>
                      <a:lnTo>
                        <a:pt x="1133" y="308"/>
                      </a:lnTo>
                      <a:lnTo>
                        <a:pt x="1125" y="315"/>
                      </a:lnTo>
                      <a:lnTo>
                        <a:pt x="1118" y="323"/>
                      </a:lnTo>
                      <a:lnTo>
                        <a:pt x="1110" y="331"/>
                      </a:lnTo>
                      <a:lnTo>
                        <a:pt x="1103" y="338"/>
                      </a:lnTo>
                      <a:lnTo>
                        <a:pt x="1093" y="346"/>
                      </a:lnTo>
                      <a:lnTo>
                        <a:pt x="1085" y="353"/>
                      </a:lnTo>
                      <a:lnTo>
                        <a:pt x="1076" y="361"/>
                      </a:lnTo>
                      <a:lnTo>
                        <a:pt x="1068" y="369"/>
                      </a:lnTo>
                      <a:lnTo>
                        <a:pt x="1057" y="374"/>
                      </a:lnTo>
                      <a:lnTo>
                        <a:pt x="1047" y="382"/>
                      </a:lnTo>
                      <a:lnTo>
                        <a:pt x="1038" y="390"/>
                      </a:lnTo>
                      <a:lnTo>
                        <a:pt x="1028" y="397"/>
                      </a:lnTo>
                      <a:lnTo>
                        <a:pt x="1017" y="403"/>
                      </a:lnTo>
                      <a:lnTo>
                        <a:pt x="1004" y="409"/>
                      </a:lnTo>
                      <a:lnTo>
                        <a:pt x="992" y="414"/>
                      </a:lnTo>
                      <a:lnTo>
                        <a:pt x="981" y="422"/>
                      </a:lnTo>
                      <a:lnTo>
                        <a:pt x="973" y="424"/>
                      </a:lnTo>
                      <a:lnTo>
                        <a:pt x="966" y="426"/>
                      </a:lnTo>
                      <a:lnTo>
                        <a:pt x="960" y="429"/>
                      </a:lnTo>
                      <a:lnTo>
                        <a:pt x="952" y="431"/>
                      </a:lnTo>
                      <a:lnTo>
                        <a:pt x="945" y="433"/>
                      </a:lnTo>
                      <a:lnTo>
                        <a:pt x="937" y="435"/>
                      </a:lnTo>
                      <a:lnTo>
                        <a:pt x="930" y="439"/>
                      </a:lnTo>
                      <a:lnTo>
                        <a:pt x="922" y="441"/>
                      </a:lnTo>
                      <a:lnTo>
                        <a:pt x="912" y="443"/>
                      </a:lnTo>
                      <a:lnTo>
                        <a:pt x="905" y="447"/>
                      </a:lnTo>
                      <a:lnTo>
                        <a:pt x="895" y="447"/>
                      </a:lnTo>
                      <a:lnTo>
                        <a:pt x="888" y="450"/>
                      </a:lnTo>
                      <a:lnTo>
                        <a:pt x="878" y="452"/>
                      </a:lnTo>
                      <a:lnTo>
                        <a:pt x="869" y="454"/>
                      </a:lnTo>
                      <a:lnTo>
                        <a:pt x="859" y="456"/>
                      </a:lnTo>
                      <a:lnTo>
                        <a:pt x="852" y="460"/>
                      </a:lnTo>
                      <a:lnTo>
                        <a:pt x="842" y="460"/>
                      </a:lnTo>
                      <a:lnTo>
                        <a:pt x="831" y="462"/>
                      </a:lnTo>
                      <a:lnTo>
                        <a:pt x="819" y="464"/>
                      </a:lnTo>
                      <a:lnTo>
                        <a:pt x="810" y="466"/>
                      </a:lnTo>
                      <a:lnTo>
                        <a:pt x="798" y="466"/>
                      </a:lnTo>
                      <a:lnTo>
                        <a:pt x="787" y="467"/>
                      </a:lnTo>
                      <a:lnTo>
                        <a:pt x="775" y="469"/>
                      </a:lnTo>
                      <a:lnTo>
                        <a:pt x="766" y="471"/>
                      </a:lnTo>
                      <a:lnTo>
                        <a:pt x="753" y="471"/>
                      </a:lnTo>
                      <a:lnTo>
                        <a:pt x="741" y="473"/>
                      </a:lnTo>
                      <a:lnTo>
                        <a:pt x="728" y="473"/>
                      </a:lnTo>
                      <a:lnTo>
                        <a:pt x="717" y="475"/>
                      </a:lnTo>
                      <a:lnTo>
                        <a:pt x="703" y="475"/>
                      </a:lnTo>
                      <a:lnTo>
                        <a:pt x="690" y="477"/>
                      </a:lnTo>
                      <a:lnTo>
                        <a:pt x="679" y="479"/>
                      </a:lnTo>
                      <a:lnTo>
                        <a:pt x="665" y="479"/>
                      </a:lnTo>
                      <a:lnTo>
                        <a:pt x="650" y="479"/>
                      </a:lnTo>
                      <a:lnTo>
                        <a:pt x="637" y="479"/>
                      </a:lnTo>
                      <a:lnTo>
                        <a:pt x="621" y="479"/>
                      </a:lnTo>
                      <a:lnTo>
                        <a:pt x="608" y="479"/>
                      </a:lnTo>
                      <a:lnTo>
                        <a:pt x="593" y="479"/>
                      </a:lnTo>
                      <a:lnTo>
                        <a:pt x="582" y="479"/>
                      </a:lnTo>
                      <a:lnTo>
                        <a:pt x="568" y="479"/>
                      </a:lnTo>
                      <a:lnTo>
                        <a:pt x="555" y="481"/>
                      </a:lnTo>
                      <a:lnTo>
                        <a:pt x="540" y="479"/>
                      </a:lnTo>
                      <a:lnTo>
                        <a:pt x="528" y="479"/>
                      </a:lnTo>
                      <a:lnTo>
                        <a:pt x="515" y="479"/>
                      </a:lnTo>
                      <a:lnTo>
                        <a:pt x="502" y="479"/>
                      </a:lnTo>
                      <a:lnTo>
                        <a:pt x="490" y="479"/>
                      </a:lnTo>
                      <a:lnTo>
                        <a:pt x="477" y="479"/>
                      </a:lnTo>
                      <a:lnTo>
                        <a:pt x="464" y="479"/>
                      </a:lnTo>
                      <a:lnTo>
                        <a:pt x="452" y="479"/>
                      </a:lnTo>
                      <a:lnTo>
                        <a:pt x="439" y="477"/>
                      </a:lnTo>
                      <a:lnTo>
                        <a:pt x="428" y="475"/>
                      </a:lnTo>
                      <a:lnTo>
                        <a:pt x="414" y="475"/>
                      </a:lnTo>
                      <a:lnTo>
                        <a:pt x="405" y="475"/>
                      </a:lnTo>
                      <a:lnTo>
                        <a:pt x="393" y="473"/>
                      </a:lnTo>
                      <a:lnTo>
                        <a:pt x="380" y="473"/>
                      </a:lnTo>
                      <a:lnTo>
                        <a:pt x="370" y="473"/>
                      </a:lnTo>
                      <a:lnTo>
                        <a:pt x="359" y="473"/>
                      </a:lnTo>
                      <a:lnTo>
                        <a:pt x="348" y="471"/>
                      </a:lnTo>
                      <a:lnTo>
                        <a:pt x="336" y="469"/>
                      </a:lnTo>
                      <a:lnTo>
                        <a:pt x="327" y="469"/>
                      </a:lnTo>
                      <a:lnTo>
                        <a:pt x="317" y="469"/>
                      </a:lnTo>
                      <a:lnTo>
                        <a:pt x="306" y="467"/>
                      </a:lnTo>
                      <a:lnTo>
                        <a:pt x="294" y="466"/>
                      </a:lnTo>
                      <a:lnTo>
                        <a:pt x="285" y="466"/>
                      </a:lnTo>
                      <a:lnTo>
                        <a:pt x="277" y="466"/>
                      </a:lnTo>
                      <a:lnTo>
                        <a:pt x="266" y="464"/>
                      </a:lnTo>
                      <a:lnTo>
                        <a:pt x="256" y="462"/>
                      </a:lnTo>
                      <a:lnTo>
                        <a:pt x="249" y="460"/>
                      </a:lnTo>
                      <a:lnTo>
                        <a:pt x="239" y="460"/>
                      </a:lnTo>
                      <a:lnTo>
                        <a:pt x="230" y="458"/>
                      </a:lnTo>
                      <a:lnTo>
                        <a:pt x="220" y="456"/>
                      </a:lnTo>
                      <a:lnTo>
                        <a:pt x="211" y="456"/>
                      </a:lnTo>
                      <a:lnTo>
                        <a:pt x="203" y="456"/>
                      </a:lnTo>
                      <a:lnTo>
                        <a:pt x="196" y="454"/>
                      </a:lnTo>
                      <a:lnTo>
                        <a:pt x="188" y="452"/>
                      </a:lnTo>
                      <a:lnTo>
                        <a:pt x="180" y="450"/>
                      </a:lnTo>
                      <a:lnTo>
                        <a:pt x="173" y="450"/>
                      </a:lnTo>
                      <a:lnTo>
                        <a:pt x="165" y="448"/>
                      </a:lnTo>
                      <a:lnTo>
                        <a:pt x="157" y="447"/>
                      </a:lnTo>
                      <a:lnTo>
                        <a:pt x="152" y="447"/>
                      </a:lnTo>
                      <a:lnTo>
                        <a:pt x="146" y="447"/>
                      </a:lnTo>
                      <a:lnTo>
                        <a:pt x="133" y="443"/>
                      </a:lnTo>
                      <a:lnTo>
                        <a:pt x="123" y="441"/>
                      </a:lnTo>
                      <a:lnTo>
                        <a:pt x="110" y="439"/>
                      </a:lnTo>
                      <a:lnTo>
                        <a:pt x="102" y="437"/>
                      </a:lnTo>
                      <a:lnTo>
                        <a:pt x="93" y="433"/>
                      </a:lnTo>
                      <a:lnTo>
                        <a:pt x="87" y="431"/>
                      </a:lnTo>
                      <a:lnTo>
                        <a:pt x="80" y="429"/>
                      </a:lnTo>
                      <a:lnTo>
                        <a:pt x="76" y="429"/>
                      </a:lnTo>
                      <a:lnTo>
                        <a:pt x="66" y="422"/>
                      </a:lnTo>
                      <a:lnTo>
                        <a:pt x="57" y="418"/>
                      </a:lnTo>
                      <a:lnTo>
                        <a:pt x="47" y="412"/>
                      </a:lnTo>
                      <a:lnTo>
                        <a:pt x="41" y="407"/>
                      </a:lnTo>
                      <a:lnTo>
                        <a:pt x="34" y="399"/>
                      </a:lnTo>
                      <a:lnTo>
                        <a:pt x="28" y="393"/>
                      </a:lnTo>
                      <a:lnTo>
                        <a:pt x="22" y="388"/>
                      </a:lnTo>
                      <a:lnTo>
                        <a:pt x="19" y="382"/>
                      </a:lnTo>
                      <a:lnTo>
                        <a:pt x="15" y="372"/>
                      </a:lnTo>
                      <a:lnTo>
                        <a:pt x="15" y="367"/>
                      </a:lnTo>
                      <a:lnTo>
                        <a:pt x="19" y="365"/>
                      </a:lnTo>
                      <a:lnTo>
                        <a:pt x="22" y="367"/>
                      </a:lnTo>
                      <a:lnTo>
                        <a:pt x="30" y="369"/>
                      </a:lnTo>
                      <a:lnTo>
                        <a:pt x="38" y="372"/>
                      </a:lnTo>
                      <a:lnTo>
                        <a:pt x="45" y="376"/>
                      </a:lnTo>
                      <a:lnTo>
                        <a:pt x="57" y="380"/>
                      </a:lnTo>
                      <a:lnTo>
                        <a:pt x="66" y="384"/>
                      </a:lnTo>
                      <a:lnTo>
                        <a:pt x="78" y="388"/>
                      </a:lnTo>
                      <a:lnTo>
                        <a:pt x="89" y="390"/>
                      </a:lnTo>
                      <a:lnTo>
                        <a:pt x="102" y="391"/>
                      </a:lnTo>
                      <a:lnTo>
                        <a:pt x="114" y="393"/>
                      </a:lnTo>
                      <a:lnTo>
                        <a:pt x="127" y="395"/>
                      </a:lnTo>
                      <a:lnTo>
                        <a:pt x="138" y="395"/>
                      </a:lnTo>
                      <a:lnTo>
                        <a:pt x="150" y="395"/>
                      </a:lnTo>
                      <a:lnTo>
                        <a:pt x="161" y="393"/>
                      </a:lnTo>
                      <a:lnTo>
                        <a:pt x="175" y="393"/>
                      </a:lnTo>
                      <a:lnTo>
                        <a:pt x="184" y="390"/>
                      </a:lnTo>
                      <a:lnTo>
                        <a:pt x="196" y="386"/>
                      </a:lnTo>
                      <a:lnTo>
                        <a:pt x="205" y="382"/>
                      </a:lnTo>
                      <a:lnTo>
                        <a:pt x="216" y="376"/>
                      </a:lnTo>
                      <a:lnTo>
                        <a:pt x="222" y="369"/>
                      </a:lnTo>
                      <a:lnTo>
                        <a:pt x="230" y="361"/>
                      </a:lnTo>
                      <a:lnTo>
                        <a:pt x="232" y="352"/>
                      </a:lnTo>
                      <a:lnTo>
                        <a:pt x="237" y="342"/>
                      </a:lnTo>
                      <a:lnTo>
                        <a:pt x="239" y="331"/>
                      </a:lnTo>
                      <a:lnTo>
                        <a:pt x="239" y="321"/>
                      </a:lnTo>
                      <a:lnTo>
                        <a:pt x="239" y="310"/>
                      </a:lnTo>
                      <a:lnTo>
                        <a:pt x="239" y="300"/>
                      </a:lnTo>
                      <a:lnTo>
                        <a:pt x="235" y="289"/>
                      </a:lnTo>
                      <a:lnTo>
                        <a:pt x="232" y="277"/>
                      </a:lnTo>
                      <a:lnTo>
                        <a:pt x="230" y="268"/>
                      </a:lnTo>
                      <a:lnTo>
                        <a:pt x="226" y="258"/>
                      </a:lnTo>
                      <a:lnTo>
                        <a:pt x="220" y="251"/>
                      </a:lnTo>
                      <a:lnTo>
                        <a:pt x="215" y="245"/>
                      </a:lnTo>
                      <a:lnTo>
                        <a:pt x="211" y="239"/>
                      </a:lnTo>
                      <a:lnTo>
                        <a:pt x="205" y="238"/>
                      </a:lnTo>
                      <a:lnTo>
                        <a:pt x="197" y="234"/>
                      </a:lnTo>
                      <a:lnTo>
                        <a:pt x="192" y="234"/>
                      </a:lnTo>
                      <a:lnTo>
                        <a:pt x="184" y="234"/>
                      </a:lnTo>
                      <a:lnTo>
                        <a:pt x="178" y="238"/>
                      </a:lnTo>
                      <a:lnTo>
                        <a:pt x="171" y="238"/>
                      </a:lnTo>
                      <a:lnTo>
                        <a:pt x="163" y="239"/>
                      </a:lnTo>
                      <a:lnTo>
                        <a:pt x="154" y="243"/>
                      </a:lnTo>
                      <a:lnTo>
                        <a:pt x="146" y="247"/>
                      </a:lnTo>
                      <a:lnTo>
                        <a:pt x="135" y="249"/>
                      </a:lnTo>
                      <a:lnTo>
                        <a:pt x="125" y="253"/>
                      </a:lnTo>
                      <a:lnTo>
                        <a:pt x="114" y="255"/>
                      </a:lnTo>
                      <a:lnTo>
                        <a:pt x="102" y="258"/>
                      </a:lnTo>
                      <a:lnTo>
                        <a:pt x="89" y="260"/>
                      </a:lnTo>
                      <a:lnTo>
                        <a:pt x="78" y="262"/>
                      </a:lnTo>
                      <a:lnTo>
                        <a:pt x="64" y="262"/>
                      </a:lnTo>
                      <a:lnTo>
                        <a:pt x="53" y="262"/>
                      </a:lnTo>
                      <a:lnTo>
                        <a:pt x="45" y="258"/>
                      </a:lnTo>
                      <a:lnTo>
                        <a:pt x="38" y="258"/>
                      </a:lnTo>
                      <a:lnTo>
                        <a:pt x="32" y="257"/>
                      </a:lnTo>
                      <a:lnTo>
                        <a:pt x="28" y="255"/>
                      </a:lnTo>
                      <a:lnTo>
                        <a:pt x="19" y="253"/>
                      </a:lnTo>
                      <a:lnTo>
                        <a:pt x="13" y="251"/>
                      </a:lnTo>
                      <a:lnTo>
                        <a:pt x="3" y="245"/>
                      </a:lnTo>
                      <a:lnTo>
                        <a:pt x="0" y="241"/>
                      </a:lnTo>
                      <a:lnTo>
                        <a:pt x="0" y="234"/>
                      </a:lnTo>
                      <a:lnTo>
                        <a:pt x="3" y="228"/>
                      </a:lnTo>
                      <a:lnTo>
                        <a:pt x="5" y="220"/>
                      </a:lnTo>
                      <a:lnTo>
                        <a:pt x="9" y="215"/>
                      </a:lnTo>
                      <a:lnTo>
                        <a:pt x="9" y="215"/>
                      </a:lnTo>
                      <a:close/>
                    </a:path>
                  </a:pathLst>
                </a:custGeom>
                <a:solidFill>
                  <a:srgbClr val="FAC7F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9" name="Freeform 64"/>
                <p:cNvSpPr>
                  <a:spLocks/>
                </p:cNvSpPr>
                <p:nvPr/>
              </p:nvSpPr>
              <p:spPr bwMode="auto">
                <a:xfrm>
                  <a:off x="3793744" y="2986644"/>
                  <a:ext cx="195861" cy="77588"/>
                </a:xfrm>
                <a:custGeom>
                  <a:avLst/>
                  <a:gdLst/>
                  <a:ahLst/>
                  <a:cxnLst>
                    <a:cxn ang="0">
                      <a:pos x="37" y="1"/>
                    </a:cxn>
                    <a:cxn ang="0">
                      <a:pos x="52" y="5"/>
                    </a:cxn>
                    <a:cxn ang="0">
                      <a:pos x="73" y="13"/>
                    </a:cxn>
                    <a:cxn ang="0">
                      <a:pos x="86" y="19"/>
                    </a:cxn>
                    <a:cxn ang="0">
                      <a:pos x="101" y="22"/>
                    </a:cxn>
                    <a:cxn ang="0">
                      <a:pos x="116" y="26"/>
                    </a:cxn>
                    <a:cxn ang="0">
                      <a:pos x="135" y="30"/>
                    </a:cxn>
                    <a:cxn ang="0">
                      <a:pos x="153" y="34"/>
                    </a:cxn>
                    <a:cxn ang="0">
                      <a:pos x="173" y="38"/>
                    </a:cxn>
                    <a:cxn ang="0">
                      <a:pos x="192" y="39"/>
                    </a:cxn>
                    <a:cxn ang="0">
                      <a:pos x="213" y="43"/>
                    </a:cxn>
                    <a:cxn ang="0">
                      <a:pos x="234" y="45"/>
                    </a:cxn>
                    <a:cxn ang="0">
                      <a:pos x="255" y="45"/>
                    </a:cxn>
                    <a:cxn ang="0">
                      <a:pos x="274" y="45"/>
                    </a:cxn>
                    <a:cxn ang="0">
                      <a:pos x="293" y="45"/>
                    </a:cxn>
                    <a:cxn ang="0">
                      <a:pos x="308" y="43"/>
                    </a:cxn>
                    <a:cxn ang="0">
                      <a:pos x="324" y="43"/>
                    </a:cxn>
                    <a:cxn ang="0">
                      <a:pos x="337" y="43"/>
                    </a:cxn>
                    <a:cxn ang="0">
                      <a:pos x="348" y="43"/>
                    </a:cxn>
                    <a:cxn ang="0">
                      <a:pos x="367" y="43"/>
                    </a:cxn>
                    <a:cxn ang="0">
                      <a:pos x="383" y="45"/>
                    </a:cxn>
                    <a:cxn ang="0">
                      <a:pos x="394" y="53"/>
                    </a:cxn>
                    <a:cxn ang="0">
                      <a:pos x="402" y="62"/>
                    </a:cxn>
                    <a:cxn ang="0">
                      <a:pos x="409" y="77"/>
                    </a:cxn>
                    <a:cxn ang="0">
                      <a:pos x="413" y="95"/>
                    </a:cxn>
                    <a:cxn ang="0">
                      <a:pos x="415" y="112"/>
                    </a:cxn>
                    <a:cxn ang="0">
                      <a:pos x="411" y="125"/>
                    </a:cxn>
                    <a:cxn ang="0">
                      <a:pos x="405" y="140"/>
                    </a:cxn>
                    <a:cxn ang="0">
                      <a:pos x="394" y="150"/>
                    </a:cxn>
                    <a:cxn ang="0">
                      <a:pos x="379" y="157"/>
                    </a:cxn>
                    <a:cxn ang="0">
                      <a:pos x="358" y="161"/>
                    </a:cxn>
                    <a:cxn ang="0">
                      <a:pos x="343" y="161"/>
                    </a:cxn>
                    <a:cxn ang="0">
                      <a:pos x="331" y="163"/>
                    </a:cxn>
                    <a:cxn ang="0">
                      <a:pos x="312" y="159"/>
                    </a:cxn>
                    <a:cxn ang="0">
                      <a:pos x="291" y="155"/>
                    </a:cxn>
                    <a:cxn ang="0">
                      <a:pos x="269" y="152"/>
                    </a:cxn>
                    <a:cxn ang="0">
                      <a:pos x="246" y="146"/>
                    </a:cxn>
                    <a:cxn ang="0">
                      <a:pos x="232" y="144"/>
                    </a:cxn>
                    <a:cxn ang="0">
                      <a:pos x="219" y="140"/>
                    </a:cxn>
                    <a:cxn ang="0">
                      <a:pos x="206" y="136"/>
                    </a:cxn>
                    <a:cxn ang="0">
                      <a:pos x="192" y="133"/>
                    </a:cxn>
                    <a:cxn ang="0">
                      <a:pos x="179" y="129"/>
                    </a:cxn>
                    <a:cxn ang="0">
                      <a:pos x="166" y="125"/>
                    </a:cxn>
                    <a:cxn ang="0">
                      <a:pos x="141" y="117"/>
                    </a:cxn>
                    <a:cxn ang="0">
                      <a:pos x="126" y="112"/>
                    </a:cxn>
                    <a:cxn ang="0">
                      <a:pos x="114" y="108"/>
                    </a:cxn>
                    <a:cxn ang="0">
                      <a:pos x="92" y="98"/>
                    </a:cxn>
                    <a:cxn ang="0">
                      <a:pos x="69" y="89"/>
                    </a:cxn>
                    <a:cxn ang="0">
                      <a:pos x="50" y="81"/>
                    </a:cxn>
                    <a:cxn ang="0">
                      <a:pos x="33" y="72"/>
                    </a:cxn>
                    <a:cxn ang="0">
                      <a:pos x="19" y="64"/>
                    </a:cxn>
                    <a:cxn ang="0">
                      <a:pos x="4" y="53"/>
                    </a:cxn>
                    <a:cxn ang="0">
                      <a:pos x="2" y="30"/>
                    </a:cxn>
                    <a:cxn ang="0">
                      <a:pos x="14" y="13"/>
                    </a:cxn>
                    <a:cxn ang="0">
                      <a:pos x="25" y="1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415" h="163">
                      <a:moveTo>
                        <a:pt x="33" y="0"/>
                      </a:moveTo>
                      <a:lnTo>
                        <a:pt x="37" y="1"/>
                      </a:lnTo>
                      <a:lnTo>
                        <a:pt x="42" y="1"/>
                      </a:lnTo>
                      <a:lnTo>
                        <a:pt x="52" y="5"/>
                      </a:lnTo>
                      <a:lnTo>
                        <a:pt x="61" y="9"/>
                      </a:lnTo>
                      <a:lnTo>
                        <a:pt x="73" y="13"/>
                      </a:lnTo>
                      <a:lnTo>
                        <a:pt x="80" y="15"/>
                      </a:lnTo>
                      <a:lnTo>
                        <a:pt x="86" y="19"/>
                      </a:lnTo>
                      <a:lnTo>
                        <a:pt x="94" y="19"/>
                      </a:lnTo>
                      <a:lnTo>
                        <a:pt x="101" y="22"/>
                      </a:lnTo>
                      <a:lnTo>
                        <a:pt x="109" y="24"/>
                      </a:lnTo>
                      <a:lnTo>
                        <a:pt x="116" y="26"/>
                      </a:lnTo>
                      <a:lnTo>
                        <a:pt x="126" y="28"/>
                      </a:lnTo>
                      <a:lnTo>
                        <a:pt x="135" y="30"/>
                      </a:lnTo>
                      <a:lnTo>
                        <a:pt x="143" y="32"/>
                      </a:lnTo>
                      <a:lnTo>
                        <a:pt x="153" y="34"/>
                      </a:lnTo>
                      <a:lnTo>
                        <a:pt x="162" y="36"/>
                      </a:lnTo>
                      <a:lnTo>
                        <a:pt x="173" y="38"/>
                      </a:lnTo>
                      <a:lnTo>
                        <a:pt x="183" y="39"/>
                      </a:lnTo>
                      <a:lnTo>
                        <a:pt x="192" y="39"/>
                      </a:lnTo>
                      <a:lnTo>
                        <a:pt x="202" y="41"/>
                      </a:lnTo>
                      <a:lnTo>
                        <a:pt x="213" y="43"/>
                      </a:lnTo>
                      <a:lnTo>
                        <a:pt x="223" y="43"/>
                      </a:lnTo>
                      <a:lnTo>
                        <a:pt x="234" y="45"/>
                      </a:lnTo>
                      <a:lnTo>
                        <a:pt x="246" y="45"/>
                      </a:lnTo>
                      <a:lnTo>
                        <a:pt x="255" y="45"/>
                      </a:lnTo>
                      <a:lnTo>
                        <a:pt x="265" y="45"/>
                      </a:lnTo>
                      <a:lnTo>
                        <a:pt x="274" y="45"/>
                      </a:lnTo>
                      <a:lnTo>
                        <a:pt x="284" y="45"/>
                      </a:lnTo>
                      <a:lnTo>
                        <a:pt x="293" y="45"/>
                      </a:lnTo>
                      <a:lnTo>
                        <a:pt x="299" y="43"/>
                      </a:lnTo>
                      <a:lnTo>
                        <a:pt x="308" y="43"/>
                      </a:lnTo>
                      <a:lnTo>
                        <a:pt x="314" y="43"/>
                      </a:lnTo>
                      <a:lnTo>
                        <a:pt x="324" y="43"/>
                      </a:lnTo>
                      <a:lnTo>
                        <a:pt x="329" y="43"/>
                      </a:lnTo>
                      <a:lnTo>
                        <a:pt x="337" y="43"/>
                      </a:lnTo>
                      <a:lnTo>
                        <a:pt x="343" y="43"/>
                      </a:lnTo>
                      <a:lnTo>
                        <a:pt x="348" y="43"/>
                      </a:lnTo>
                      <a:lnTo>
                        <a:pt x="358" y="43"/>
                      </a:lnTo>
                      <a:lnTo>
                        <a:pt x="367" y="43"/>
                      </a:lnTo>
                      <a:lnTo>
                        <a:pt x="375" y="43"/>
                      </a:lnTo>
                      <a:lnTo>
                        <a:pt x="383" y="45"/>
                      </a:lnTo>
                      <a:lnTo>
                        <a:pt x="388" y="49"/>
                      </a:lnTo>
                      <a:lnTo>
                        <a:pt x="394" y="53"/>
                      </a:lnTo>
                      <a:lnTo>
                        <a:pt x="398" y="55"/>
                      </a:lnTo>
                      <a:lnTo>
                        <a:pt x="402" y="62"/>
                      </a:lnTo>
                      <a:lnTo>
                        <a:pt x="405" y="68"/>
                      </a:lnTo>
                      <a:lnTo>
                        <a:pt x="409" y="77"/>
                      </a:lnTo>
                      <a:lnTo>
                        <a:pt x="411" y="87"/>
                      </a:lnTo>
                      <a:lnTo>
                        <a:pt x="413" y="95"/>
                      </a:lnTo>
                      <a:lnTo>
                        <a:pt x="413" y="102"/>
                      </a:lnTo>
                      <a:lnTo>
                        <a:pt x="415" y="112"/>
                      </a:lnTo>
                      <a:lnTo>
                        <a:pt x="411" y="119"/>
                      </a:lnTo>
                      <a:lnTo>
                        <a:pt x="411" y="125"/>
                      </a:lnTo>
                      <a:lnTo>
                        <a:pt x="409" y="133"/>
                      </a:lnTo>
                      <a:lnTo>
                        <a:pt x="405" y="140"/>
                      </a:lnTo>
                      <a:lnTo>
                        <a:pt x="400" y="144"/>
                      </a:lnTo>
                      <a:lnTo>
                        <a:pt x="394" y="150"/>
                      </a:lnTo>
                      <a:lnTo>
                        <a:pt x="386" y="153"/>
                      </a:lnTo>
                      <a:lnTo>
                        <a:pt x="379" y="157"/>
                      </a:lnTo>
                      <a:lnTo>
                        <a:pt x="367" y="159"/>
                      </a:lnTo>
                      <a:lnTo>
                        <a:pt x="358" y="161"/>
                      </a:lnTo>
                      <a:lnTo>
                        <a:pt x="350" y="161"/>
                      </a:lnTo>
                      <a:lnTo>
                        <a:pt x="343" y="161"/>
                      </a:lnTo>
                      <a:lnTo>
                        <a:pt x="337" y="161"/>
                      </a:lnTo>
                      <a:lnTo>
                        <a:pt x="331" y="163"/>
                      </a:lnTo>
                      <a:lnTo>
                        <a:pt x="322" y="161"/>
                      </a:lnTo>
                      <a:lnTo>
                        <a:pt x="312" y="159"/>
                      </a:lnTo>
                      <a:lnTo>
                        <a:pt x="303" y="157"/>
                      </a:lnTo>
                      <a:lnTo>
                        <a:pt x="291" y="155"/>
                      </a:lnTo>
                      <a:lnTo>
                        <a:pt x="280" y="153"/>
                      </a:lnTo>
                      <a:lnTo>
                        <a:pt x="269" y="152"/>
                      </a:lnTo>
                      <a:lnTo>
                        <a:pt x="257" y="150"/>
                      </a:lnTo>
                      <a:lnTo>
                        <a:pt x="246" y="146"/>
                      </a:lnTo>
                      <a:lnTo>
                        <a:pt x="238" y="144"/>
                      </a:lnTo>
                      <a:lnTo>
                        <a:pt x="232" y="144"/>
                      </a:lnTo>
                      <a:lnTo>
                        <a:pt x="225" y="140"/>
                      </a:lnTo>
                      <a:lnTo>
                        <a:pt x="219" y="140"/>
                      </a:lnTo>
                      <a:lnTo>
                        <a:pt x="211" y="138"/>
                      </a:lnTo>
                      <a:lnTo>
                        <a:pt x="206" y="136"/>
                      </a:lnTo>
                      <a:lnTo>
                        <a:pt x="198" y="134"/>
                      </a:lnTo>
                      <a:lnTo>
                        <a:pt x="192" y="133"/>
                      </a:lnTo>
                      <a:lnTo>
                        <a:pt x="187" y="131"/>
                      </a:lnTo>
                      <a:lnTo>
                        <a:pt x="179" y="129"/>
                      </a:lnTo>
                      <a:lnTo>
                        <a:pt x="172" y="125"/>
                      </a:lnTo>
                      <a:lnTo>
                        <a:pt x="166" y="125"/>
                      </a:lnTo>
                      <a:lnTo>
                        <a:pt x="153" y="121"/>
                      </a:lnTo>
                      <a:lnTo>
                        <a:pt x="141" y="117"/>
                      </a:lnTo>
                      <a:lnTo>
                        <a:pt x="133" y="114"/>
                      </a:lnTo>
                      <a:lnTo>
                        <a:pt x="126" y="112"/>
                      </a:lnTo>
                      <a:lnTo>
                        <a:pt x="120" y="110"/>
                      </a:lnTo>
                      <a:lnTo>
                        <a:pt x="114" y="108"/>
                      </a:lnTo>
                      <a:lnTo>
                        <a:pt x="101" y="102"/>
                      </a:lnTo>
                      <a:lnTo>
                        <a:pt x="92" y="98"/>
                      </a:lnTo>
                      <a:lnTo>
                        <a:pt x="80" y="93"/>
                      </a:lnTo>
                      <a:lnTo>
                        <a:pt x="69" y="89"/>
                      </a:lnTo>
                      <a:lnTo>
                        <a:pt x="57" y="83"/>
                      </a:lnTo>
                      <a:lnTo>
                        <a:pt x="50" y="81"/>
                      </a:lnTo>
                      <a:lnTo>
                        <a:pt x="38" y="76"/>
                      </a:lnTo>
                      <a:lnTo>
                        <a:pt x="33" y="72"/>
                      </a:lnTo>
                      <a:lnTo>
                        <a:pt x="23" y="68"/>
                      </a:lnTo>
                      <a:lnTo>
                        <a:pt x="19" y="64"/>
                      </a:lnTo>
                      <a:lnTo>
                        <a:pt x="8" y="57"/>
                      </a:lnTo>
                      <a:lnTo>
                        <a:pt x="4" y="53"/>
                      </a:lnTo>
                      <a:lnTo>
                        <a:pt x="0" y="39"/>
                      </a:lnTo>
                      <a:lnTo>
                        <a:pt x="2" y="30"/>
                      </a:lnTo>
                      <a:lnTo>
                        <a:pt x="6" y="20"/>
                      </a:lnTo>
                      <a:lnTo>
                        <a:pt x="14" y="13"/>
                      </a:lnTo>
                      <a:lnTo>
                        <a:pt x="19" y="5"/>
                      </a:lnTo>
                      <a:lnTo>
                        <a:pt x="25" y="1"/>
                      </a:lnTo>
                      <a:lnTo>
                        <a:pt x="31" y="0"/>
                      </a:lnTo>
                      <a:lnTo>
                        <a:pt x="33" y="0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rgbClr val="CF91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0" name="Freeform 65"/>
                <p:cNvSpPr>
                  <a:spLocks/>
                </p:cNvSpPr>
                <p:nvPr/>
              </p:nvSpPr>
              <p:spPr bwMode="auto">
                <a:xfrm>
                  <a:off x="3104917" y="2407576"/>
                  <a:ext cx="274395" cy="158960"/>
                </a:xfrm>
                <a:custGeom>
                  <a:avLst/>
                  <a:gdLst/>
                  <a:ahLst/>
                  <a:cxnLst>
                    <a:cxn ang="0">
                      <a:pos x="53" y="266"/>
                    </a:cxn>
                    <a:cxn ang="0">
                      <a:pos x="80" y="233"/>
                    </a:cxn>
                    <a:cxn ang="0">
                      <a:pos x="102" y="207"/>
                    </a:cxn>
                    <a:cxn ang="0">
                      <a:pos x="121" y="186"/>
                    </a:cxn>
                    <a:cxn ang="0">
                      <a:pos x="142" y="163"/>
                    </a:cxn>
                    <a:cxn ang="0">
                      <a:pos x="165" y="140"/>
                    </a:cxn>
                    <a:cxn ang="0">
                      <a:pos x="192" y="119"/>
                    </a:cxn>
                    <a:cxn ang="0">
                      <a:pos x="220" y="97"/>
                    </a:cxn>
                    <a:cxn ang="0">
                      <a:pos x="253" y="76"/>
                    </a:cxn>
                    <a:cxn ang="0">
                      <a:pos x="285" y="55"/>
                    </a:cxn>
                    <a:cxn ang="0">
                      <a:pos x="315" y="38"/>
                    </a:cxn>
                    <a:cxn ang="0">
                      <a:pos x="348" y="24"/>
                    </a:cxn>
                    <a:cxn ang="0">
                      <a:pos x="378" y="15"/>
                    </a:cxn>
                    <a:cxn ang="0">
                      <a:pos x="410" y="7"/>
                    </a:cxn>
                    <a:cxn ang="0">
                      <a:pos x="441" y="2"/>
                    </a:cxn>
                    <a:cxn ang="0">
                      <a:pos x="467" y="0"/>
                    </a:cxn>
                    <a:cxn ang="0">
                      <a:pos x="494" y="2"/>
                    </a:cxn>
                    <a:cxn ang="0">
                      <a:pos x="517" y="5"/>
                    </a:cxn>
                    <a:cxn ang="0">
                      <a:pos x="538" y="13"/>
                    </a:cxn>
                    <a:cxn ang="0">
                      <a:pos x="563" y="28"/>
                    </a:cxn>
                    <a:cxn ang="0">
                      <a:pos x="580" y="55"/>
                    </a:cxn>
                    <a:cxn ang="0">
                      <a:pos x="580" y="87"/>
                    </a:cxn>
                    <a:cxn ang="0">
                      <a:pos x="566" y="119"/>
                    </a:cxn>
                    <a:cxn ang="0">
                      <a:pos x="547" y="146"/>
                    </a:cxn>
                    <a:cxn ang="0">
                      <a:pos x="530" y="169"/>
                    </a:cxn>
                    <a:cxn ang="0">
                      <a:pos x="509" y="178"/>
                    </a:cxn>
                    <a:cxn ang="0">
                      <a:pos x="485" y="180"/>
                    </a:cxn>
                    <a:cxn ang="0">
                      <a:pos x="452" y="180"/>
                    </a:cxn>
                    <a:cxn ang="0">
                      <a:pos x="416" y="182"/>
                    </a:cxn>
                    <a:cxn ang="0">
                      <a:pos x="395" y="182"/>
                    </a:cxn>
                    <a:cxn ang="0">
                      <a:pos x="372" y="188"/>
                    </a:cxn>
                    <a:cxn ang="0">
                      <a:pos x="348" y="194"/>
                    </a:cxn>
                    <a:cxn ang="0">
                      <a:pos x="323" y="201"/>
                    </a:cxn>
                    <a:cxn ang="0">
                      <a:pos x="294" y="211"/>
                    </a:cxn>
                    <a:cxn ang="0">
                      <a:pos x="266" y="220"/>
                    </a:cxn>
                    <a:cxn ang="0">
                      <a:pos x="234" y="232"/>
                    </a:cxn>
                    <a:cxn ang="0">
                      <a:pos x="207" y="245"/>
                    </a:cxn>
                    <a:cxn ang="0">
                      <a:pos x="175" y="254"/>
                    </a:cxn>
                    <a:cxn ang="0">
                      <a:pos x="146" y="268"/>
                    </a:cxn>
                    <a:cxn ang="0">
                      <a:pos x="118" y="281"/>
                    </a:cxn>
                    <a:cxn ang="0">
                      <a:pos x="93" y="294"/>
                    </a:cxn>
                    <a:cxn ang="0">
                      <a:pos x="72" y="308"/>
                    </a:cxn>
                    <a:cxn ang="0">
                      <a:pos x="53" y="319"/>
                    </a:cxn>
                    <a:cxn ang="0">
                      <a:pos x="30" y="330"/>
                    </a:cxn>
                    <a:cxn ang="0">
                      <a:pos x="9" y="334"/>
                    </a:cxn>
                    <a:cxn ang="0">
                      <a:pos x="0" y="323"/>
                    </a:cxn>
                    <a:cxn ang="0">
                      <a:pos x="19" y="296"/>
                    </a:cxn>
                    <a:cxn ang="0">
                      <a:pos x="38" y="283"/>
                    </a:cxn>
                  </a:cxnLst>
                  <a:rect l="0" t="0" r="r" b="b"/>
                  <a:pathLst>
                    <a:path w="580" h="334">
                      <a:moveTo>
                        <a:pt x="38" y="283"/>
                      </a:moveTo>
                      <a:lnTo>
                        <a:pt x="45" y="273"/>
                      </a:lnTo>
                      <a:lnTo>
                        <a:pt x="53" y="266"/>
                      </a:lnTo>
                      <a:lnTo>
                        <a:pt x="61" y="254"/>
                      </a:lnTo>
                      <a:lnTo>
                        <a:pt x="70" y="245"/>
                      </a:lnTo>
                      <a:lnTo>
                        <a:pt x="80" y="233"/>
                      </a:lnTo>
                      <a:lnTo>
                        <a:pt x="91" y="222"/>
                      </a:lnTo>
                      <a:lnTo>
                        <a:pt x="97" y="214"/>
                      </a:lnTo>
                      <a:lnTo>
                        <a:pt x="102" y="207"/>
                      </a:lnTo>
                      <a:lnTo>
                        <a:pt x="108" y="199"/>
                      </a:lnTo>
                      <a:lnTo>
                        <a:pt x="116" y="194"/>
                      </a:lnTo>
                      <a:lnTo>
                        <a:pt x="121" y="186"/>
                      </a:lnTo>
                      <a:lnTo>
                        <a:pt x="127" y="178"/>
                      </a:lnTo>
                      <a:lnTo>
                        <a:pt x="135" y="171"/>
                      </a:lnTo>
                      <a:lnTo>
                        <a:pt x="142" y="163"/>
                      </a:lnTo>
                      <a:lnTo>
                        <a:pt x="150" y="156"/>
                      </a:lnTo>
                      <a:lnTo>
                        <a:pt x="158" y="148"/>
                      </a:lnTo>
                      <a:lnTo>
                        <a:pt x="165" y="140"/>
                      </a:lnTo>
                      <a:lnTo>
                        <a:pt x="175" y="135"/>
                      </a:lnTo>
                      <a:lnTo>
                        <a:pt x="182" y="125"/>
                      </a:lnTo>
                      <a:lnTo>
                        <a:pt x="192" y="119"/>
                      </a:lnTo>
                      <a:lnTo>
                        <a:pt x="199" y="110"/>
                      </a:lnTo>
                      <a:lnTo>
                        <a:pt x="211" y="102"/>
                      </a:lnTo>
                      <a:lnTo>
                        <a:pt x="220" y="97"/>
                      </a:lnTo>
                      <a:lnTo>
                        <a:pt x="230" y="89"/>
                      </a:lnTo>
                      <a:lnTo>
                        <a:pt x="241" y="81"/>
                      </a:lnTo>
                      <a:lnTo>
                        <a:pt x="253" y="76"/>
                      </a:lnTo>
                      <a:lnTo>
                        <a:pt x="262" y="68"/>
                      </a:lnTo>
                      <a:lnTo>
                        <a:pt x="274" y="62"/>
                      </a:lnTo>
                      <a:lnTo>
                        <a:pt x="285" y="55"/>
                      </a:lnTo>
                      <a:lnTo>
                        <a:pt x="294" y="49"/>
                      </a:lnTo>
                      <a:lnTo>
                        <a:pt x="306" y="43"/>
                      </a:lnTo>
                      <a:lnTo>
                        <a:pt x="315" y="38"/>
                      </a:lnTo>
                      <a:lnTo>
                        <a:pt x="327" y="34"/>
                      </a:lnTo>
                      <a:lnTo>
                        <a:pt x="338" y="30"/>
                      </a:lnTo>
                      <a:lnTo>
                        <a:pt x="348" y="24"/>
                      </a:lnTo>
                      <a:lnTo>
                        <a:pt x="357" y="21"/>
                      </a:lnTo>
                      <a:lnTo>
                        <a:pt x="369" y="19"/>
                      </a:lnTo>
                      <a:lnTo>
                        <a:pt x="378" y="15"/>
                      </a:lnTo>
                      <a:lnTo>
                        <a:pt x="390" y="11"/>
                      </a:lnTo>
                      <a:lnTo>
                        <a:pt x="401" y="9"/>
                      </a:lnTo>
                      <a:lnTo>
                        <a:pt x="410" y="7"/>
                      </a:lnTo>
                      <a:lnTo>
                        <a:pt x="422" y="5"/>
                      </a:lnTo>
                      <a:lnTo>
                        <a:pt x="429" y="4"/>
                      </a:lnTo>
                      <a:lnTo>
                        <a:pt x="441" y="2"/>
                      </a:lnTo>
                      <a:lnTo>
                        <a:pt x="448" y="2"/>
                      </a:lnTo>
                      <a:lnTo>
                        <a:pt x="460" y="2"/>
                      </a:lnTo>
                      <a:lnTo>
                        <a:pt x="467" y="0"/>
                      </a:lnTo>
                      <a:lnTo>
                        <a:pt x="475" y="0"/>
                      </a:lnTo>
                      <a:lnTo>
                        <a:pt x="485" y="2"/>
                      </a:lnTo>
                      <a:lnTo>
                        <a:pt x="494" y="2"/>
                      </a:lnTo>
                      <a:lnTo>
                        <a:pt x="502" y="2"/>
                      </a:lnTo>
                      <a:lnTo>
                        <a:pt x="509" y="4"/>
                      </a:lnTo>
                      <a:lnTo>
                        <a:pt x="517" y="5"/>
                      </a:lnTo>
                      <a:lnTo>
                        <a:pt x="525" y="7"/>
                      </a:lnTo>
                      <a:lnTo>
                        <a:pt x="532" y="9"/>
                      </a:lnTo>
                      <a:lnTo>
                        <a:pt x="538" y="13"/>
                      </a:lnTo>
                      <a:lnTo>
                        <a:pt x="545" y="17"/>
                      </a:lnTo>
                      <a:lnTo>
                        <a:pt x="553" y="21"/>
                      </a:lnTo>
                      <a:lnTo>
                        <a:pt x="563" y="28"/>
                      </a:lnTo>
                      <a:lnTo>
                        <a:pt x="570" y="36"/>
                      </a:lnTo>
                      <a:lnTo>
                        <a:pt x="576" y="43"/>
                      </a:lnTo>
                      <a:lnTo>
                        <a:pt x="580" y="55"/>
                      </a:lnTo>
                      <a:lnTo>
                        <a:pt x="580" y="64"/>
                      </a:lnTo>
                      <a:lnTo>
                        <a:pt x="580" y="76"/>
                      </a:lnTo>
                      <a:lnTo>
                        <a:pt x="580" y="87"/>
                      </a:lnTo>
                      <a:lnTo>
                        <a:pt x="576" y="99"/>
                      </a:lnTo>
                      <a:lnTo>
                        <a:pt x="570" y="108"/>
                      </a:lnTo>
                      <a:lnTo>
                        <a:pt x="566" y="119"/>
                      </a:lnTo>
                      <a:lnTo>
                        <a:pt x="561" y="127"/>
                      </a:lnTo>
                      <a:lnTo>
                        <a:pt x="555" y="138"/>
                      </a:lnTo>
                      <a:lnTo>
                        <a:pt x="547" y="146"/>
                      </a:lnTo>
                      <a:lnTo>
                        <a:pt x="542" y="156"/>
                      </a:lnTo>
                      <a:lnTo>
                        <a:pt x="536" y="161"/>
                      </a:lnTo>
                      <a:lnTo>
                        <a:pt x="530" y="169"/>
                      </a:lnTo>
                      <a:lnTo>
                        <a:pt x="523" y="173"/>
                      </a:lnTo>
                      <a:lnTo>
                        <a:pt x="517" y="175"/>
                      </a:lnTo>
                      <a:lnTo>
                        <a:pt x="509" y="178"/>
                      </a:lnTo>
                      <a:lnTo>
                        <a:pt x="504" y="180"/>
                      </a:lnTo>
                      <a:lnTo>
                        <a:pt x="494" y="180"/>
                      </a:lnTo>
                      <a:lnTo>
                        <a:pt x="485" y="180"/>
                      </a:lnTo>
                      <a:lnTo>
                        <a:pt x="475" y="180"/>
                      </a:lnTo>
                      <a:lnTo>
                        <a:pt x="466" y="182"/>
                      </a:lnTo>
                      <a:lnTo>
                        <a:pt x="452" y="180"/>
                      </a:lnTo>
                      <a:lnTo>
                        <a:pt x="441" y="180"/>
                      </a:lnTo>
                      <a:lnTo>
                        <a:pt x="428" y="180"/>
                      </a:lnTo>
                      <a:lnTo>
                        <a:pt x="416" y="182"/>
                      </a:lnTo>
                      <a:lnTo>
                        <a:pt x="409" y="182"/>
                      </a:lnTo>
                      <a:lnTo>
                        <a:pt x="401" y="182"/>
                      </a:lnTo>
                      <a:lnTo>
                        <a:pt x="395" y="182"/>
                      </a:lnTo>
                      <a:lnTo>
                        <a:pt x="388" y="184"/>
                      </a:lnTo>
                      <a:lnTo>
                        <a:pt x="378" y="184"/>
                      </a:lnTo>
                      <a:lnTo>
                        <a:pt x="372" y="188"/>
                      </a:lnTo>
                      <a:lnTo>
                        <a:pt x="365" y="188"/>
                      </a:lnTo>
                      <a:lnTo>
                        <a:pt x="357" y="192"/>
                      </a:lnTo>
                      <a:lnTo>
                        <a:pt x="348" y="194"/>
                      </a:lnTo>
                      <a:lnTo>
                        <a:pt x="340" y="195"/>
                      </a:lnTo>
                      <a:lnTo>
                        <a:pt x="331" y="197"/>
                      </a:lnTo>
                      <a:lnTo>
                        <a:pt x="323" y="201"/>
                      </a:lnTo>
                      <a:lnTo>
                        <a:pt x="313" y="203"/>
                      </a:lnTo>
                      <a:lnTo>
                        <a:pt x="304" y="207"/>
                      </a:lnTo>
                      <a:lnTo>
                        <a:pt x="294" y="211"/>
                      </a:lnTo>
                      <a:lnTo>
                        <a:pt x="285" y="214"/>
                      </a:lnTo>
                      <a:lnTo>
                        <a:pt x="275" y="216"/>
                      </a:lnTo>
                      <a:lnTo>
                        <a:pt x="266" y="220"/>
                      </a:lnTo>
                      <a:lnTo>
                        <a:pt x="255" y="224"/>
                      </a:lnTo>
                      <a:lnTo>
                        <a:pt x="245" y="228"/>
                      </a:lnTo>
                      <a:lnTo>
                        <a:pt x="234" y="232"/>
                      </a:lnTo>
                      <a:lnTo>
                        <a:pt x="224" y="235"/>
                      </a:lnTo>
                      <a:lnTo>
                        <a:pt x="216" y="239"/>
                      </a:lnTo>
                      <a:lnTo>
                        <a:pt x="207" y="245"/>
                      </a:lnTo>
                      <a:lnTo>
                        <a:pt x="196" y="247"/>
                      </a:lnTo>
                      <a:lnTo>
                        <a:pt x="184" y="251"/>
                      </a:lnTo>
                      <a:lnTo>
                        <a:pt x="175" y="254"/>
                      </a:lnTo>
                      <a:lnTo>
                        <a:pt x="165" y="260"/>
                      </a:lnTo>
                      <a:lnTo>
                        <a:pt x="156" y="264"/>
                      </a:lnTo>
                      <a:lnTo>
                        <a:pt x="146" y="268"/>
                      </a:lnTo>
                      <a:lnTo>
                        <a:pt x="137" y="273"/>
                      </a:lnTo>
                      <a:lnTo>
                        <a:pt x="129" y="277"/>
                      </a:lnTo>
                      <a:lnTo>
                        <a:pt x="118" y="281"/>
                      </a:lnTo>
                      <a:lnTo>
                        <a:pt x="110" y="285"/>
                      </a:lnTo>
                      <a:lnTo>
                        <a:pt x="100" y="290"/>
                      </a:lnTo>
                      <a:lnTo>
                        <a:pt x="93" y="294"/>
                      </a:lnTo>
                      <a:lnTo>
                        <a:pt x="87" y="298"/>
                      </a:lnTo>
                      <a:lnTo>
                        <a:pt x="80" y="304"/>
                      </a:lnTo>
                      <a:lnTo>
                        <a:pt x="72" y="308"/>
                      </a:lnTo>
                      <a:lnTo>
                        <a:pt x="66" y="313"/>
                      </a:lnTo>
                      <a:lnTo>
                        <a:pt x="59" y="317"/>
                      </a:lnTo>
                      <a:lnTo>
                        <a:pt x="53" y="319"/>
                      </a:lnTo>
                      <a:lnTo>
                        <a:pt x="45" y="323"/>
                      </a:lnTo>
                      <a:lnTo>
                        <a:pt x="42" y="327"/>
                      </a:lnTo>
                      <a:lnTo>
                        <a:pt x="30" y="330"/>
                      </a:lnTo>
                      <a:lnTo>
                        <a:pt x="23" y="334"/>
                      </a:lnTo>
                      <a:lnTo>
                        <a:pt x="15" y="334"/>
                      </a:lnTo>
                      <a:lnTo>
                        <a:pt x="9" y="334"/>
                      </a:lnTo>
                      <a:lnTo>
                        <a:pt x="5" y="332"/>
                      </a:lnTo>
                      <a:lnTo>
                        <a:pt x="2" y="332"/>
                      </a:lnTo>
                      <a:lnTo>
                        <a:pt x="0" y="323"/>
                      </a:lnTo>
                      <a:lnTo>
                        <a:pt x="5" y="311"/>
                      </a:lnTo>
                      <a:lnTo>
                        <a:pt x="11" y="304"/>
                      </a:lnTo>
                      <a:lnTo>
                        <a:pt x="19" y="296"/>
                      </a:lnTo>
                      <a:lnTo>
                        <a:pt x="26" y="289"/>
                      </a:lnTo>
                      <a:lnTo>
                        <a:pt x="38" y="283"/>
                      </a:lnTo>
                      <a:lnTo>
                        <a:pt x="38" y="283"/>
                      </a:lnTo>
                      <a:close/>
                    </a:path>
                  </a:pathLst>
                </a:custGeom>
                <a:solidFill>
                  <a:srgbClr val="CF91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1" name="Freeform 66"/>
                <p:cNvSpPr>
                  <a:spLocks/>
                </p:cNvSpPr>
                <p:nvPr/>
              </p:nvSpPr>
              <p:spPr bwMode="auto">
                <a:xfrm>
                  <a:off x="3140873" y="2589244"/>
                  <a:ext cx="745598" cy="582853"/>
                </a:xfrm>
                <a:custGeom>
                  <a:avLst/>
                  <a:gdLst/>
                  <a:ahLst/>
                  <a:cxnLst>
                    <a:cxn ang="0">
                      <a:pos x="116" y="843"/>
                    </a:cxn>
                    <a:cxn ang="0">
                      <a:pos x="220" y="946"/>
                    </a:cxn>
                    <a:cxn ang="0">
                      <a:pos x="319" y="1052"/>
                    </a:cxn>
                    <a:cxn ang="0">
                      <a:pos x="357" y="1123"/>
                    </a:cxn>
                    <a:cxn ang="0">
                      <a:pos x="390" y="1191"/>
                    </a:cxn>
                    <a:cxn ang="0">
                      <a:pos x="450" y="1223"/>
                    </a:cxn>
                    <a:cxn ang="0">
                      <a:pos x="521" y="1229"/>
                    </a:cxn>
                    <a:cxn ang="0">
                      <a:pos x="595" y="1229"/>
                    </a:cxn>
                    <a:cxn ang="0">
                      <a:pos x="688" y="1225"/>
                    </a:cxn>
                    <a:cxn ang="0">
                      <a:pos x="789" y="1214"/>
                    </a:cxn>
                    <a:cxn ang="0">
                      <a:pos x="901" y="1201"/>
                    </a:cxn>
                    <a:cxn ang="0">
                      <a:pos x="1013" y="1180"/>
                    </a:cxn>
                    <a:cxn ang="0">
                      <a:pos x="1122" y="1157"/>
                    </a:cxn>
                    <a:cxn ang="0">
                      <a:pos x="1209" y="1138"/>
                    </a:cxn>
                    <a:cxn ang="0">
                      <a:pos x="1285" y="1119"/>
                    </a:cxn>
                    <a:cxn ang="0">
                      <a:pos x="1356" y="1085"/>
                    </a:cxn>
                    <a:cxn ang="0">
                      <a:pos x="1382" y="1007"/>
                    </a:cxn>
                    <a:cxn ang="0">
                      <a:pos x="1386" y="921"/>
                    </a:cxn>
                    <a:cxn ang="0">
                      <a:pos x="1403" y="847"/>
                    </a:cxn>
                    <a:cxn ang="0">
                      <a:pos x="1430" y="769"/>
                    </a:cxn>
                    <a:cxn ang="0">
                      <a:pos x="1453" y="689"/>
                    </a:cxn>
                    <a:cxn ang="0">
                      <a:pos x="1479" y="594"/>
                    </a:cxn>
                    <a:cxn ang="0">
                      <a:pos x="1504" y="492"/>
                    </a:cxn>
                    <a:cxn ang="0">
                      <a:pos x="1529" y="391"/>
                    </a:cxn>
                    <a:cxn ang="0">
                      <a:pos x="1550" y="302"/>
                    </a:cxn>
                    <a:cxn ang="0">
                      <a:pos x="1563" y="222"/>
                    </a:cxn>
                    <a:cxn ang="0">
                      <a:pos x="1572" y="154"/>
                    </a:cxn>
                    <a:cxn ang="0">
                      <a:pos x="1572" y="70"/>
                    </a:cxn>
                    <a:cxn ang="0">
                      <a:pos x="1553" y="0"/>
                    </a:cxn>
                    <a:cxn ang="0">
                      <a:pos x="1534" y="55"/>
                    </a:cxn>
                    <a:cxn ang="0">
                      <a:pos x="1531" y="127"/>
                    </a:cxn>
                    <a:cxn ang="0">
                      <a:pos x="1523" y="197"/>
                    </a:cxn>
                    <a:cxn ang="0">
                      <a:pos x="1511" y="283"/>
                    </a:cxn>
                    <a:cxn ang="0">
                      <a:pos x="1492" y="382"/>
                    </a:cxn>
                    <a:cxn ang="0">
                      <a:pos x="1462" y="497"/>
                    </a:cxn>
                    <a:cxn ang="0">
                      <a:pos x="1430" y="606"/>
                    </a:cxn>
                    <a:cxn ang="0">
                      <a:pos x="1399" y="699"/>
                    </a:cxn>
                    <a:cxn ang="0">
                      <a:pos x="1369" y="775"/>
                    </a:cxn>
                    <a:cxn ang="0">
                      <a:pos x="1338" y="849"/>
                    </a:cxn>
                    <a:cxn ang="0">
                      <a:pos x="1287" y="921"/>
                    </a:cxn>
                    <a:cxn ang="0">
                      <a:pos x="1209" y="967"/>
                    </a:cxn>
                    <a:cxn ang="0">
                      <a:pos x="1127" y="1009"/>
                    </a:cxn>
                    <a:cxn ang="0">
                      <a:pos x="1055" y="1039"/>
                    </a:cxn>
                    <a:cxn ang="0">
                      <a:pos x="990" y="1060"/>
                    </a:cxn>
                    <a:cxn ang="0">
                      <a:pos x="920" y="1077"/>
                    </a:cxn>
                    <a:cxn ang="0">
                      <a:pos x="840" y="1087"/>
                    </a:cxn>
                    <a:cxn ang="0">
                      <a:pos x="760" y="1100"/>
                    </a:cxn>
                    <a:cxn ang="0">
                      <a:pos x="679" y="1109"/>
                    </a:cxn>
                    <a:cxn ang="0">
                      <a:pos x="606" y="1119"/>
                    </a:cxn>
                    <a:cxn ang="0">
                      <a:pos x="534" y="1123"/>
                    </a:cxn>
                    <a:cxn ang="0">
                      <a:pos x="460" y="1113"/>
                    </a:cxn>
                    <a:cxn ang="0">
                      <a:pos x="388" y="1052"/>
                    </a:cxn>
                    <a:cxn ang="0">
                      <a:pos x="308" y="980"/>
                    </a:cxn>
                    <a:cxn ang="0">
                      <a:pos x="222" y="900"/>
                    </a:cxn>
                    <a:cxn ang="0">
                      <a:pos x="144" y="832"/>
                    </a:cxn>
                    <a:cxn ang="0">
                      <a:pos x="70" y="777"/>
                    </a:cxn>
                    <a:cxn ang="0">
                      <a:pos x="4" y="737"/>
                    </a:cxn>
                    <a:cxn ang="0">
                      <a:pos x="49" y="784"/>
                    </a:cxn>
                  </a:cxnLst>
                  <a:rect l="0" t="0" r="r" b="b"/>
                  <a:pathLst>
                    <a:path w="1574" h="1231">
                      <a:moveTo>
                        <a:pt x="61" y="792"/>
                      </a:moveTo>
                      <a:lnTo>
                        <a:pt x="63" y="794"/>
                      </a:lnTo>
                      <a:lnTo>
                        <a:pt x="70" y="802"/>
                      </a:lnTo>
                      <a:lnTo>
                        <a:pt x="74" y="803"/>
                      </a:lnTo>
                      <a:lnTo>
                        <a:pt x="82" y="811"/>
                      </a:lnTo>
                      <a:lnTo>
                        <a:pt x="89" y="819"/>
                      </a:lnTo>
                      <a:lnTo>
                        <a:pt x="99" y="826"/>
                      </a:lnTo>
                      <a:lnTo>
                        <a:pt x="106" y="834"/>
                      </a:lnTo>
                      <a:lnTo>
                        <a:pt x="116" y="843"/>
                      </a:lnTo>
                      <a:lnTo>
                        <a:pt x="127" y="853"/>
                      </a:lnTo>
                      <a:lnTo>
                        <a:pt x="139" y="864"/>
                      </a:lnTo>
                      <a:lnTo>
                        <a:pt x="148" y="874"/>
                      </a:lnTo>
                      <a:lnTo>
                        <a:pt x="161" y="885"/>
                      </a:lnTo>
                      <a:lnTo>
                        <a:pt x="173" y="897"/>
                      </a:lnTo>
                      <a:lnTo>
                        <a:pt x="186" y="910"/>
                      </a:lnTo>
                      <a:lnTo>
                        <a:pt x="196" y="921"/>
                      </a:lnTo>
                      <a:lnTo>
                        <a:pt x="209" y="933"/>
                      </a:lnTo>
                      <a:lnTo>
                        <a:pt x="220" y="946"/>
                      </a:lnTo>
                      <a:lnTo>
                        <a:pt x="234" y="959"/>
                      </a:lnTo>
                      <a:lnTo>
                        <a:pt x="245" y="971"/>
                      </a:lnTo>
                      <a:lnTo>
                        <a:pt x="256" y="984"/>
                      </a:lnTo>
                      <a:lnTo>
                        <a:pt x="268" y="995"/>
                      </a:lnTo>
                      <a:lnTo>
                        <a:pt x="281" y="1009"/>
                      </a:lnTo>
                      <a:lnTo>
                        <a:pt x="291" y="1018"/>
                      </a:lnTo>
                      <a:lnTo>
                        <a:pt x="300" y="1031"/>
                      </a:lnTo>
                      <a:lnTo>
                        <a:pt x="310" y="1041"/>
                      </a:lnTo>
                      <a:lnTo>
                        <a:pt x="319" y="1052"/>
                      </a:lnTo>
                      <a:lnTo>
                        <a:pt x="325" y="1062"/>
                      </a:lnTo>
                      <a:lnTo>
                        <a:pt x="333" y="1071"/>
                      </a:lnTo>
                      <a:lnTo>
                        <a:pt x="336" y="1081"/>
                      </a:lnTo>
                      <a:lnTo>
                        <a:pt x="344" y="1090"/>
                      </a:lnTo>
                      <a:lnTo>
                        <a:pt x="346" y="1096"/>
                      </a:lnTo>
                      <a:lnTo>
                        <a:pt x="350" y="1104"/>
                      </a:lnTo>
                      <a:lnTo>
                        <a:pt x="352" y="1109"/>
                      </a:lnTo>
                      <a:lnTo>
                        <a:pt x="355" y="1117"/>
                      </a:lnTo>
                      <a:lnTo>
                        <a:pt x="357" y="1123"/>
                      </a:lnTo>
                      <a:lnTo>
                        <a:pt x="359" y="1130"/>
                      </a:lnTo>
                      <a:lnTo>
                        <a:pt x="363" y="1136"/>
                      </a:lnTo>
                      <a:lnTo>
                        <a:pt x="365" y="1142"/>
                      </a:lnTo>
                      <a:lnTo>
                        <a:pt x="369" y="1151"/>
                      </a:lnTo>
                      <a:lnTo>
                        <a:pt x="372" y="1161"/>
                      </a:lnTo>
                      <a:lnTo>
                        <a:pt x="376" y="1170"/>
                      </a:lnTo>
                      <a:lnTo>
                        <a:pt x="382" y="1178"/>
                      </a:lnTo>
                      <a:lnTo>
                        <a:pt x="384" y="1183"/>
                      </a:lnTo>
                      <a:lnTo>
                        <a:pt x="390" y="1191"/>
                      </a:lnTo>
                      <a:lnTo>
                        <a:pt x="395" y="1197"/>
                      </a:lnTo>
                      <a:lnTo>
                        <a:pt x="403" y="1202"/>
                      </a:lnTo>
                      <a:lnTo>
                        <a:pt x="409" y="1206"/>
                      </a:lnTo>
                      <a:lnTo>
                        <a:pt x="420" y="1212"/>
                      </a:lnTo>
                      <a:lnTo>
                        <a:pt x="426" y="1214"/>
                      </a:lnTo>
                      <a:lnTo>
                        <a:pt x="431" y="1216"/>
                      </a:lnTo>
                      <a:lnTo>
                        <a:pt x="437" y="1218"/>
                      </a:lnTo>
                      <a:lnTo>
                        <a:pt x="445" y="1221"/>
                      </a:lnTo>
                      <a:lnTo>
                        <a:pt x="450" y="1223"/>
                      </a:lnTo>
                      <a:lnTo>
                        <a:pt x="460" y="1223"/>
                      </a:lnTo>
                      <a:lnTo>
                        <a:pt x="469" y="1225"/>
                      </a:lnTo>
                      <a:lnTo>
                        <a:pt x="481" y="1227"/>
                      </a:lnTo>
                      <a:lnTo>
                        <a:pt x="487" y="1227"/>
                      </a:lnTo>
                      <a:lnTo>
                        <a:pt x="492" y="1227"/>
                      </a:lnTo>
                      <a:lnTo>
                        <a:pt x="500" y="1227"/>
                      </a:lnTo>
                      <a:lnTo>
                        <a:pt x="507" y="1229"/>
                      </a:lnTo>
                      <a:lnTo>
                        <a:pt x="513" y="1229"/>
                      </a:lnTo>
                      <a:lnTo>
                        <a:pt x="521" y="1229"/>
                      </a:lnTo>
                      <a:lnTo>
                        <a:pt x="528" y="1229"/>
                      </a:lnTo>
                      <a:lnTo>
                        <a:pt x="538" y="1231"/>
                      </a:lnTo>
                      <a:lnTo>
                        <a:pt x="544" y="1229"/>
                      </a:lnTo>
                      <a:lnTo>
                        <a:pt x="551" y="1229"/>
                      </a:lnTo>
                      <a:lnTo>
                        <a:pt x="561" y="1229"/>
                      </a:lnTo>
                      <a:lnTo>
                        <a:pt x="570" y="1229"/>
                      </a:lnTo>
                      <a:lnTo>
                        <a:pt x="578" y="1229"/>
                      </a:lnTo>
                      <a:lnTo>
                        <a:pt x="587" y="1229"/>
                      </a:lnTo>
                      <a:lnTo>
                        <a:pt x="595" y="1229"/>
                      </a:lnTo>
                      <a:lnTo>
                        <a:pt x="606" y="1229"/>
                      </a:lnTo>
                      <a:lnTo>
                        <a:pt x="616" y="1229"/>
                      </a:lnTo>
                      <a:lnTo>
                        <a:pt x="625" y="1229"/>
                      </a:lnTo>
                      <a:lnTo>
                        <a:pt x="635" y="1227"/>
                      </a:lnTo>
                      <a:lnTo>
                        <a:pt x="644" y="1227"/>
                      </a:lnTo>
                      <a:lnTo>
                        <a:pt x="656" y="1225"/>
                      </a:lnTo>
                      <a:lnTo>
                        <a:pt x="667" y="1225"/>
                      </a:lnTo>
                      <a:lnTo>
                        <a:pt x="677" y="1225"/>
                      </a:lnTo>
                      <a:lnTo>
                        <a:pt x="688" y="1225"/>
                      </a:lnTo>
                      <a:lnTo>
                        <a:pt x="700" y="1223"/>
                      </a:lnTo>
                      <a:lnTo>
                        <a:pt x="711" y="1223"/>
                      </a:lnTo>
                      <a:lnTo>
                        <a:pt x="720" y="1221"/>
                      </a:lnTo>
                      <a:lnTo>
                        <a:pt x="732" y="1221"/>
                      </a:lnTo>
                      <a:lnTo>
                        <a:pt x="743" y="1220"/>
                      </a:lnTo>
                      <a:lnTo>
                        <a:pt x="755" y="1220"/>
                      </a:lnTo>
                      <a:lnTo>
                        <a:pt x="768" y="1216"/>
                      </a:lnTo>
                      <a:lnTo>
                        <a:pt x="779" y="1216"/>
                      </a:lnTo>
                      <a:lnTo>
                        <a:pt x="789" y="1214"/>
                      </a:lnTo>
                      <a:lnTo>
                        <a:pt x="802" y="1214"/>
                      </a:lnTo>
                      <a:lnTo>
                        <a:pt x="814" y="1212"/>
                      </a:lnTo>
                      <a:lnTo>
                        <a:pt x="827" y="1210"/>
                      </a:lnTo>
                      <a:lnTo>
                        <a:pt x="838" y="1208"/>
                      </a:lnTo>
                      <a:lnTo>
                        <a:pt x="852" y="1206"/>
                      </a:lnTo>
                      <a:lnTo>
                        <a:pt x="863" y="1206"/>
                      </a:lnTo>
                      <a:lnTo>
                        <a:pt x="876" y="1204"/>
                      </a:lnTo>
                      <a:lnTo>
                        <a:pt x="888" y="1202"/>
                      </a:lnTo>
                      <a:lnTo>
                        <a:pt x="901" y="1201"/>
                      </a:lnTo>
                      <a:lnTo>
                        <a:pt x="913" y="1197"/>
                      </a:lnTo>
                      <a:lnTo>
                        <a:pt x="926" y="1197"/>
                      </a:lnTo>
                      <a:lnTo>
                        <a:pt x="937" y="1195"/>
                      </a:lnTo>
                      <a:lnTo>
                        <a:pt x="951" y="1191"/>
                      </a:lnTo>
                      <a:lnTo>
                        <a:pt x="962" y="1189"/>
                      </a:lnTo>
                      <a:lnTo>
                        <a:pt x="977" y="1187"/>
                      </a:lnTo>
                      <a:lnTo>
                        <a:pt x="989" y="1185"/>
                      </a:lnTo>
                      <a:lnTo>
                        <a:pt x="1002" y="1183"/>
                      </a:lnTo>
                      <a:lnTo>
                        <a:pt x="1013" y="1180"/>
                      </a:lnTo>
                      <a:lnTo>
                        <a:pt x="1027" y="1180"/>
                      </a:lnTo>
                      <a:lnTo>
                        <a:pt x="1038" y="1176"/>
                      </a:lnTo>
                      <a:lnTo>
                        <a:pt x="1051" y="1174"/>
                      </a:lnTo>
                      <a:lnTo>
                        <a:pt x="1065" y="1170"/>
                      </a:lnTo>
                      <a:lnTo>
                        <a:pt x="1078" y="1170"/>
                      </a:lnTo>
                      <a:lnTo>
                        <a:pt x="1087" y="1166"/>
                      </a:lnTo>
                      <a:lnTo>
                        <a:pt x="1101" y="1163"/>
                      </a:lnTo>
                      <a:lnTo>
                        <a:pt x="1110" y="1161"/>
                      </a:lnTo>
                      <a:lnTo>
                        <a:pt x="1122" y="1157"/>
                      </a:lnTo>
                      <a:lnTo>
                        <a:pt x="1133" y="1155"/>
                      </a:lnTo>
                      <a:lnTo>
                        <a:pt x="1143" y="1153"/>
                      </a:lnTo>
                      <a:lnTo>
                        <a:pt x="1152" y="1151"/>
                      </a:lnTo>
                      <a:lnTo>
                        <a:pt x="1164" y="1149"/>
                      </a:lnTo>
                      <a:lnTo>
                        <a:pt x="1171" y="1145"/>
                      </a:lnTo>
                      <a:lnTo>
                        <a:pt x="1181" y="1144"/>
                      </a:lnTo>
                      <a:lnTo>
                        <a:pt x="1190" y="1140"/>
                      </a:lnTo>
                      <a:lnTo>
                        <a:pt x="1200" y="1140"/>
                      </a:lnTo>
                      <a:lnTo>
                        <a:pt x="1209" y="1138"/>
                      </a:lnTo>
                      <a:lnTo>
                        <a:pt x="1217" y="1136"/>
                      </a:lnTo>
                      <a:lnTo>
                        <a:pt x="1224" y="1134"/>
                      </a:lnTo>
                      <a:lnTo>
                        <a:pt x="1234" y="1132"/>
                      </a:lnTo>
                      <a:lnTo>
                        <a:pt x="1240" y="1130"/>
                      </a:lnTo>
                      <a:lnTo>
                        <a:pt x="1247" y="1128"/>
                      </a:lnTo>
                      <a:lnTo>
                        <a:pt x="1253" y="1126"/>
                      </a:lnTo>
                      <a:lnTo>
                        <a:pt x="1260" y="1125"/>
                      </a:lnTo>
                      <a:lnTo>
                        <a:pt x="1272" y="1123"/>
                      </a:lnTo>
                      <a:lnTo>
                        <a:pt x="1285" y="1119"/>
                      </a:lnTo>
                      <a:lnTo>
                        <a:pt x="1295" y="1115"/>
                      </a:lnTo>
                      <a:lnTo>
                        <a:pt x="1304" y="1113"/>
                      </a:lnTo>
                      <a:lnTo>
                        <a:pt x="1314" y="1109"/>
                      </a:lnTo>
                      <a:lnTo>
                        <a:pt x="1321" y="1107"/>
                      </a:lnTo>
                      <a:lnTo>
                        <a:pt x="1329" y="1104"/>
                      </a:lnTo>
                      <a:lnTo>
                        <a:pt x="1335" y="1100"/>
                      </a:lnTo>
                      <a:lnTo>
                        <a:pt x="1340" y="1096"/>
                      </a:lnTo>
                      <a:lnTo>
                        <a:pt x="1348" y="1094"/>
                      </a:lnTo>
                      <a:lnTo>
                        <a:pt x="1356" y="1085"/>
                      </a:lnTo>
                      <a:lnTo>
                        <a:pt x="1363" y="1077"/>
                      </a:lnTo>
                      <a:lnTo>
                        <a:pt x="1369" y="1068"/>
                      </a:lnTo>
                      <a:lnTo>
                        <a:pt x="1373" y="1060"/>
                      </a:lnTo>
                      <a:lnTo>
                        <a:pt x="1376" y="1047"/>
                      </a:lnTo>
                      <a:lnTo>
                        <a:pt x="1378" y="1035"/>
                      </a:lnTo>
                      <a:lnTo>
                        <a:pt x="1378" y="1028"/>
                      </a:lnTo>
                      <a:lnTo>
                        <a:pt x="1380" y="1022"/>
                      </a:lnTo>
                      <a:lnTo>
                        <a:pt x="1380" y="1014"/>
                      </a:lnTo>
                      <a:lnTo>
                        <a:pt x="1382" y="1007"/>
                      </a:lnTo>
                      <a:lnTo>
                        <a:pt x="1382" y="999"/>
                      </a:lnTo>
                      <a:lnTo>
                        <a:pt x="1382" y="993"/>
                      </a:lnTo>
                      <a:lnTo>
                        <a:pt x="1382" y="986"/>
                      </a:lnTo>
                      <a:lnTo>
                        <a:pt x="1382" y="980"/>
                      </a:lnTo>
                      <a:lnTo>
                        <a:pt x="1382" y="969"/>
                      </a:lnTo>
                      <a:lnTo>
                        <a:pt x="1384" y="955"/>
                      </a:lnTo>
                      <a:lnTo>
                        <a:pt x="1384" y="942"/>
                      </a:lnTo>
                      <a:lnTo>
                        <a:pt x="1386" y="933"/>
                      </a:lnTo>
                      <a:lnTo>
                        <a:pt x="1386" y="921"/>
                      </a:lnTo>
                      <a:lnTo>
                        <a:pt x="1386" y="910"/>
                      </a:lnTo>
                      <a:lnTo>
                        <a:pt x="1386" y="898"/>
                      </a:lnTo>
                      <a:lnTo>
                        <a:pt x="1388" y="891"/>
                      </a:lnTo>
                      <a:lnTo>
                        <a:pt x="1390" y="879"/>
                      </a:lnTo>
                      <a:lnTo>
                        <a:pt x="1392" y="874"/>
                      </a:lnTo>
                      <a:lnTo>
                        <a:pt x="1395" y="864"/>
                      </a:lnTo>
                      <a:lnTo>
                        <a:pt x="1401" y="859"/>
                      </a:lnTo>
                      <a:lnTo>
                        <a:pt x="1401" y="853"/>
                      </a:lnTo>
                      <a:lnTo>
                        <a:pt x="1403" y="847"/>
                      </a:lnTo>
                      <a:lnTo>
                        <a:pt x="1407" y="840"/>
                      </a:lnTo>
                      <a:lnTo>
                        <a:pt x="1411" y="830"/>
                      </a:lnTo>
                      <a:lnTo>
                        <a:pt x="1415" y="819"/>
                      </a:lnTo>
                      <a:lnTo>
                        <a:pt x="1418" y="807"/>
                      </a:lnTo>
                      <a:lnTo>
                        <a:pt x="1420" y="800"/>
                      </a:lnTo>
                      <a:lnTo>
                        <a:pt x="1422" y="792"/>
                      </a:lnTo>
                      <a:lnTo>
                        <a:pt x="1426" y="786"/>
                      </a:lnTo>
                      <a:lnTo>
                        <a:pt x="1430" y="779"/>
                      </a:lnTo>
                      <a:lnTo>
                        <a:pt x="1430" y="769"/>
                      </a:lnTo>
                      <a:lnTo>
                        <a:pt x="1432" y="762"/>
                      </a:lnTo>
                      <a:lnTo>
                        <a:pt x="1435" y="754"/>
                      </a:lnTo>
                      <a:lnTo>
                        <a:pt x="1437" y="745"/>
                      </a:lnTo>
                      <a:lnTo>
                        <a:pt x="1439" y="735"/>
                      </a:lnTo>
                      <a:lnTo>
                        <a:pt x="1441" y="727"/>
                      </a:lnTo>
                      <a:lnTo>
                        <a:pt x="1445" y="718"/>
                      </a:lnTo>
                      <a:lnTo>
                        <a:pt x="1449" y="710"/>
                      </a:lnTo>
                      <a:lnTo>
                        <a:pt x="1451" y="699"/>
                      </a:lnTo>
                      <a:lnTo>
                        <a:pt x="1453" y="689"/>
                      </a:lnTo>
                      <a:lnTo>
                        <a:pt x="1456" y="678"/>
                      </a:lnTo>
                      <a:lnTo>
                        <a:pt x="1460" y="668"/>
                      </a:lnTo>
                      <a:lnTo>
                        <a:pt x="1462" y="659"/>
                      </a:lnTo>
                      <a:lnTo>
                        <a:pt x="1464" y="648"/>
                      </a:lnTo>
                      <a:lnTo>
                        <a:pt x="1468" y="638"/>
                      </a:lnTo>
                      <a:lnTo>
                        <a:pt x="1472" y="629"/>
                      </a:lnTo>
                      <a:lnTo>
                        <a:pt x="1473" y="615"/>
                      </a:lnTo>
                      <a:lnTo>
                        <a:pt x="1475" y="606"/>
                      </a:lnTo>
                      <a:lnTo>
                        <a:pt x="1479" y="594"/>
                      </a:lnTo>
                      <a:lnTo>
                        <a:pt x="1483" y="583"/>
                      </a:lnTo>
                      <a:lnTo>
                        <a:pt x="1485" y="572"/>
                      </a:lnTo>
                      <a:lnTo>
                        <a:pt x="1489" y="560"/>
                      </a:lnTo>
                      <a:lnTo>
                        <a:pt x="1491" y="549"/>
                      </a:lnTo>
                      <a:lnTo>
                        <a:pt x="1494" y="537"/>
                      </a:lnTo>
                      <a:lnTo>
                        <a:pt x="1496" y="526"/>
                      </a:lnTo>
                      <a:lnTo>
                        <a:pt x="1498" y="515"/>
                      </a:lnTo>
                      <a:lnTo>
                        <a:pt x="1502" y="503"/>
                      </a:lnTo>
                      <a:lnTo>
                        <a:pt x="1504" y="492"/>
                      </a:lnTo>
                      <a:lnTo>
                        <a:pt x="1508" y="480"/>
                      </a:lnTo>
                      <a:lnTo>
                        <a:pt x="1511" y="467"/>
                      </a:lnTo>
                      <a:lnTo>
                        <a:pt x="1513" y="458"/>
                      </a:lnTo>
                      <a:lnTo>
                        <a:pt x="1517" y="446"/>
                      </a:lnTo>
                      <a:lnTo>
                        <a:pt x="1519" y="435"/>
                      </a:lnTo>
                      <a:lnTo>
                        <a:pt x="1521" y="423"/>
                      </a:lnTo>
                      <a:lnTo>
                        <a:pt x="1523" y="412"/>
                      </a:lnTo>
                      <a:lnTo>
                        <a:pt x="1527" y="401"/>
                      </a:lnTo>
                      <a:lnTo>
                        <a:pt x="1529" y="391"/>
                      </a:lnTo>
                      <a:lnTo>
                        <a:pt x="1531" y="380"/>
                      </a:lnTo>
                      <a:lnTo>
                        <a:pt x="1532" y="370"/>
                      </a:lnTo>
                      <a:lnTo>
                        <a:pt x="1536" y="361"/>
                      </a:lnTo>
                      <a:lnTo>
                        <a:pt x="1538" y="349"/>
                      </a:lnTo>
                      <a:lnTo>
                        <a:pt x="1542" y="338"/>
                      </a:lnTo>
                      <a:lnTo>
                        <a:pt x="1542" y="328"/>
                      </a:lnTo>
                      <a:lnTo>
                        <a:pt x="1546" y="321"/>
                      </a:lnTo>
                      <a:lnTo>
                        <a:pt x="1548" y="309"/>
                      </a:lnTo>
                      <a:lnTo>
                        <a:pt x="1550" y="302"/>
                      </a:lnTo>
                      <a:lnTo>
                        <a:pt x="1551" y="292"/>
                      </a:lnTo>
                      <a:lnTo>
                        <a:pt x="1555" y="283"/>
                      </a:lnTo>
                      <a:lnTo>
                        <a:pt x="1555" y="273"/>
                      </a:lnTo>
                      <a:lnTo>
                        <a:pt x="1557" y="264"/>
                      </a:lnTo>
                      <a:lnTo>
                        <a:pt x="1557" y="254"/>
                      </a:lnTo>
                      <a:lnTo>
                        <a:pt x="1561" y="247"/>
                      </a:lnTo>
                      <a:lnTo>
                        <a:pt x="1561" y="237"/>
                      </a:lnTo>
                      <a:lnTo>
                        <a:pt x="1563" y="230"/>
                      </a:lnTo>
                      <a:lnTo>
                        <a:pt x="1563" y="222"/>
                      </a:lnTo>
                      <a:lnTo>
                        <a:pt x="1565" y="214"/>
                      </a:lnTo>
                      <a:lnTo>
                        <a:pt x="1565" y="207"/>
                      </a:lnTo>
                      <a:lnTo>
                        <a:pt x="1567" y="197"/>
                      </a:lnTo>
                      <a:lnTo>
                        <a:pt x="1567" y="190"/>
                      </a:lnTo>
                      <a:lnTo>
                        <a:pt x="1569" y="182"/>
                      </a:lnTo>
                      <a:lnTo>
                        <a:pt x="1569" y="174"/>
                      </a:lnTo>
                      <a:lnTo>
                        <a:pt x="1570" y="169"/>
                      </a:lnTo>
                      <a:lnTo>
                        <a:pt x="1570" y="161"/>
                      </a:lnTo>
                      <a:lnTo>
                        <a:pt x="1572" y="154"/>
                      </a:lnTo>
                      <a:lnTo>
                        <a:pt x="1572" y="146"/>
                      </a:lnTo>
                      <a:lnTo>
                        <a:pt x="1572" y="140"/>
                      </a:lnTo>
                      <a:lnTo>
                        <a:pt x="1572" y="133"/>
                      </a:lnTo>
                      <a:lnTo>
                        <a:pt x="1572" y="127"/>
                      </a:lnTo>
                      <a:lnTo>
                        <a:pt x="1572" y="114"/>
                      </a:lnTo>
                      <a:lnTo>
                        <a:pt x="1574" y="102"/>
                      </a:lnTo>
                      <a:lnTo>
                        <a:pt x="1572" y="91"/>
                      </a:lnTo>
                      <a:lnTo>
                        <a:pt x="1572" y="79"/>
                      </a:lnTo>
                      <a:lnTo>
                        <a:pt x="1572" y="70"/>
                      </a:lnTo>
                      <a:lnTo>
                        <a:pt x="1572" y="62"/>
                      </a:lnTo>
                      <a:lnTo>
                        <a:pt x="1570" y="51"/>
                      </a:lnTo>
                      <a:lnTo>
                        <a:pt x="1570" y="43"/>
                      </a:lnTo>
                      <a:lnTo>
                        <a:pt x="1567" y="36"/>
                      </a:lnTo>
                      <a:lnTo>
                        <a:pt x="1567" y="28"/>
                      </a:lnTo>
                      <a:lnTo>
                        <a:pt x="1565" y="17"/>
                      </a:lnTo>
                      <a:lnTo>
                        <a:pt x="1561" y="9"/>
                      </a:lnTo>
                      <a:lnTo>
                        <a:pt x="1557" y="1"/>
                      </a:lnTo>
                      <a:lnTo>
                        <a:pt x="1553" y="0"/>
                      </a:lnTo>
                      <a:lnTo>
                        <a:pt x="1550" y="0"/>
                      </a:lnTo>
                      <a:lnTo>
                        <a:pt x="1546" y="3"/>
                      </a:lnTo>
                      <a:lnTo>
                        <a:pt x="1542" y="9"/>
                      </a:lnTo>
                      <a:lnTo>
                        <a:pt x="1540" y="19"/>
                      </a:lnTo>
                      <a:lnTo>
                        <a:pt x="1536" y="24"/>
                      </a:lnTo>
                      <a:lnTo>
                        <a:pt x="1536" y="32"/>
                      </a:lnTo>
                      <a:lnTo>
                        <a:pt x="1536" y="39"/>
                      </a:lnTo>
                      <a:lnTo>
                        <a:pt x="1536" y="49"/>
                      </a:lnTo>
                      <a:lnTo>
                        <a:pt x="1534" y="55"/>
                      </a:lnTo>
                      <a:lnTo>
                        <a:pt x="1532" y="66"/>
                      </a:lnTo>
                      <a:lnTo>
                        <a:pt x="1532" y="77"/>
                      </a:lnTo>
                      <a:lnTo>
                        <a:pt x="1532" y="89"/>
                      </a:lnTo>
                      <a:lnTo>
                        <a:pt x="1531" y="93"/>
                      </a:lnTo>
                      <a:lnTo>
                        <a:pt x="1531" y="100"/>
                      </a:lnTo>
                      <a:lnTo>
                        <a:pt x="1531" y="106"/>
                      </a:lnTo>
                      <a:lnTo>
                        <a:pt x="1531" y="114"/>
                      </a:lnTo>
                      <a:lnTo>
                        <a:pt x="1531" y="119"/>
                      </a:lnTo>
                      <a:lnTo>
                        <a:pt x="1531" y="127"/>
                      </a:lnTo>
                      <a:lnTo>
                        <a:pt x="1531" y="135"/>
                      </a:lnTo>
                      <a:lnTo>
                        <a:pt x="1531" y="142"/>
                      </a:lnTo>
                      <a:lnTo>
                        <a:pt x="1529" y="150"/>
                      </a:lnTo>
                      <a:lnTo>
                        <a:pt x="1527" y="155"/>
                      </a:lnTo>
                      <a:lnTo>
                        <a:pt x="1527" y="163"/>
                      </a:lnTo>
                      <a:lnTo>
                        <a:pt x="1527" y="173"/>
                      </a:lnTo>
                      <a:lnTo>
                        <a:pt x="1525" y="178"/>
                      </a:lnTo>
                      <a:lnTo>
                        <a:pt x="1523" y="188"/>
                      </a:lnTo>
                      <a:lnTo>
                        <a:pt x="1523" y="197"/>
                      </a:lnTo>
                      <a:lnTo>
                        <a:pt x="1523" y="207"/>
                      </a:lnTo>
                      <a:lnTo>
                        <a:pt x="1521" y="214"/>
                      </a:lnTo>
                      <a:lnTo>
                        <a:pt x="1521" y="224"/>
                      </a:lnTo>
                      <a:lnTo>
                        <a:pt x="1517" y="231"/>
                      </a:lnTo>
                      <a:lnTo>
                        <a:pt x="1517" y="243"/>
                      </a:lnTo>
                      <a:lnTo>
                        <a:pt x="1515" y="250"/>
                      </a:lnTo>
                      <a:lnTo>
                        <a:pt x="1513" y="262"/>
                      </a:lnTo>
                      <a:lnTo>
                        <a:pt x="1513" y="273"/>
                      </a:lnTo>
                      <a:lnTo>
                        <a:pt x="1511" y="283"/>
                      </a:lnTo>
                      <a:lnTo>
                        <a:pt x="1510" y="292"/>
                      </a:lnTo>
                      <a:lnTo>
                        <a:pt x="1508" y="304"/>
                      </a:lnTo>
                      <a:lnTo>
                        <a:pt x="1504" y="313"/>
                      </a:lnTo>
                      <a:lnTo>
                        <a:pt x="1504" y="325"/>
                      </a:lnTo>
                      <a:lnTo>
                        <a:pt x="1502" y="336"/>
                      </a:lnTo>
                      <a:lnTo>
                        <a:pt x="1498" y="347"/>
                      </a:lnTo>
                      <a:lnTo>
                        <a:pt x="1496" y="359"/>
                      </a:lnTo>
                      <a:lnTo>
                        <a:pt x="1494" y="370"/>
                      </a:lnTo>
                      <a:lnTo>
                        <a:pt x="1492" y="382"/>
                      </a:lnTo>
                      <a:lnTo>
                        <a:pt x="1489" y="395"/>
                      </a:lnTo>
                      <a:lnTo>
                        <a:pt x="1485" y="406"/>
                      </a:lnTo>
                      <a:lnTo>
                        <a:pt x="1483" y="420"/>
                      </a:lnTo>
                      <a:lnTo>
                        <a:pt x="1479" y="433"/>
                      </a:lnTo>
                      <a:lnTo>
                        <a:pt x="1475" y="446"/>
                      </a:lnTo>
                      <a:lnTo>
                        <a:pt x="1473" y="458"/>
                      </a:lnTo>
                      <a:lnTo>
                        <a:pt x="1470" y="473"/>
                      </a:lnTo>
                      <a:lnTo>
                        <a:pt x="1466" y="484"/>
                      </a:lnTo>
                      <a:lnTo>
                        <a:pt x="1462" y="497"/>
                      </a:lnTo>
                      <a:lnTo>
                        <a:pt x="1458" y="511"/>
                      </a:lnTo>
                      <a:lnTo>
                        <a:pt x="1454" y="524"/>
                      </a:lnTo>
                      <a:lnTo>
                        <a:pt x="1451" y="535"/>
                      </a:lnTo>
                      <a:lnTo>
                        <a:pt x="1449" y="547"/>
                      </a:lnTo>
                      <a:lnTo>
                        <a:pt x="1445" y="558"/>
                      </a:lnTo>
                      <a:lnTo>
                        <a:pt x="1441" y="572"/>
                      </a:lnTo>
                      <a:lnTo>
                        <a:pt x="1437" y="583"/>
                      </a:lnTo>
                      <a:lnTo>
                        <a:pt x="1434" y="594"/>
                      </a:lnTo>
                      <a:lnTo>
                        <a:pt x="1430" y="606"/>
                      </a:lnTo>
                      <a:lnTo>
                        <a:pt x="1426" y="617"/>
                      </a:lnTo>
                      <a:lnTo>
                        <a:pt x="1422" y="629"/>
                      </a:lnTo>
                      <a:lnTo>
                        <a:pt x="1420" y="638"/>
                      </a:lnTo>
                      <a:lnTo>
                        <a:pt x="1416" y="649"/>
                      </a:lnTo>
                      <a:lnTo>
                        <a:pt x="1413" y="659"/>
                      </a:lnTo>
                      <a:lnTo>
                        <a:pt x="1411" y="668"/>
                      </a:lnTo>
                      <a:lnTo>
                        <a:pt x="1407" y="678"/>
                      </a:lnTo>
                      <a:lnTo>
                        <a:pt x="1403" y="688"/>
                      </a:lnTo>
                      <a:lnTo>
                        <a:pt x="1399" y="699"/>
                      </a:lnTo>
                      <a:lnTo>
                        <a:pt x="1395" y="707"/>
                      </a:lnTo>
                      <a:lnTo>
                        <a:pt x="1392" y="716"/>
                      </a:lnTo>
                      <a:lnTo>
                        <a:pt x="1388" y="726"/>
                      </a:lnTo>
                      <a:lnTo>
                        <a:pt x="1386" y="735"/>
                      </a:lnTo>
                      <a:lnTo>
                        <a:pt x="1382" y="743"/>
                      </a:lnTo>
                      <a:lnTo>
                        <a:pt x="1378" y="750"/>
                      </a:lnTo>
                      <a:lnTo>
                        <a:pt x="1376" y="760"/>
                      </a:lnTo>
                      <a:lnTo>
                        <a:pt x="1373" y="767"/>
                      </a:lnTo>
                      <a:lnTo>
                        <a:pt x="1369" y="775"/>
                      </a:lnTo>
                      <a:lnTo>
                        <a:pt x="1367" y="783"/>
                      </a:lnTo>
                      <a:lnTo>
                        <a:pt x="1365" y="790"/>
                      </a:lnTo>
                      <a:lnTo>
                        <a:pt x="1363" y="798"/>
                      </a:lnTo>
                      <a:lnTo>
                        <a:pt x="1359" y="803"/>
                      </a:lnTo>
                      <a:lnTo>
                        <a:pt x="1356" y="811"/>
                      </a:lnTo>
                      <a:lnTo>
                        <a:pt x="1354" y="817"/>
                      </a:lnTo>
                      <a:lnTo>
                        <a:pt x="1350" y="824"/>
                      </a:lnTo>
                      <a:lnTo>
                        <a:pt x="1344" y="836"/>
                      </a:lnTo>
                      <a:lnTo>
                        <a:pt x="1338" y="849"/>
                      </a:lnTo>
                      <a:lnTo>
                        <a:pt x="1333" y="859"/>
                      </a:lnTo>
                      <a:lnTo>
                        <a:pt x="1329" y="870"/>
                      </a:lnTo>
                      <a:lnTo>
                        <a:pt x="1321" y="878"/>
                      </a:lnTo>
                      <a:lnTo>
                        <a:pt x="1318" y="887"/>
                      </a:lnTo>
                      <a:lnTo>
                        <a:pt x="1312" y="895"/>
                      </a:lnTo>
                      <a:lnTo>
                        <a:pt x="1306" y="902"/>
                      </a:lnTo>
                      <a:lnTo>
                        <a:pt x="1302" y="908"/>
                      </a:lnTo>
                      <a:lnTo>
                        <a:pt x="1297" y="914"/>
                      </a:lnTo>
                      <a:lnTo>
                        <a:pt x="1287" y="921"/>
                      </a:lnTo>
                      <a:lnTo>
                        <a:pt x="1281" y="929"/>
                      </a:lnTo>
                      <a:lnTo>
                        <a:pt x="1270" y="933"/>
                      </a:lnTo>
                      <a:lnTo>
                        <a:pt x="1259" y="940"/>
                      </a:lnTo>
                      <a:lnTo>
                        <a:pt x="1251" y="942"/>
                      </a:lnTo>
                      <a:lnTo>
                        <a:pt x="1243" y="946"/>
                      </a:lnTo>
                      <a:lnTo>
                        <a:pt x="1236" y="952"/>
                      </a:lnTo>
                      <a:lnTo>
                        <a:pt x="1228" y="957"/>
                      </a:lnTo>
                      <a:lnTo>
                        <a:pt x="1219" y="961"/>
                      </a:lnTo>
                      <a:lnTo>
                        <a:pt x="1209" y="967"/>
                      </a:lnTo>
                      <a:lnTo>
                        <a:pt x="1200" y="971"/>
                      </a:lnTo>
                      <a:lnTo>
                        <a:pt x="1190" y="978"/>
                      </a:lnTo>
                      <a:lnTo>
                        <a:pt x="1181" y="982"/>
                      </a:lnTo>
                      <a:lnTo>
                        <a:pt x="1169" y="990"/>
                      </a:lnTo>
                      <a:lnTo>
                        <a:pt x="1160" y="993"/>
                      </a:lnTo>
                      <a:lnTo>
                        <a:pt x="1148" y="1001"/>
                      </a:lnTo>
                      <a:lnTo>
                        <a:pt x="1141" y="1003"/>
                      </a:lnTo>
                      <a:lnTo>
                        <a:pt x="1135" y="1005"/>
                      </a:lnTo>
                      <a:lnTo>
                        <a:pt x="1127" y="1009"/>
                      </a:lnTo>
                      <a:lnTo>
                        <a:pt x="1122" y="1012"/>
                      </a:lnTo>
                      <a:lnTo>
                        <a:pt x="1108" y="1018"/>
                      </a:lnTo>
                      <a:lnTo>
                        <a:pt x="1097" y="1024"/>
                      </a:lnTo>
                      <a:lnTo>
                        <a:pt x="1091" y="1026"/>
                      </a:lnTo>
                      <a:lnTo>
                        <a:pt x="1084" y="1028"/>
                      </a:lnTo>
                      <a:lnTo>
                        <a:pt x="1076" y="1031"/>
                      </a:lnTo>
                      <a:lnTo>
                        <a:pt x="1070" y="1033"/>
                      </a:lnTo>
                      <a:lnTo>
                        <a:pt x="1063" y="1037"/>
                      </a:lnTo>
                      <a:lnTo>
                        <a:pt x="1055" y="1039"/>
                      </a:lnTo>
                      <a:lnTo>
                        <a:pt x="1049" y="1041"/>
                      </a:lnTo>
                      <a:lnTo>
                        <a:pt x="1044" y="1045"/>
                      </a:lnTo>
                      <a:lnTo>
                        <a:pt x="1034" y="1047"/>
                      </a:lnTo>
                      <a:lnTo>
                        <a:pt x="1029" y="1050"/>
                      </a:lnTo>
                      <a:lnTo>
                        <a:pt x="1021" y="1050"/>
                      </a:lnTo>
                      <a:lnTo>
                        <a:pt x="1013" y="1054"/>
                      </a:lnTo>
                      <a:lnTo>
                        <a:pt x="1006" y="1056"/>
                      </a:lnTo>
                      <a:lnTo>
                        <a:pt x="998" y="1060"/>
                      </a:lnTo>
                      <a:lnTo>
                        <a:pt x="990" y="1060"/>
                      </a:lnTo>
                      <a:lnTo>
                        <a:pt x="983" y="1064"/>
                      </a:lnTo>
                      <a:lnTo>
                        <a:pt x="973" y="1066"/>
                      </a:lnTo>
                      <a:lnTo>
                        <a:pt x="966" y="1068"/>
                      </a:lnTo>
                      <a:lnTo>
                        <a:pt x="958" y="1068"/>
                      </a:lnTo>
                      <a:lnTo>
                        <a:pt x="951" y="1071"/>
                      </a:lnTo>
                      <a:lnTo>
                        <a:pt x="943" y="1071"/>
                      </a:lnTo>
                      <a:lnTo>
                        <a:pt x="935" y="1075"/>
                      </a:lnTo>
                      <a:lnTo>
                        <a:pt x="928" y="1075"/>
                      </a:lnTo>
                      <a:lnTo>
                        <a:pt x="920" y="1077"/>
                      </a:lnTo>
                      <a:lnTo>
                        <a:pt x="911" y="1077"/>
                      </a:lnTo>
                      <a:lnTo>
                        <a:pt x="901" y="1079"/>
                      </a:lnTo>
                      <a:lnTo>
                        <a:pt x="892" y="1081"/>
                      </a:lnTo>
                      <a:lnTo>
                        <a:pt x="884" y="1081"/>
                      </a:lnTo>
                      <a:lnTo>
                        <a:pt x="874" y="1083"/>
                      </a:lnTo>
                      <a:lnTo>
                        <a:pt x="867" y="1085"/>
                      </a:lnTo>
                      <a:lnTo>
                        <a:pt x="857" y="1085"/>
                      </a:lnTo>
                      <a:lnTo>
                        <a:pt x="850" y="1087"/>
                      </a:lnTo>
                      <a:lnTo>
                        <a:pt x="840" y="1087"/>
                      </a:lnTo>
                      <a:lnTo>
                        <a:pt x="833" y="1090"/>
                      </a:lnTo>
                      <a:lnTo>
                        <a:pt x="823" y="1090"/>
                      </a:lnTo>
                      <a:lnTo>
                        <a:pt x="814" y="1092"/>
                      </a:lnTo>
                      <a:lnTo>
                        <a:pt x="804" y="1094"/>
                      </a:lnTo>
                      <a:lnTo>
                        <a:pt x="797" y="1094"/>
                      </a:lnTo>
                      <a:lnTo>
                        <a:pt x="787" y="1096"/>
                      </a:lnTo>
                      <a:lnTo>
                        <a:pt x="779" y="1098"/>
                      </a:lnTo>
                      <a:lnTo>
                        <a:pt x="768" y="1098"/>
                      </a:lnTo>
                      <a:lnTo>
                        <a:pt x="760" y="1100"/>
                      </a:lnTo>
                      <a:lnTo>
                        <a:pt x="751" y="1100"/>
                      </a:lnTo>
                      <a:lnTo>
                        <a:pt x="741" y="1104"/>
                      </a:lnTo>
                      <a:lnTo>
                        <a:pt x="732" y="1104"/>
                      </a:lnTo>
                      <a:lnTo>
                        <a:pt x="724" y="1106"/>
                      </a:lnTo>
                      <a:lnTo>
                        <a:pt x="715" y="1106"/>
                      </a:lnTo>
                      <a:lnTo>
                        <a:pt x="707" y="1107"/>
                      </a:lnTo>
                      <a:lnTo>
                        <a:pt x="698" y="1107"/>
                      </a:lnTo>
                      <a:lnTo>
                        <a:pt x="688" y="1109"/>
                      </a:lnTo>
                      <a:lnTo>
                        <a:pt x="679" y="1109"/>
                      </a:lnTo>
                      <a:lnTo>
                        <a:pt x="671" y="1113"/>
                      </a:lnTo>
                      <a:lnTo>
                        <a:pt x="663" y="1113"/>
                      </a:lnTo>
                      <a:lnTo>
                        <a:pt x="654" y="1115"/>
                      </a:lnTo>
                      <a:lnTo>
                        <a:pt x="646" y="1115"/>
                      </a:lnTo>
                      <a:lnTo>
                        <a:pt x="639" y="1117"/>
                      </a:lnTo>
                      <a:lnTo>
                        <a:pt x="629" y="1117"/>
                      </a:lnTo>
                      <a:lnTo>
                        <a:pt x="622" y="1119"/>
                      </a:lnTo>
                      <a:lnTo>
                        <a:pt x="614" y="1119"/>
                      </a:lnTo>
                      <a:lnTo>
                        <a:pt x="606" y="1119"/>
                      </a:lnTo>
                      <a:lnTo>
                        <a:pt x="597" y="1119"/>
                      </a:lnTo>
                      <a:lnTo>
                        <a:pt x="591" y="1121"/>
                      </a:lnTo>
                      <a:lnTo>
                        <a:pt x="584" y="1121"/>
                      </a:lnTo>
                      <a:lnTo>
                        <a:pt x="576" y="1123"/>
                      </a:lnTo>
                      <a:lnTo>
                        <a:pt x="570" y="1123"/>
                      </a:lnTo>
                      <a:lnTo>
                        <a:pt x="563" y="1123"/>
                      </a:lnTo>
                      <a:lnTo>
                        <a:pt x="555" y="1123"/>
                      </a:lnTo>
                      <a:lnTo>
                        <a:pt x="547" y="1123"/>
                      </a:lnTo>
                      <a:lnTo>
                        <a:pt x="534" y="1123"/>
                      </a:lnTo>
                      <a:lnTo>
                        <a:pt x="525" y="1125"/>
                      </a:lnTo>
                      <a:lnTo>
                        <a:pt x="513" y="1123"/>
                      </a:lnTo>
                      <a:lnTo>
                        <a:pt x="502" y="1123"/>
                      </a:lnTo>
                      <a:lnTo>
                        <a:pt x="490" y="1123"/>
                      </a:lnTo>
                      <a:lnTo>
                        <a:pt x="485" y="1121"/>
                      </a:lnTo>
                      <a:lnTo>
                        <a:pt x="475" y="1119"/>
                      </a:lnTo>
                      <a:lnTo>
                        <a:pt x="469" y="1117"/>
                      </a:lnTo>
                      <a:lnTo>
                        <a:pt x="462" y="1115"/>
                      </a:lnTo>
                      <a:lnTo>
                        <a:pt x="460" y="1113"/>
                      </a:lnTo>
                      <a:lnTo>
                        <a:pt x="449" y="1106"/>
                      </a:lnTo>
                      <a:lnTo>
                        <a:pt x="437" y="1096"/>
                      </a:lnTo>
                      <a:lnTo>
                        <a:pt x="431" y="1090"/>
                      </a:lnTo>
                      <a:lnTo>
                        <a:pt x="424" y="1085"/>
                      </a:lnTo>
                      <a:lnTo>
                        <a:pt x="416" y="1079"/>
                      </a:lnTo>
                      <a:lnTo>
                        <a:pt x="410" y="1075"/>
                      </a:lnTo>
                      <a:lnTo>
                        <a:pt x="403" y="1068"/>
                      </a:lnTo>
                      <a:lnTo>
                        <a:pt x="395" y="1060"/>
                      </a:lnTo>
                      <a:lnTo>
                        <a:pt x="388" y="1052"/>
                      </a:lnTo>
                      <a:lnTo>
                        <a:pt x="380" y="1047"/>
                      </a:lnTo>
                      <a:lnTo>
                        <a:pt x="371" y="1037"/>
                      </a:lnTo>
                      <a:lnTo>
                        <a:pt x="363" y="1031"/>
                      </a:lnTo>
                      <a:lnTo>
                        <a:pt x="353" y="1022"/>
                      </a:lnTo>
                      <a:lnTo>
                        <a:pt x="346" y="1014"/>
                      </a:lnTo>
                      <a:lnTo>
                        <a:pt x="336" y="1005"/>
                      </a:lnTo>
                      <a:lnTo>
                        <a:pt x="327" y="997"/>
                      </a:lnTo>
                      <a:lnTo>
                        <a:pt x="317" y="988"/>
                      </a:lnTo>
                      <a:lnTo>
                        <a:pt x="308" y="980"/>
                      </a:lnTo>
                      <a:lnTo>
                        <a:pt x="298" y="971"/>
                      </a:lnTo>
                      <a:lnTo>
                        <a:pt x="289" y="961"/>
                      </a:lnTo>
                      <a:lnTo>
                        <a:pt x="279" y="952"/>
                      </a:lnTo>
                      <a:lnTo>
                        <a:pt x="272" y="944"/>
                      </a:lnTo>
                      <a:lnTo>
                        <a:pt x="260" y="935"/>
                      </a:lnTo>
                      <a:lnTo>
                        <a:pt x="251" y="927"/>
                      </a:lnTo>
                      <a:lnTo>
                        <a:pt x="241" y="917"/>
                      </a:lnTo>
                      <a:lnTo>
                        <a:pt x="232" y="910"/>
                      </a:lnTo>
                      <a:lnTo>
                        <a:pt x="222" y="900"/>
                      </a:lnTo>
                      <a:lnTo>
                        <a:pt x="215" y="893"/>
                      </a:lnTo>
                      <a:lnTo>
                        <a:pt x="205" y="885"/>
                      </a:lnTo>
                      <a:lnTo>
                        <a:pt x="198" y="878"/>
                      </a:lnTo>
                      <a:lnTo>
                        <a:pt x="188" y="870"/>
                      </a:lnTo>
                      <a:lnTo>
                        <a:pt x="180" y="860"/>
                      </a:lnTo>
                      <a:lnTo>
                        <a:pt x="171" y="853"/>
                      </a:lnTo>
                      <a:lnTo>
                        <a:pt x="161" y="845"/>
                      </a:lnTo>
                      <a:lnTo>
                        <a:pt x="152" y="840"/>
                      </a:lnTo>
                      <a:lnTo>
                        <a:pt x="144" y="832"/>
                      </a:lnTo>
                      <a:lnTo>
                        <a:pt x="135" y="824"/>
                      </a:lnTo>
                      <a:lnTo>
                        <a:pt x="127" y="819"/>
                      </a:lnTo>
                      <a:lnTo>
                        <a:pt x="118" y="811"/>
                      </a:lnTo>
                      <a:lnTo>
                        <a:pt x="108" y="803"/>
                      </a:lnTo>
                      <a:lnTo>
                        <a:pt x="101" y="798"/>
                      </a:lnTo>
                      <a:lnTo>
                        <a:pt x="93" y="794"/>
                      </a:lnTo>
                      <a:lnTo>
                        <a:pt x="85" y="786"/>
                      </a:lnTo>
                      <a:lnTo>
                        <a:pt x="78" y="783"/>
                      </a:lnTo>
                      <a:lnTo>
                        <a:pt x="70" y="777"/>
                      </a:lnTo>
                      <a:lnTo>
                        <a:pt x="64" y="773"/>
                      </a:lnTo>
                      <a:lnTo>
                        <a:pt x="57" y="767"/>
                      </a:lnTo>
                      <a:lnTo>
                        <a:pt x="49" y="764"/>
                      </a:lnTo>
                      <a:lnTo>
                        <a:pt x="42" y="760"/>
                      </a:lnTo>
                      <a:lnTo>
                        <a:pt x="36" y="756"/>
                      </a:lnTo>
                      <a:lnTo>
                        <a:pt x="26" y="748"/>
                      </a:lnTo>
                      <a:lnTo>
                        <a:pt x="17" y="745"/>
                      </a:lnTo>
                      <a:lnTo>
                        <a:pt x="9" y="739"/>
                      </a:lnTo>
                      <a:lnTo>
                        <a:pt x="4" y="737"/>
                      </a:lnTo>
                      <a:lnTo>
                        <a:pt x="0" y="735"/>
                      </a:lnTo>
                      <a:lnTo>
                        <a:pt x="2" y="737"/>
                      </a:lnTo>
                      <a:lnTo>
                        <a:pt x="4" y="741"/>
                      </a:lnTo>
                      <a:lnTo>
                        <a:pt x="11" y="748"/>
                      </a:lnTo>
                      <a:lnTo>
                        <a:pt x="17" y="754"/>
                      </a:lnTo>
                      <a:lnTo>
                        <a:pt x="30" y="764"/>
                      </a:lnTo>
                      <a:lnTo>
                        <a:pt x="36" y="769"/>
                      </a:lnTo>
                      <a:lnTo>
                        <a:pt x="42" y="777"/>
                      </a:lnTo>
                      <a:lnTo>
                        <a:pt x="49" y="784"/>
                      </a:lnTo>
                      <a:lnTo>
                        <a:pt x="61" y="792"/>
                      </a:lnTo>
                      <a:lnTo>
                        <a:pt x="61" y="792"/>
                      </a:lnTo>
                      <a:close/>
                    </a:path>
                  </a:pathLst>
                </a:custGeom>
                <a:solidFill>
                  <a:srgbClr val="C7F2F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2" name="Freeform 67"/>
                <p:cNvSpPr>
                  <a:spLocks/>
                </p:cNvSpPr>
                <p:nvPr/>
              </p:nvSpPr>
              <p:spPr bwMode="auto">
                <a:xfrm>
                  <a:off x="2976236" y="2430284"/>
                  <a:ext cx="885634" cy="374691"/>
                </a:xfrm>
                <a:custGeom>
                  <a:avLst/>
                  <a:gdLst/>
                  <a:ahLst/>
                  <a:cxnLst>
                    <a:cxn ang="0">
                      <a:pos x="30" y="722"/>
                    </a:cxn>
                    <a:cxn ang="0">
                      <a:pos x="0" y="650"/>
                    </a:cxn>
                    <a:cxn ang="0">
                      <a:pos x="30" y="591"/>
                    </a:cxn>
                    <a:cxn ang="0">
                      <a:pos x="82" y="534"/>
                    </a:cxn>
                    <a:cxn ang="0">
                      <a:pos x="137" y="489"/>
                    </a:cxn>
                    <a:cxn ang="0">
                      <a:pos x="201" y="435"/>
                    </a:cxn>
                    <a:cxn ang="0">
                      <a:pos x="276" y="382"/>
                    </a:cxn>
                    <a:cxn ang="0">
                      <a:pos x="350" y="327"/>
                    </a:cxn>
                    <a:cxn ang="0">
                      <a:pos x="424" y="276"/>
                    </a:cxn>
                    <a:cxn ang="0">
                      <a:pos x="492" y="232"/>
                    </a:cxn>
                    <a:cxn ang="0">
                      <a:pos x="553" y="202"/>
                    </a:cxn>
                    <a:cxn ang="0">
                      <a:pos x="618" y="179"/>
                    </a:cxn>
                    <a:cxn ang="0">
                      <a:pos x="682" y="166"/>
                    </a:cxn>
                    <a:cxn ang="0">
                      <a:pos x="736" y="169"/>
                    </a:cxn>
                    <a:cxn ang="0">
                      <a:pos x="808" y="192"/>
                    </a:cxn>
                    <a:cxn ang="0">
                      <a:pos x="857" y="192"/>
                    </a:cxn>
                    <a:cxn ang="0">
                      <a:pos x="907" y="188"/>
                    </a:cxn>
                    <a:cxn ang="0">
                      <a:pos x="962" y="183"/>
                    </a:cxn>
                    <a:cxn ang="0">
                      <a:pos x="1025" y="177"/>
                    </a:cxn>
                    <a:cxn ang="0">
                      <a:pos x="1080" y="166"/>
                    </a:cxn>
                    <a:cxn ang="0">
                      <a:pos x="1133" y="156"/>
                    </a:cxn>
                    <a:cxn ang="0">
                      <a:pos x="1196" y="137"/>
                    </a:cxn>
                    <a:cxn ang="0">
                      <a:pos x="1217" y="90"/>
                    </a:cxn>
                    <a:cxn ang="0">
                      <a:pos x="1215" y="19"/>
                    </a:cxn>
                    <a:cxn ang="0">
                      <a:pos x="1255" y="2"/>
                    </a:cxn>
                    <a:cxn ang="0">
                      <a:pos x="1316" y="8"/>
                    </a:cxn>
                    <a:cxn ang="0">
                      <a:pos x="1369" y="17"/>
                    </a:cxn>
                    <a:cxn ang="0">
                      <a:pos x="1428" y="29"/>
                    </a:cxn>
                    <a:cxn ang="0">
                      <a:pos x="1494" y="44"/>
                    </a:cxn>
                    <a:cxn ang="0">
                      <a:pos x="1559" y="57"/>
                    </a:cxn>
                    <a:cxn ang="0">
                      <a:pos x="1620" y="76"/>
                    </a:cxn>
                    <a:cxn ang="0">
                      <a:pos x="1673" y="95"/>
                    </a:cxn>
                    <a:cxn ang="0">
                      <a:pos x="1734" y="128"/>
                    </a:cxn>
                    <a:cxn ang="0">
                      <a:pos x="1793" y="166"/>
                    </a:cxn>
                    <a:cxn ang="0">
                      <a:pos x="1839" y="200"/>
                    </a:cxn>
                    <a:cxn ang="0">
                      <a:pos x="1871" y="259"/>
                    </a:cxn>
                    <a:cxn ang="0">
                      <a:pos x="1854" y="302"/>
                    </a:cxn>
                    <a:cxn ang="0">
                      <a:pos x="1808" y="285"/>
                    </a:cxn>
                    <a:cxn ang="0">
                      <a:pos x="1757" y="261"/>
                    </a:cxn>
                    <a:cxn ang="0">
                      <a:pos x="1705" y="247"/>
                    </a:cxn>
                    <a:cxn ang="0">
                      <a:pos x="1637" y="240"/>
                    </a:cxn>
                    <a:cxn ang="0">
                      <a:pos x="1555" y="236"/>
                    </a:cxn>
                    <a:cxn ang="0">
                      <a:pos x="1464" y="236"/>
                    </a:cxn>
                    <a:cxn ang="0">
                      <a:pos x="1367" y="242"/>
                    </a:cxn>
                    <a:cxn ang="0">
                      <a:pos x="1268" y="249"/>
                    </a:cxn>
                    <a:cxn ang="0">
                      <a:pos x="1171" y="259"/>
                    </a:cxn>
                    <a:cxn ang="0">
                      <a:pos x="1078" y="272"/>
                    </a:cxn>
                    <a:cxn ang="0">
                      <a:pos x="992" y="285"/>
                    </a:cxn>
                    <a:cxn ang="0">
                      <a:pos x="903" y="306"/>
                    </a:cxn>
                    <a:cxn ang="0">
                      <a:pos x="798" y="337"/>
                    </a:cxn>
                    <a:cxn ang="0">
                      <a:pos x="690" y="373"/>
                    </a:cxn>
                    <a:cxn ang="0">
                      <a:pos x="582" y="414"/>
                    </a:cxn>
                    <a:cxn ang="0">
                      <a:pos x="475" y="458"/>
                    </a:cxn>
                    <a:cxn ang="0">
                      <a:pos x="378" y="500"/>
                    </a:cxn>
                    <a:cxn ang="0">
                      <a:pos x="298" y="540"/>
                    </a:cxn>
                    <a:cxn ang="0">
                      <a:pos x="236" y="576"/>
                    </a:cxn>
                    <a:cxn ang="0">
                      <a:pos x="180" y="631"/>
                    </a:cxn>
                    <a:cxn ang="0">
                      <a:pos x="140" y="694"/>
                    </a:cxn>
                    <a:cxn ang="0">
                      <a:pos x="118" y="768"/>
                    </a:cxn>
                    <a:cxn ang="0">
                      <a:pos x="85" y="776"/>
                    </a:cxn>
                  </a:cxnLst>
                  <a:rect l="0" t="0" r="r" b="b"/>
                  <a:pathLst>
                    <a:path w="1871" h="793">
                      <a:moveTo>
                        <a:pt x="76" y="764"/>
                      </a:moveTo>
                      <a:lnTo>
                        <a:pt x="70" y="757"/>
                      </a:lnTo>
                      <a:lnTo>
                        <a:pt x="63" y="753"/>
                      </a:lnTo>
                      <a:lnTo>
                        <a:pt x="55" y="747"/>
                      </a:lnTo>
                      <a:lnTo>
                        <a:pt x="51" y="741"/>
                      </a:lnTo>
                      <a:lnTo>
                        <a:pt x="40" y="732"/>
                      </a:lnTo>
                      <a:lnTo>
                        <a:pt x="30" y="722"/>
                      </a:lnTo>
                      <a:lnTo>
                        <a:pt x="21" y="713"/>
                      </a:lnTo>
                      <a:lnTo>
                        <a:pt x="13" y="703"/>
                      </a:lnTo>
                      <a:lnTo>
                        <a:pt x="7" y="694"/>
                      </a:lnTo>
                      <a:lnTo>
                        <a:pt x="4" y="684"/>
                      </a:lnTo>
                      <a:lnTo>
                        <a:pt x="2" y="673"/>
                      </a:lnTo>
                      <a:lnTo>
                        <a:pt x="0" y="662"/>
                      </a:lnTo>
                      <a:lnTo>
                        <a:pt x="0" y="650"/>
                      </a:lnTo>
                      <a:lnTo>
                        <a:pt x="4" y="641"/>
                      </a:lnTo>
                      <a:lnTo>
                        <a:pt x="5" y="629"/>
                      </a:lnTo>
                      <a:lnTo>
                        <a:pt x="13" y="616"/>
                      </a:lnTo>
                      <a:lnTo>
                        <a:pt x="17" y="610"/>
                      </a:lnTo>
                      <a:lnTo>
                        <a:pt x="21" y="603"/>
                      </a:lnTo>
                      <a:lnTo>
                        <a:pt x="25" y="597"/>
                      </a:lnTo>
                      <a:lnTo>
                        <a:pt x="30" y="591"/>
                      </a:lnTo>
                      <a:lnTo>
                        <a:pt x="36" y="582"/>
                      </a:lnTo>
                      <a:lnTo>
                        <a:pt x="44" y="574"/>
                      </a:lnTo>
                      <a:lnTo>
                        <a:pt x="51" y="563"/>
                      </a:lnTo>
                      <a:lnTo>
                        <a:pt x="64" y="553"/>
                      </a:lnTo>
                      <a:lnTo>
                        <a:pt x="68" y="546"/>
                      </a:lnTo>
                      <a:lnTo>
                        <a:pt x="74" y="540"/>
                      </a:lnTo>
                      <a:lnTo>
                        <a:pt x="82" y="534"/>
                      </a:lnTo>
                      <a:lnTo>
                        <a:pt x="89" y="529"/>
                      </a:lnTo>
                      <a:lnTo>
                        <a:pt x="95" y="521"/>
                      </a:lnTo>
                      <a:lnTo>
                        <a:pt x="102" y="515"/>
                      </a:lnTo>
                      <a:lnTo>
                        <a:pt x="110" y="510"/>
                      </a:lnTo>
                      <a:lnTo>
                        <a:pt x="120" y="504"/>
                      </a:lnTo>
                      <a:lnTo>
                        <a:pt x="127" y="496"/>
                      </a:lnTo>
                      <a:lnTo>
                        <a:pt x="137" y="489"/>
                      </a:lnTo>
                      <a:lnTo>
                        <a:pt x="144" y="481"/>
                      </a:lnTo>
                      <a:lnTo>
                        <a:pt x="154" y="473"/>
                      </a:lnTo>
                      <a:lnTo>
                        <a:pt x="163" y="466"/>
                      </a:lnTo>
                      <a:lnTo>
                        <a:pt x="173" y="458"/>
                      </a:lnTo>
                      <a:lnTo>
                        <a:pt x="182" y="451"/>
                      </a:lnTo>
                      <a:lnTo>
                        <a:pt x="192" y="443"/>
                      </a:lnTo>
                      <a:lnTo>
                        <a:pt x="201" y="435"/>
                      </a:lnTo>
                      <a:lnTo>
                        <a:pt x="211" y="428"/>
                      </a:lnTo>
                      <a:lnTo>
                        <a:pt x="222" y="420"/>
                      </a:lnTo>
                      <a:lnTo>
                        <a:pt x="234" y="413"/>
                      </a:lnTo>
                      <a:lnTo>
                        <a:pt x="243" y="405"/>
                      </a:lnTo>
                      <a:lnTo>
                        <a:pt x="255" y="395"/>
                      </a:lnTo>
                      <a:lnTo>
                        <a:pt x="264" y="390"/>
                      </a:lnTo>
                      <a:lnTo>
                        <a:pt x="276" y="382"/>
                      </a:lnTo>
                      <a:lnTo>
                        <a:pt x="287" y="375"/>
                      </a:lnTo>
                      <a:lnTo>
                        <a:pt x="296" y="365"/>
                      </a:lnTo>
                      <a:lnTo>
                        <a:pt x="308" y="357"/>
                      </a:lnTo>
                      <a:lnTo>
                        <a:pt x="317" y="350"/>
                      </a:lnTo>
                      <a:lnTo>
                        <a:pt x="329" y="342"/>
                      </a:lnTo>
                      <a:lnTo>
                        <a:pt x="340" y="333"/>
                      </a:lnTo>
                      <a:lnTo>
                        <a:pt x="350" y="327"/>
                      </a:lnTo>
                      <a:lnTo>
                        <a:pt x="361" y="319"/>
                      </a:lnTo>
                      <a:lnTo>
                        <a:pt x="371" y="310"/>
                      </a:lnTo>
                      <a:lnTo>
                        <a:pt x="380" y="304"/>
                      </a:lnTo>
                      <a:lnTo>
                        <a:pt x="392" y="297"/>
                      </a:lnTo>
                      <a:lnTo>
                        <a:pt x="403" y="289"/>
                      </a:lnTo>
                      <a:lnTo>
                        <a:pt x="412" y="281"/>
                      </a:lnTo>
                      <a:lnTo>
                        <a:pt x="424" y="276"/>
                      </a:lnTo>
                      <a:lnTo>
                        <a:pt x="433" y="270"/>
                      </a:lnTo>
                      <a:lnTo>
                        <a:pt x="445" y="264"/>
                      </a:lnTo>
                      <a:lnTo>
                        <a:pt x="454" y="257"/>
                      </a:lnTo>
                      <a:lnTo>
                        <a:pt x="464" y="251"/>
                      </a:lnTo>
                      <a:lnTo>
                        <a:pt x="473" y="245"/>
                      </a:lnTo>
                      <a:lnTo>
                        <a:pt x="485" y="240"/>
                      </a:lnTo>
                      <a:lnTo>
                        <a:pt x="492" y="232"/>
                      </a:lnTo>
                      <a:lnTo>
                        <a:pt x="502" y="228"/>
                      </a:lnTo>
                      <a:lnTo>
                        <a:pt x="511" y="223"/>
                      </a:lnTo>
                      <a:lnTo>
                        <a:pt x="521" y="219"/>
                      </a:lnTo>
                      <a:lnTo>
                        <a:pt x="528" y="213"/>
                      </a:lnTo>
                      <a:lnTo>
                        <a:pt x="538" y="209"/>
                      </a:lnTo>
                      <a:lnTo>
                        <a:pt x="546" y="205"/>
                      </a:lnTo>
                      <a:lnTo>
                        <a:pt x="553" y="202"/>
                      </a:lnTo>
                      <a:lnTo>
                        <a:pt x="561" y="198"/>
                      </a:lnTo>
                      <a:lnTo>
                        <a:pt x="568" y="194"/>
                      </a:lnTo>
                      <a:lnTo>
                        <a:pt x="576" y="192"/>
                      </a:lnTo>
                      <a:lnTo>
                        <a:pt x="584" y="192"/>
                      </a:lnTo>
                      <a:lnTo>
                        <a:pt x="595" y="185"/>
                      </a:lnTo>
                      <a:lnTo>
                        <a:pt x="606" y="183"/>
                      </a:lnTo>
                      <a:lnTo>
                        <a:pt x="618" y="179"/>
                      </a:lnTo>
                      <a:lnTo>
                        <a:pt x="629" y="175"/>
                      </a:lnTo>
                      <a:lnTo>
                        <a:pt x="639" y="173"/>
                      </a:lnTo>
                      <a:lnTo>
                        <a:pt x="648" y="171"/>
                      </a:lnTo>
                      <a:lnTo>
                        <a:pt x="658" y="169"/>
                      </a:lnTo>
                      <a:lnTo>
                        <a:pt x="667" y="169"/>
                      </a:lnTo>
                      <a:lnTo>
                        <a:pt x="675" y="166"/>
                      </a:lnTo>
                      <a:lnTo>
                        <a:pt x="682" y="166"/>
                      </a:lnTo>
                      <a:lnTo>
                        <a:pt x="690" y="166"/>
                      </a:lnTo>
                      <a:lnTo>
                        <a:pt x="698" y="166"/>
                      </a:lnTo>
                      <a:lnTo>
                        <a:pt x="703" y="166"/>
                      </a:lnTo>
                      <a:lnTo>
                        <a:pt x="711" y="166"/>
                      </a:lnTo>
                      <a:lnTo>
                        <a:pt x="717" y="167"/>
                      </a:lnTo>
                      <a:lnTo>
                        <a:pt x="724" y="169"/>
                      </a:lnTo>
                      <a:lnTo>
                        <a:pt x="736" y="169"/>
                      </a:lnTo>
                      <a:lnTo>
                        <a:pt x="745" y="173"/>
                      </a:lnTo>
                      <a:lnTo>
                        <a:pt x="755" y="175"/>
                      </a:lnTo>
                      <a:lnTo>
                        <a:pt x="766" y="179"/>
                      </a:lnTo>
                      <a:lnTo>
                        <a:pt x="776" y="183"/>
                      </a:lnTo>
                      <a:lnTo>
                        <a:pt x="785" y="185"/>
                      </a:lnTo>
                      <a:lnTo>
                        <a:pt x="795" y="188"/>
                      </a:lnTo>
                      <a:lnTo>
                        <a:pt x="808" y="192"/>
                      </a:lnTo>
                      <a:lnTo>
                        <a:pt x="812" y="192"/>
                      </a:lnTo>
                      <a:lnTo>
                        <a:pt x="819" y="192"/>
                      </a:lnTo>
                      <a:lnTo>
                        <a:pt x="829" y="192"/>
                      </a:lnTo>
                      <a:lnTo>
                        <a:pt x="840" y="192"/>
                      </a:lnTo>
                      <a:lnTo>
                        <a:pt x="846" y="192"/>
                      </a:lnTo>
                      <a:lnTo>
                        <a:pt x="852" y="192"/>
                      </a:lnTo>
                      <a:lnTo>
                        <a:pt x="857" y="192"/>
                      </a:lnTo>
                      <a:lnTo>
                        <a:pt x="863" y="192"/>
                      </a:lnTo>
                      <a:lnTo>
                        <a:pt x="871" y="190"/>
                      </a:lnTo>
                      <a:lnTo>
                        <a:pt x="876" y="190"/>
                      </a:lnTo>
                      <a:lnTo>
                        <a:pt x="884" y="190"/>
                      </a:lnTo>
                      <a:lnTo>
                        <a:pt x="892" y="190"/>
                      </a:lnTo>
                      <a:lnTo>
                        <a:pt x="899" y="188"/>
                      </a:lnTo>
                      <a:lnTo>
                        <a:pt x="907" y="188"/>
                      </a:lnTo>
                      <a:lnTo>
                        <a:pt x="914" y="186"/>
                      </a:lnTo>
                      <a:lnTo>
                        <a:pt x="922" y="186"/>
                      </a:lnTo>
                      <a:lnTo>
                        <a:pt x="930" y="185"/>
                      </a:lnTo>
                      <a:lnTo>
                        <a:pt x="937" y="185"/>
                      </a:lnTo>
                      <a:lnTo>
                        <a:pt x="945" y="185"/>
                      </a:lnTo>
                      <a:lnTo>
                        <a:pt x="954" y="185"/>
                      </a:lnTo>
                      <a:lnTo>
                        <a:pt x="962" y="183"/>
                      </a:lnTo>
                      <a:lnTo>
                        <a:pt x="971" y="183"/>
                      </a:lnTo>
                      <a:lnTo>
                        <a:pt x="979" y="181"/>
                      </a:lnTo>
                      <a:lnTo>
                        <a:pt x="989" y="181"/>
                      </a:lnTo>
                      <a:lnTo>
                        <a:pt x="996" y="179"/>
                      </a:lnTo>
                      <a:lnTo>
                        <a:pt x="1006" y="179"/>
                      </a:lnTo>
                      <a:lnTo>
                        <a:pt x="1015" y="177"/>
                      </a:lnTo>
                      <a:lnTo>
                        <a:pt x="1025" y="177"/>
                      </a:lnTo>
                      <a:lnTo>
                        <a:pt x="1030" y="175"/>
                      </a:lnTo>
                      <a:lnTo>
                        <a:pt x="1040" y="173"/>
                      </a:lnTo>
                      <a:lnTo>
                        <a:pt x="1048" y="173"/>
                      </a:lnTo>
                      <a:lnTo>
                        <a:pt x="1057" y="171"/>
                      </a:lnTo>
                      <a:lnTo>
                        <a:pt x="1065" y="169"/>
                      </a:lnTo>
                      <a:lnTo>
                        <a:pt x="1072" y="167"/>
                      </a:lnTo>
                      <a:lnTo>
                        <a:pt x="1080" y="166"/>
                      </a:lnTo>
                      <a:lnTo>
                        <a:pt x="1089" y="166"/>
                      </a:lnTo>
                      <a:lnTo>
                        <a:pt x="1097" y="162"/>
                      </a:lnTo>
                      <a:lnTo>
                        <a:pt x="1105" y="162"/>
                      </a:lnTo>
                      <a:lnTo>
                        <a:pt x="1112" y="160"/>
                      </a:lnTo>
                      <a:lnTo>
                        <a:pt x="1120" y="160"/>
                      </a:lnTo>
                      <a:lnTo>
                        <a:pt x="1127" y="156"/>
                      </a:lnTo>
                      <a:lnTo>
                        <a:pt x="1133" y="156"/>
                      </a:lnTo>
                      <a:lnTo>
                        <a:pt x="1141" y="154"/>
                      </a:lnTo>
                      <a:lnTo>
                        <a:pt x="1148" y="152"/>
                      </a:lnTo>
                      <a:lnTo>
                        <a:pt x="1160" y="150"/>
                      </a:lnTo>
                      <a:lnTo>
                        <a:pt x="1171" y="147"/>
                      </a:lnTo>
                      <a:lnTo>
                        <a:pt x="1181" y="143"/>
                      </a:lnTo>
                      <a:lnTo>
                        <a:pt x="1190" y="141"/>
                      </a:lnTo>
                      <a:lnTo>
                        <a:pt x="1196" y="137"/>
                      </a:lnTo>
                      <a:lnTo>
                        <a:pt x="1203" y="133"/>
                      </a:lnTo>
                      <a:lnTo>
                        <a:pt x="1207" y="129"/>
                      </a:lnTo>
                      <a:lnTo>
                        <a:pt x="1213" y="128"/>
                      </a:lnTo>
                      <a:lnTo>
                        <a:pt x="1213" y="118"/>
                      </a:lnTo>
                      <a:lnTo>
                        <a:pt x="1215" y="110"/>
                      </a:lnTo>
                      <a:lnTo>
                        <a:pt x="1215" y="99"/>
                      </a:lnTo>
                      <a:lnTo>
                        <a:pt x="1217" y="90"/>
                      </a:lnTo>
                      <a:lnTo>
                        <a:pt x="1215" y="78"/>
                      </a:lnTo>
                      <a:lnTo>
                        <a:pt x="1215" y="69"/>
                      </a:lnTo>
                      <a:lnTo>
                        <a:pt x="1215" y="57"/>
                      </a:lnTo>
                      <a:lnTo>
                        <a:pt x="1215" y="48"/>
                      </a:lnTo>
                      <a:lnTo>
                        <a:pt x="1215" y="36"/>
                      </a:lnTo>
                      <a:lnTo>
                        <a:pt x="1215" y="27"/>
                      </a:lnTo>
                      <a:lnTo>
                        <a:pt x="1215" y="19"/>
                      </a:lnTo>
                      <a:lnTo>
                        <a:pt x="1219" y="14"/>
                      </a:lnTo>
                      <a:lnTo>
                        <a:pt x="1222" y="6"/>
                      </a:lnTo>
                      <a:lnTo>
                        <a:pt x="1228" y="4"/>
                      </a:lnTo>
                      <a:lnTo>
                        <a:pt x="1234" y="0"/>
                      </a:lnTo>
                      <a:lnTo>
                        <a:pt x="1243" y="2"/>
                      </a:lnTo>
                      <a:lnTo>
                        <a:pt x="1247" y="2"/>
                      </a:lnTo>
                      <a:lnTo>
                        <a:pt x="1255" y="2"/>
                      </a:lnTo>
                      <a:lnTo>
                        <a:pt x="1262" y="2"/>
                      </a:lnTo>
                      <a:lnTo>
                        <a:pt x="1274" y="4"/>
                      </a:lnTo>
                      <a:lnTo>
                        <a:pt x="1283" y="4"/>
                      </a:lnTo>
                      <a:lnTo>
                        <a:pt x="1297" y="6"/>
                      </a:lnTo>
                      <a:lnTo>
                        <a:pt x="1302" y="6"/>
                      </a:lnTo>
                      <a:lnTo>
                        <a:pt x="1310" y="8"/>
                      </a:lnTo>
                      <a:lnTo>
                        <a:pt x="1316" y="8"/>
                      </a:lnTo>
                      <a:lnTo>
                        <a:pt x="1323" y="12"/>
                      </a:lnTo>
                      <a:lnTo>
                        <a:pt x="1331" y="12"/>
                      </a:lnTo>
                      <a:lnTo>
                        <a:pt x="1338" y="12"/>
                      </a:lnTo>
                      <a:lnTo>
                        <a:pt x="1344" y="14"/>
                      </a:lnTo>
                      <a:lnTo>
                        <a:pt x="1354" y="15"/>
                      </a:lnTo>
                      <a:lnTo>
                        <a:pt x="1359" y="15"/>
                      </a:lnTo>
                      <a:lnTo>
                        <a:pt x="1369" y="17"/>
                      </a:lnTo>
                      <a:lnTo>
                        <a:pt x="1377" y="19"/>
                      </a:lnTo>
                      <a:lnTo>
                        <a:pt x="1386" y="21"/>
                      </a:lnTo>
                      <a:lnTo>
                        <a:pt x="1394" y="21"/>
                      </a:lnTo>
                      <a:lnTo>
                        <a:pt x="1403" y="25"/>
                      </a:lnTo>
                      <a:lnTo>
                        <a:pt x="1411" y="25"/>
                      </a:lnTo>
                      <a:lnTo>
                        <a:pt x="1420" y="27"/>
                      </a:lnTo>
                      <a:lnTo>
                        <a:pt x="1428" y="29"/>
                      </a:lnTo>
                      <a:lnTo>
                        <a:pt x="1439" y="31"/>
                      </a:lnTo>
                      <a:lnTo>
                        <a:pt x="1449" y="33"/>
                      </a:lnTo>
                      <a:lnTo>
                        <a:pt x="1458" y="36"/>
                      </a:lnTo>
                      <a:lnTo>
                        <a:pt x="1466" y="36"/>
                      </a:lnTo>
                      <a:lnTo>
                        <a:pt x="1475" y="40"/>
                      </a:lnTo>
                      <a:lnTo>
                        <a:pt x="1485" y="40"/>
                      </a:lnTo>
                      <a:lnTo>
                        <a:pt x="1494" y="44"/>
                      </a:lnTo>
                      <a:lnTo>
                        <a:pt x="1504" y="44"/>
                      </a:lnTo>
                      <a:lnTo>
                        <a:pt x="1513" y="46"/>
                      </a:lnTo>
                      <a:lnTo>
                        <a:pt x="1523" y="48"/>
                      </a:lnTo>
                      <a:lnTo>
                        <a:pt x="1532" y="52"/>
                      </a:lnTo>
                      <a:lnTo>
                        <a:pt x="1542" y="53"/>
                      </a:lnTo>
                      <a:lnTo>
                        <a:pt x="1551" y="55"/>
                      </a:lnTo>
                      <a:lnTo>
                        <a:pt x="1559" y="57"/>
                      </a:lnTo>
                      <a:lnTo>
                        <a:pt x="1569" y="61"/>
                      </a:lnTo>
                      <a:lnTo>
                        <a:pt x="1576" y="63"/>
                      </a:lnTo>
                      <a:lnTo>
                        <a:pt x="1586" y="65"/>
                      </a:lnTo>
                      <a:lnTo>
                        <a:pt x="1595" y="69"/>
                      </a:lnTo>
                      <a:lnTo>
                        <a:pt x="1605" y="72"/>
                      </a:lnTo>
                      <a:lnTo>
                        <a:pt x="1610" y="74"/>
                      </a:lnTo>
                      <a:lnTo>
                        <a:pt x="1620" y="76"/>
                      </a:lnTo>
                      <a:lnTo>
                        <a:pt x="1628" y="78"/>
                      </a:lnTo>
                      <a:lnTo>
                        <a:pt x="1635" y="82"/>
                      </a:lnTo>
                      <a:lnTo>
                        <a:pt x="1643" y="84"/>
                      </a:lnTo>
                      <a:lnTo>
                        <a:pt x="1652" y="88"/>
                      </a:lnTo>
                      <a:lnTo>
                        <a:pt x="1658" y="90"/>
                      </a:lnTo>
                      <a:lnTo>
                        <a:pt x="1667" y="93"/>
                      </a:lnTo>
                      <a:lnTo>
                        <a:pt x="1673" y="95"/>
                      </a:lnTo>
                      <a:lnTo>
                        <a:pt x="1679" y="99"/>
                      </a:lnTo>
                      <a:lnTo>
                        <a:pt x="1686" y="101"/>
                      </a:lnTo>
                      <a:lnTo>
                        <a:pt x="1692" y="105"/>
                      </a:lnTo>
                      <a:lnTo>
                        <a:pt x="1705" y="110"/>
                      </a:lnTo>
                      <a:lnTo>
                        <a:pt x="1717" y="118"/>
                      </a:lnTo>
                      <a:lnTo>
                        <a:pt x="1724" y="122"/>
                      </a:lnTo>
                      <a:lnTo>
                        <a:pt x="1734" y="128"/>
                      </a:lnTo>
                      <a:lnTo>
                        <a:pt x="1743" y="135"/>
                      </a:lnTo>
                      <a:lnTo>
                        <a:pt x="1753" y="141"/>
                      </a:lnTo>
                      <a:lnTo>
                        <a:pt x="1761" y="145"/>
                      </a:lnTo>
                      <a:lnTo>
                        <a:pt x="1770" y="150"/>
                      </a:lnTo>
                      <a:lnTo>
                        <a:pt x="1778" y="156"/>
                      </a:lnTo>
                      <a:lnTo>
                        <a:pt x="1787" y="162"/>
                      </a:lnTo>
                      <a:lnTo>
                        <a:pt x="1793" y="166"/>
                      </a:lnTo>
                      <a:lnTo>
                        <a:pt x="1801" y="171"/>
                      </a:lnTo>
                      <a:lnTo>
                        <a:pt x="1808" y="175"/>
                      </a:lnTo>
                      <a:lnTo>
                        <a:pt x="1816" y="183"/>
                      </a:lnTo>
                      <a:lnTo>
                        <a:pt x="1821" y="185"/>
                      </a:lnTo>
                      <a:lnTo>
                        <a:pt x="1827" y="192"/>
                      </a:lnTo>
                      <a:lnTo>
                        <a:pt x="1833" y="194"/>
                      </a:lnTo>
                      <a:lnTo>
                        <a:pt x="1839" y="200"/>
                      </a:lnTo>
                      <a:lnTo>
                        <a:pt x="1846" y="209"/>
                      </a:lnTo>
                      <a:lnTo>
                        <a:pt x="1856" y="217"/>
                      </a:lnTo>
                      <a:lnTo>
                        <a:pt x="1861" y="226"/>
                      </a:lnTo>
                      <a:lnTo>
                        <a:pt x="1867" y="234"/>
                      </a:lnTo>
                      <a:lnTo>
                        <a:pt x="1869" y="242"/>
                      </a:lnTo>
                      <a:lnTo>
                        <a:pt x="1871" y="251"/>
                      </a:lnTo>
                      <a:lnTo>
                        <a:pt x="1871" y="259"/>
                      </a:lnTo>
                      <a:lnTo>
                        <a:pt x="1871" y="266"/>
                      </a:lnTo>
                      <a:lnTo>
                        <a:pt x="1867" y="272"/>
                      </a:lnTo>
                      <a:lnTo>
                        <a:pt x="1865" y="280"/>
                      </a:lnTo>
                      <a:lnTo>
                        <a:pt x="1863" y="285"/>
                      </a:lnTo>
                      <a:lnTo>
                        <a:pt x="1863" y="291"/>
                      </a:lnTo>
                      <a:lnTo>
                        <a:pt x="1859" y="299"/>
                      </a:lnTo>
                      <a:lnTo>
                        <a:pt x="1854" y="302"/>
                      </a:lnTo>
                      <a:lnTo>
                        <a:pt x="1850" y="300"/>
                      </a:lnTo>
                      <a:lnTo>
                        <a:pt x="1842" y="300"/>
                      </a:lnTo>
                      <a:lnTo>
                        <a:pt x="1835" y="299"/>
                      </a:lnTo>
                      <a:lnTo>
                        <a:pt x="1827" y="295"/>
                      </a:lnTo>
                      <a:lnTo>
                        <a:pt x="1821" y="291"/>
                      </a:lnTo>
                      <a:lnTo>
                        <a:pt x="1816" y="289"/>
                      </a:lnTo>
                      <a:lnTo>
                        <a:pt x="1808" y="285"/>
                      </a:lnTo>
                      <a:lnTo>
                        <a:pt x="1802" y="283"/>
                      </a:lnTo>
                      <a:lnTo>
                        <a:pt x="1793" y="280"/>
                      </a:lnTo>
                      <a:lnTo>
                        <a:pt x="1787" y="276"/>
                      </a:lnTo>
                      <a:lnTo>
                        <a:pt x="1778" y="270"/>
                      </a:lnTo>
                      <a:lnTo>
                        <a:pt x="1768" y="266"/>
                      </a:lnTo>
                      <a:lnTo>
                        <a:pt x="1763" y="264"/>
                      </a:lnTo>
                      <a:lnTo>
                        <a:pt x="1757" y="261"/>
                      </a:lnTo>
                      <a:lnTo>
                        <a:pt x="1749" y="259"/>
                      </a:lnTo>
                      <a:lnTo>
                        <a:pt x="1743" y="257"/>
                      </a:lnTo>
                      <a:lnTo>
                        <a:pt x="1736" y="255"/>
                      </a:lnTo>
                      <a:lnTo>
                        <a:pt x="1730" y="253"/>
                      </a:lnTo>
                      <a:lnTo>
                        <a:pt x="1721" y="251"/>
                      </a:lnTo>
                      <a:lnTo>
                        <a:pt x="1715" y="249"/>
                      </a:lnTo>
                      <a:lnTo>
                        <a:pt x="1705" y="247"/>
                      </a:lnTo>
                      <a:lnTo>
                        <a:pt x="1696" y="245"/>
                      </a:lnTo>
                      <a:lnTo>
                        <a:pt x="1686" y="243"/>
                      </a:lnTo>
                      <a:lnTo>
                        <a:pt x="1677" y="242"/>
                      </a:lnTo>
                      <a:lnTo>
                        <a:pt x="1667" y="242"/>
                      </a:lnTo>
                      <a:lnTo>
                        <a:pt x="1658" y="240"/>
                      </a:lnTo>
                      <a:lnTo>
                        <a:pt x="1647" y="240"/>
                      </a:lnTo>
                      <a:lnTo>
                        <a:pt x="1637" y="240"/>
                      </a:lnTo>
                      <a:lnTo>
                        <a:pt x="1626" y="238"/>
                      </a:lnTo>
                      <a:lnTo>
                        <a:pt x="1614" y="238"/>
                      </a:lnTo>
                      <a:lnTo>
                        <a:pt x="1603" y="236"/>
                      </a:lnTo>
                      <a:lnTo>
                        <a:pt x="1591" y="236"/>
                      </a:lnTo>
                      <a:lnTo>
                        <a:pt x="1580" y="236"/>
                      </a:lnTo>
                      <a:lnTo>
                        <a:pt x="1567" y="236"/>
                      </a:lnTo>
                      <a:lnTo>
                        <a:pt x="1555" y="236"/>
                      </a:lnTo>
                      <a:lnTo>
                        <a:pt x="1544" y="236"/>
                      </a:lnTo>
                      <a:lnTo>
                        <a:pt x="1531" y="236"/>
                      </a:lnTo>
                      <a:lnTo>
                        <a:pt x="1517" y="236"/>
                      </a:lnTo>
                      <a:lnTo>
                        <a:pt x="1504" y="236"/>
                      </a:lnTo>
                      <a:lnTo>
                        <a:pt x="1491" y="236"/>
                      </a:lnTo>
                      <a:lnTo>
                        <a:pt x="1477" y="236"/>
                      </a:lnTo>
                      <a:lnTo>
                        <a:pt x="1464" y="236"/>
                      </a:lnTo>
                      <a:lnTo>
                        <a:pt x="1451" y="238"/>
                      </a:lnTo>
                      <a:lnTo>
                        <a:pt x="1439" y="238"/>
                      </a:lnTo>
                      <a:lnTo>
                        <a:pt x="1424" y="238"/>
                      </a:lnTo>
                      <a:lnTo>
                        <a:pt x="1409" y="238"/>
                      </a:lnTo>
                      <a:lnTo>
                        <a:pt x="1396" y="240"/>
                      </a:lnTo>
                      <a:lnTo>
                        <a:pt x="1382" y="242"/>
                      </a:lnTo>
                      <a:lnTo>
                        <a:pt x="1367" y="242"/>
                      </a:lnTo>
                      <a:lnTo>
                        <a:pt x="1354" y="242"/>
                      </a:lnTo>
                      <a:lnTo>
                        <a:pt x="1338" y="243"/>
                      </a:lnTo>
                      <a:lnTo>
                        <a:pt x="1325" y="245"/>
                      </a:lnTo>
                      <a:lnTo>
                        <a:pt x="1312" y="245"/>
                      </a:lnTo>
                      <a:lnTo>
                        <a:pt x="1297" y="247"/>
                      </a:lnTo>
                      <a:lnTo>
                        <a:pt x="1283" y="247"/>
                      </a:lnTo>
                      <a:lnTo>
                        <a:pt x="1268" y="249"/>
                      </a:lnTo>
                      <a:lnTo>
                        <a:pt x="1255" y="251"/>
                      </a:lnTo>
                      <a:lnTo>
                        <a:pt x="1240" y="253"/>
                      </a:lnTo>
                      <a:lnTo>
                        <a:pt x="1226" y="255"/>
                      </a:lnTo>
                      <a:lnTo>
                        <a:pt x="1213" y="257"/>
                      </a:lnTo>
                      <a:lnTo>
                        <a:pt x="1200" y="257"/>
                      </a:lnTo>
                      <a:lnTo>
                        <a:pt x="1184" y="259"/>
                      </a:lnTo>
                      <a:lnTo>
                        <a:pt x="1171" y="259"/>
                      </a:lnTo>
                      <a:lnTo>
                        <a:pt x="1156" y="261"/>
                      </a:lnTo>
                      <a:lnTo>
                        <a:pt x="1143" y="262"/>
                      </a:lnTo>
                      <a:lnTo>
                        <a:pt x="1129" y="264"/>
                      </a:lnTo>
                      <a:lnTo>
                        <a:pt x="1116" y="266"/>
                      </a:lnTo>
                      <a:lnTo>
                        <a:pt x="1105" y="268"/>
                      </a:lnTo>
                      <a:lnTo>
                        <a:pt x="1089" y="270"/>
                      </a:lnTo>
                      <a:lnTo>
                        <a:pt x="1078" y="272"/>
                      </a:lnTo>
                      <a:lnTo>
                        <a:pt x="1065" y="272"/>
                      </a:lnTo>
                      <a:lnTo>
                        <a:pt x="1053" y="276"/>
                      </a:lnTo>
                      <a:lnTo>
                        <a:pt x="1040" y="278"/>
                      </a:lnTo>
                      <a:lnTo>
                        <a:pt x="1029" y="280"/>
                      </a:lnTo>
                      <a:lnTo>
                        <a:pt x="1017" y="281"/>
                      </a:lnTo>
                      <a:lnTo>
                        <a:pt x="1006" y="285"/>
                      </a:lnTo>
                      <a:lnTo>
                        <a:pt x="992" y="285"/>
                      </a:lnTo>
                      <a:lnTo>
                        <a:pt x="981" y="289"/>
                      </a:lnTo>
                      <a:lnTo>
                        <a:pt x="968" y="289"/>
                      </a:lnTo>
                      <a:lnTo>
                        <a:pt x="956" y="293"/>
                      </a:lnTo>
                      <a:lnTo>
                        <a:pt x="943" y="295"/>
                      </a:lnTo>
                      <a:lnTo>
                        <a:pt x="930" y="299"/>
                      </a:lnTo>
                      <a:lnTo>
                        <a:pt x="916" y="302"/>
                      </a:lnTo>
                      <a:lnTo>
                        <a:pt x="903" y="306"/>
                      </a:lnTo>
                      <a:lnTo>
                        <a:pt x="888" y="310"/>
                      </a:lnTo>
                      <a:lnTo>
                        <a:pt x="873" y="314"/>
                      </a:lnTo>
                      <a:lnTo>
                        <a:pt x="859" y="318"/>
                      </a:lnTo>
                      <a:lnTo>
                        <a:pt x="846" y="323"/>
                      </a:lnTo>
                      <a:lnTo>
                        <a:pt x="829" y="327"/>
                      </a:lnTo>
                      <a:lnTo>
                        <a:pt x="814" y="331"/>
                      </a:lnTo>
                      <a:lnTo>
                        <a:pt x="798" y="337"/>
                      </a:lnTo>
                      <a:lnTo>
                        <a:pt x="785" y="342"/>
                      </a:lnTo>
                      <a:lnTo>
                        <a:pt x="768" y="346"/>
                      </a:lnTo>
                      <a:lnTo>
                        <a:pt x="753" y="352"/>
                      </a:lnTo>
                      <a:lnTo>
                        <a:pt x="738" y="356"/>
                      </a:lnTo>
                      <a:lnTo>
                        <a:pt x="722" y="361"/>
                      </a:lnTo>
                      <a:lnTo>
                        <a:pt x="705" y="367"/>
                      </a:lnTo>
                      <a:lnTo>
                        <a:pt x="690" y="373"/>
                      </a:lnTo>
                      <a:lnTo>
                        <a:pt x="675" y="376"/>
                      </a:lnTo>
                      <a:lnTo>
                        <a:pt x="660" y="384"/>
                      </a:lnTo>
                      <a:lnTo>
                        <a:pt x="643" y="390"/>
                      </a:lnTo>
                      <a:lnTo>
                        <a:pt x="627" y="395"/>
                      </a:lnTo>
                      <a:lnTo>
                        <a:pt x="612" y="401"/>
                      </a:lnTo>
                      <a:lnTo>
                        <a:pt x="597" y="409"/>
                      </a:lnTo>
                      <a:lnTo>
                        <a:pt x="582" y="414"/>
                      </a:lnTo>
                      <a:lnTo>
                        <a:pt x="566" y="420"/>
                      </a:lnTo>
                      <a:lnTo>
                        <a:pt x="549" y="428"/>
                      </a:lnTo>
                      <a:lnTo>
                        <a:pt x="536" y="434"/>
                      </a:lnTo>
                      <a:lnTo>
                        <a:pt x="521" y="439"/>
                      </a:lnTo>
                      <a:lnTo>
                        <a:pt x="506" y="447"/>
                      </a:lnTo>
                      <a:lnTo>
                        <a:pt x="490" y="453"/>
                      </a:lnTo>
                      <a:lnTo>
                        <a:pt x="475" y="458"/>
                      </a:lnTo>
                      <a:lnTo>
                        <a:pt x="462" y="464"/>
                      </a:lnTo>
                      <a:lnTo>
                        <a:pt x="447" y="470"/>
                      </a:lnTo>
                      <a:lnTo>
                        <a:pt x="433" y="475"/>
                      </a:lnTo>
                      <a:lnTo>
                        <a:pt x="420" y="483"/>
                      </a:lnTo>
                      <a:lnTo>
                        <a:pt x="407" y="489"/>
                      </a:lnTo>
                      <a:lnTo>
                        <a:pt x="392" y="494"/>
                      </a:lnTo>
                      <a:lnTo>
                        <a:pt x="378" y="500"/>
                      </a:lnTo>
                      <a:lnTo>
                        <a:pt x="367" y="506"/>
                      </a:lnTo>
                      <a:lnTo>
                        <a:pt x="353" y="511"/>
                      </a:lnTo>
                      <a:lnTo>
                        <a:pt x="342" y="519"/>
                      </a:lnTo>
                      <a:lnTo>
                        <a:pt x="331" y="525"/>
                      </a:lnTo>
                      <a:lnTo>
                        <a:pt x="321" y="530"/>
                      </a:lnTo>
                      <a:lnTo>
                        <a:pt x="308" y="536"/>
                      </a:lnTo>
                      <a:lnTo>
                        <a:pt x="298" y="540"/>
                      </a:lnTo>
                      <a:lnTo>
                        <a:pt x="287" y="546"/>
                      </a:lnTo>
                      <a:lnTo>
                        <a:pt x="279" y="551"/>
                      </a:lnTo>
                      <a:lnTo>
                        <a:pt x="268" y="555"/>
                      </a:lnTo>
                      <a:lnTo>
                        <a:pt x="260" y="563"/>
                      </a:lnTo>
                      <a:lnTo>
                        <a:pt x="253" y="567"/>
                      </a:lnTo>
                      <a:lnTo>
                        <a:pt x="245" y="572"/>
                      </a:lnTo>
                      <a:lnTo>
                        <a:pt x="236" y="576"/>
                      </a:lnTo>
                      <a:lnTo>
                        <a:pt x="230" y="582"/>
                      </a:lnTo>
                      <a:lnTo>
                        <a:pt x="224" y="586"/>
                      </a:lnTo>
                      <a:lnTo>
                        <a:pt x="218" y="591"/>
                      </a:lnTo>
                      <a:lnTo>
                        <a:pt x="209" y="597"/>
                      </a:lnTo>
                      <a:lnTo>
                        <a:pt x="201" y="606"/>
                      </a:lnTo>
                      <a:lnTo>
                        <a:pt x="190" y="618"/>
                      </a:lnTo>
                      <a:lnTo>
                        <a:pt x="180" y="631"/>
                      </a:lnTo>
                      <a:lnTo>
                        <a:pt x="173" y="637"/>
                      </a:lnTo>
                      <a:lnTo>
                        <a:pt x="169" y="644"/>
                      </a:lnTo>
                      <a:lnTo>
                        <a:pt x="165" y="650"/>
                      </a:lnTo>
                      <a:lnTo>
                        <a:pt x="161" y="658"/>
                      </a:lnTo>
                      <a:lnTo>
                        <a:pt x="154" y="669"/>
                      </a:lnTo>
                      <a:lnTo>
                        <a:pt x="148" y="682"/>
                      </a:lnTo>
                      <a:lnTo>
                        <a:pt x="140" y="694"/>
                      </a:lnTo>
                      <a:lnTo>
                        <a:pt x="137" y="707"/>
                      </a:lnTo>
                      <a:lnTo>
                        <a:pt x="133" y="719"/>
                      </a:lnTo>
                      <a:lnTo>
                        <a:pt x="129" y="730"/>
                      </a:lnTo>
                      <a:lnTo>
                        <a:pt x="125" y="739"/>
                      </a:lnTo>
                      <a:lnTo>
                        <a:pt x="123" y="751"/>
                      </a:lnTo>
                      <a:lnTo>
                        <a:pt x="120" y="758"/>
                      </a:lnTo>
                      <a:lnTo>
                        <a:pt x="118" y="768"/>
                      </a:lnTo>
                      <a:lnTo>
                        <a:pt x="116" y="776"/>
                      </a:lnTo>
                      <a:lnTo>
                        <a:pt x="114" y="783"/>
                      </a:lnTo>
                      <a:lnTo>
                        <a:pt x="110" y="789"/>
                      </a:lnTo>
                      <a:lnTo>
                        <a:pt x="104" y="793"/>
                      </a:lnTo>
                      <a:lnTo>
                        <a:pt x="99" y="789"/>
                      </a:lnTo>
                      <a:lnTo>
                        <a:pt x="91" y="785"/>
                      </a:lnTo>
                      <a:lnTo>
                        <a:pt x="85" y="776"/>
                      </a:lnTo>
                      <a:lnTo>
                        <a:pt x="80" y="770"/>
                      </a:lnTo>
                      <a:lnTo>
                        <a:pt x="76" y="764"/>
                      </a:lnTo>
                      <a:lnTo>
                        <a:pt x="76" y="764"/>
                      </a:lnTo>
                      <a:lnTo>
                        <a:pt x="76" y="764"/>
                      </a:lnTo>
                      <a:close/>
                    </a:path>
                  </a:pathLst>
                </a:custGeom>
                <a:solidFill>
                  <a:srgbClr val="D1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3" name="Freeform 68"/>
                <p:cNvSpPr>
                  <a:spLocks/>
                </p:cNvSpPr>
                <p:nvPr/>
              </p:nvSpPr>
              <p:spPr bwMode="auto">
                <a:xfrm>
                  <a:off x="3306456" y="2236315"/>
                  <a:ext cx="313189" cy="295211"/>
                </a:xfrm>
                <a:custGeom>
                  <a:avLst/>
                  <a:gdLst/>
                  <a:ahLst/>
                  <a:cxnLst>
                    <a:cxn ang="0">
                      <a:pos x="0" y="230"/>
                    </a:cxn>
                    <a:cxn ang="0">
                      <a:pos x="9" y="262"/>
                    </a:cxn>
                    <a:cxn ang="0">
                      <a:pos x="24" y="292"/>
                    </a:cxn>
                    <a:cxn ang="0">
                      <a:pos x="53" y="317"/>
                    </a:cxn>
                    <a:cxn ang="0">
                      <a:pos x="78" y="325"/>
                    </a:cxn>
                    <a:cxn ang="0">
                      <a:pos x="112" y="338"/>
                    </a:cxn>
                    <a:cxn ang="0">
                      <a:pos x="144" y="359"/>
                    </a:cxn>
                    <a:cxn ang="0">
                      <a:pos x="165" y="391"/>
                    </a:cxn>
                    <a:cxn ang="0">
                      <a:pos x="173" y="435"/>
                    </a:cxn>
                    <a:cxn ang="0">
                      <a:pos x="173" y="477"/>
                    </a:cxn>
                    <a:cxn ang="0">
                      <a:pos x="163" y="513"/>
                    </a:cxn>
                    <a:cxn ang="0">
                      <a:pos x="148" y="541"/>
                    </a:cxn>
                    <a:cxn ang="0">
                      <a:pos x="121" y="558"/>
                    </a:cxn>
                    <a:cxn ang="0">
                      <a:pos x="108" y="583"/>
                    </a:cxn>
                    <a:cxn ang="0">
                      <a:pos x="97" y="614"/>
                    </a:cxn>
                    <a:cxn ang="0">
                      <a:pos x="110" y="623"/>
                    </a:cxn>
                    <a:cxn ang="0">
                      <a:pos x="131" y="623"/>
                    </a:cxn>
                    <a:cxn ang="0">
                      <a:pos x="165" y="621"/>
                    </a:cxn>
                    <a:cxn ang="0">
                      <a:pos x="207" y="617"/>
                    </a:cxn>
                    <a:cxn ang="0">
                      <a:pos x="234" y="615"/>
                    </a:cxn>
                    <a:cxn ang="0">
                      <a:pos x="262" y="612"/>
                    </a:cxn>
                    <a:cxn ang="0">
                      <a:pos x="289" y="608"/>
                    </a:cxn>
                    <a:cxn ang="0">
                      <a:pos x="317" y="604"/>
                    </a:cxn>
                    <a:cxn ang="0">
                      <a:pos x="344" y="598"/>
                    </a:cxn>
                    <a:cxn ang="0">
                      <a:pos x="376" y="595"/>
                    </a:cxn>
                    <a:cxn ang="0">
                      <a:pos x="420" y="581"/>
                    </a:cxn>
                    <a:cxn ang="0">
                      <a:pos x="450" y="568"/>
                    </a:cxn>
                    <a:cxn ang="0">
                      <a:pos x="467" y="543"/>
                    </a:cxn>
                    <a:cxn ang="0">
                      <a:pos x="486" y="500"/>
                    </a:cxn>
                    <a:cxn ang="0">
                      <a:pos x="500" y="465"/>
                    </a:cxn>
                    <a:cxn ang="0">
                      <a:pos x="511" y="435"/>
                    </a:cxn>
                    <a:cxn ang="0">
                      <a:pos x="521" y="401"/>
                    </a:cxn>
                    <a:cxn ang="0">
                      <a:pos x="532" y="368"/>
                    </a:cxn>
                    <a:cxn ang="0">
                      <a:pos x="542" y="334"/>
                    </a:cxn>
                    <a:cxn ang="0">
                      <a:pos x="553" y="298"/>
                    </a:cxn>
                    <a:cxn ang="0">
                      <a:pos x="563" y="266"/>
                    </a:cxn>
                    <a:cxn ang="0">
                      <a:pos x="572" y="237"/>
                    </a:cxn>
                    <a:cxn ang="0">
                      <a:pos x="580" y="209"/>
                    </a:cxn>
                    <a:cxn ang="0">
                      <a:pos x="589" y="184"/>
                    </a:cxn>
                    <a:cxn ang="0">
                      <a:pos x="602" y="154"/>
                    </a:cxn>
                    <a:cxn ang="0">
                      <a:pos x="621" y="118"/>
                    </a:cxn>
                    <a:cxn ang="0">
                      <a:pos x="642" y="87"/>
                    </a:cxn>
                    <a:cxn ang="0">
                      <a:pos x="659" y="57"/>
                    </a:cxn>
                    <a:cxn ang="0">
                      <a:pos x="661" y="24"/>
                    </a:cxn>
                    <a:cxn ang="0">
                      <a:pos x="640" y="4"/>
                    </a:cxn>
                    <a:cxn ang="0">
                      <a:pos x="610" y="0"/>
                    </a:cxn>
                    <a:cxn ang="0">
                      <a:pos x="580" y="0"/>
                    </a:cxn>
                    <a:cxn ang="0">
                      <a:pos x="540" y="4"/>
                    </a:cxn>
                    <a:cxn ang="0">
                      <a:pos x="498" y="9"/>
                    </a:cxn>
                    <a:cxn ang="0">
                      <a:pos x="450" y="15"/>
                    </a:cxn>
                    <a:cxn ang="0">
                      <a:pos x="403" y="24"/>
                    </a:cxn>
                    <a:cxn ang="0">
                      <a:pos x="351" y="34"/>
                    </a:cxn>
                    <a:cxn ang="0">
                      <a:pos x="302" y="43"/>
                    </a:cxn>
                    <a:cxn ang="0">
                      <a:pos x="254" y="57"/>
                    </a:cxn>
                    <a:cxn ang="0">
                      <a:pos x="211" y="70"/>
                    </a:cxn>
                    <a:cxn ang="0">
                      <a:pos x="169" y="81"/>
                    </a:cxn>
                    <a:cxn ang="0">
                      <a:pos x="135" y="95"/>
                    </a:cxn>
                    <a:cxn ang="0">
                      <a:pos x="106" y="108"/>
                    </a:cxn>
                    <a:cxn ang="0">
                      <a:pos x="78" y="129"/>
                    </a:cxn>
                    <a:cxn ang="0">
                      <a:pos x="47" y="157"/>
                    </a:cxn>
                    <a:cxn ang="0">
                      <a:pos x="19" y="188"/>
                    </a:cxn>
                    <a:cxn ang="0">
                      <a:pos x="2" y="214"/>
                    </a:cxn>
                  </a:cxnLst>
                  <a:rect l="0" t="0" r="r" b="b"/>
                  <a:pathLst>
                    <a:path w="661" h="625">
                      <a:moveTo>
                        <a:pt x="2" y="216"/>
                      </a:moveTo>
                      <a:lnTo>
                        <a:pt x="0" y="218"/>
                      </a:lnTo>
                      <a:lnTo>
                        <a:pt x="0" y="224"/>
                      </a:lnTo>
                      <a:lnTo>
                        <a:pt x="0" y="230"/>
                      </a:lnTo>
                      <a:lnTo>
                        <a:pt x="2" y="237"/>
                      </a:lnTo>
                      <a:lnTo>
                        <a:pt x="3" y="245"/>
                      </a:lnTo>
                      <a:lnTo>
                        <a:pt x="5" y="253"/>
                      </a:lnTo>
                      <a:lnTo>
                        <a:pt x="9" y="262"/>
                      </a:lnTo>
                      <a:lnTo>
                        <a:pt x="13" y="272"/>
                      </a:lnTo>
                      <a:lnTo>
                        <a:pt x="17" y="277"/>
                      </a:lnTo>
                      <a:lnTo>
                        <a:pt x="21" y="287"/>
                      </a:lnTo>
                      <a:lnTo>
                        <a:pt x="24" y="292"/>
                      </a:lnTo>
                      <a:lnTo>
                        <a:pt x="32" y="302"/>
                      </a:lnTo>
                      <a:lnTo>
                        <a:pt x="40" y="311"/>
                      </a:lnTo>
                      <a:lnTo>
                        <a:pt x="49" y="317"/>
                      </a:lnTo>
                      <a:lnTo>
                        <a:pt x="53" y="317"/>
                      </a:lnTo>
                      <a:lnTo>
                        <a:pt x="59" y="321"/>
                      </a:lnTo>
                      <a:lnTo>
                        <a:pt x="64" y="321"/>
                      </a:lnTo>
                      <a:lnTo>
                        <a:pt x="72" y="325"/>
                      </a:lnTo>
                      <a:lnTo>
                        <a:pt x="78" y="325"/>
                      </a:lnTo>
                      <a:lnTo>
                        <a:pt x="87" y="327"/>
                      </a:lnTo>
                      <a:lnTo>
                        <a:pt x="95" y="330"/>
                      </a:lnTo>
                      <a:lnTo>
                        <a:pt x="104" y="334"/>
                      </a:lnTo>
                      <a:lnTo>
                        <a:pt x="112" y="338"/>
                      </a:lnTo>
                      <a:lnTo>
                        <a:pt x="121" y="342"/>
                      </a:lnTo>
                      <a:lnTo>
                        <a:pt x="129" y="346"/>
                      </a:lnTo>
                      <a:lnTo>
                        <a:pt x="138" y="353"/>
                      </a:lnTo>
                      <a:lnTo>
                        <a:pt x="144" y="359"/>
                      </a:lnTo>
                      <a:lnTo>
                        <a:pt x="150" y="365"/>
                      </a:lnTo>
                      <a:lnTo>
                        <a:pt x="157" y="372"/>
                      </a:lnTo>
                      <a:lnTo>
                        <a:pt x="163" y="384"/>
                      </a:lnTo>
                      <a:lnTo>
                        <a:pt x="165" y="391"/>
                      </a:lnTo>
                      <a:lnTo>
                        <a:pt x="169" y="401"/>
                      </a:lnTo>
                      <a:lnTo>
                        <a:pt x="171" y="412"/>
                      </a:lnTo>
                      <a:lnTo>
                        <a:pt x="173" y="424"/>
                      </a:lnTo>
                      <a:lnTo>
                        <a:pt x="173" y="435"/>
                      </a:lnTo>
                      <a:lnTo>
                        <a:pt x="175" y="444"/>
                      </a:lnTo>
                      <a:lnTo>
                        <a:pt x="175" y="456"/>
                      </a:lnTo>
                      <a:lnTo>
                        <a:pt x="175" y="467"/>
                      </a:lnTo>
                      <a:lnTo>
                        <a:pt x="173" y="477"/>
                      </a:lnTo>
                      <a:lnTo>
                        <a:pt x="171" y="488"/>
                      </a:lnTo>
                      <a:lnTo>
                        <a:pt x="169" y="498"/>
                      </a:lnTo>
                      <a:lnTo>
                        <a:pt x="165" y="507"/>
                      </a:lnTo>
                      <a:lnTo>
                        <a:pt x="163" y="513"/>
                      </a:lnTo>
                      <a:lnTo>
                        <a:pt x="159" y="522"/>
                      </a:lnTo>
                      <a:lnTo>
                        <a:pt x="157" y="528"/>
                      </a:lnTo>
                      <a:lnTo>
                        <a:pt x="156" y="536"/>
                      </a:lnTo>
                      <a:lnTo>
                        <a:pt x="148" y="541"/>
                      </a:lnTo>
                      <a:lnTo>
                        <a:pt x="140" y="549"/>
                      </a:lnTo>
                      <a:lnTo>
                        <a:pt x="133" y="553"/>
                      </a:lnTo>
                      <a:lnTo>
                        <a:pt x="129" y="557"/>
                      </a:lnTo>
                      <a:lnTo>
                        <a:pt x="121" y="558"/>
                      </a:lnTo>
                      <a:lnTo>
                        <a:pt x="118" y="562"/>
                      </a:lnTo>
                      <a:lnTo>
                        <a:pt x="112" y="566"/>
                      </a:lnTo>
                      <a:lnTo>
                        <a:pt x="112" y="576"/>
                      </a:lnTo>
                      <a:lnTo>
                        <a:pt x="108" y="583"/>
                      </a:lnTo>
                      <a:lnTo>
                        <a:pt x="104" y="591"/>
                      </a:lnTo>
                      <a:lnTo>
                        <a:pt x="100" y="598"/>
                      </a:lnTo>
                      <a:lnTo>
                        <a:pt x="97" y="608"/>
                      </a:lnTo>
                      <a:lnTo>
                        <a:pt x="97" y="614"/>
                      </a:lnTo>
                      <a:lnTo>
                        <a:pt x="99" y="619"/>
                      </a:lnTo>
                      <a:lnTo>
                        <a:pt x="100" y="619"/>
                      </a:lnTo>
                      <a:lnTo>
                        <a:pt x="104" y="623"/>
                      </a:lnTo>
                      <a:lnTo>
                        <a:pt x="110" y="623"/>
                      </a:lnTo>
                      <a:lnTo>
                        <a:pt x="116" y="625"/>
                      </a:lnTo>
                      <a:lnTo>
                        <a:pt x="119" y="623"/>
                      </a:lnTo>
                      <a:lnTo>
                        <a:pt x="125" y="623"/>
                      </a:lnTo>
                      <a:lnTo>
                        <a:pt x="131" y="623"/>
                      </a:lnTo>
                      <a:lnTo>
                        <a:pt x="138" y="623"/>
                      </a:lnTo>
                      <a:lnTo>
                        <a:pt x="144" y="623"/>
                      </a:lnTo>
                      <a:lnTo>
                        <a:pt x="156" y="623"/>
                      </a:lnTo>
                      <a:lnTo>
                        <a:pt x="165" y="621"/>
                      </a:lnTo>
                      <a:lnTo>
                        <a:pt x="176" y="621"/>
                      </a:lnTo>
                      <a:lnTo>
                        <a:pt x="188" y="619"/>
                      </a:lnTo>
                      <a:lnTo>
                        <a:pt x="201" y="619"/>
                      </a:lnTo>
                      <a:lnTo>
                        <a:pt x="207" y="617"/>
                      </a:lnTo>
                      <a:lnTo>
                        <a:pt x="213" y="617"/>
                      </a:lnTo>
                      <a:lnTo>
                        <a:pt x="220" y="617"/>
                      </a:lnTo>
                      <a:lnTo>
                        <a:pt x="226" y="617"/>
                      </a:lnTo>
                      <a:lnTo>
                        <a:pt x="234" y="615"/>
                      </a:lnTo>
                      <a:lnTo>
                        <a:pt x="241" y="614"/>
                      </a:lnTo>
                      <a:lnTo>
                        <a:pt x="247" y="614"/>
                      </a:lnTo>
                      <a:lnTo>
                        <a:pt x="254" y="614"/>
                      </a:lnTo>
                      <a:lnTo>
                        <a:pt x="262" y="612"/>
                      </a:lnTo>
                      <a:lnTo>
                        <a:pt x="270" y="612"/>
                      </a:lnTo>
                      <a:lnTo>
                        <a:pt x="275" y="610"/>
                      </a:lnTo>
                      <a:lnTo>
                        <a:pt x="283" y="610"/>
                      </a:lnTo>
                      <a:lnTo>
                        <a:pt x="289" y="608"/>
                      </a:lnTo>
                      <a:lnTo>
                        <a:pt x="296" y="608"/>
                      </a:lnTo>
                      <a:lnTo>
                        <a:pt x="304" y="606"/>
                      </a:lnTo>
                      <a:lnTo>
                        <a:pt x="310" y="606"/>
                      </a:lnTo>
                      <a:lnTo>
                        <a:pt x="317" y="604"/>
                      </a:lnTo>
                      <a:lnTo>
                        <a:pt x="325" y="604"/>
                      </a:lnTo>
                      <a:lnTo>
                        <a:pt x="332" y="602"/>
                      </a:lnTo>
                      <a:lnTo>
                        <a:pt x="338" y="602"/>
                      </a:lnTo>
                      <a:lnTo>
                        <a:pt x="344" y="598"/>
                      </a:lnTo>
                      <a:lnTo>
                        <a:pt x="351" y="598"/>
                      </a:lnTo>
                      <a:lnTo>
                        <a:pt x="357" y="596"/>
                      </a:lnTo>
                      <a:lnTo>
                        <a:pt x="365" y="596"/>
                      </a:lnTo>
                      <a:lnTo>
                        <a:pt x="376" y="595"/>
                      </a:lnTo>
                      <a:lnTo>
                        <a:pt x="389" y="593"/>
                      </a:lnTo>
                      <a:lnTo>
                        <a:pt x="401" y="589"/>
                      </a:lnTo>
                      <a:lnTo>
                        <a:pt x="410" y="585"/>
                      </a:lnTo>
                      <a:lnTo>
                        <a:pt x="420" y="581"/>
                      </a:lnTo>
                      <a:lnTo>
                        <a:pt x="429" y="579"/>
                      </a:lnTo>
                      <a:lnTo>
                        <a:pt x="437" y="576"/>
                      </a:lnTo>
                      <a:lnTo>
                        <a:pt x="445" y="572"/>
                      </a:lnTo>
                      <a:lnTo>
                        <a:pt x="450" y="568"/>
                      </a:lnTo>
                      <a:lnTo>
                        <a:pt x="456" y="564"/>
                      </a:lnTo>
                      <a:lnTo>
                        <a:pt x="460" y="558"/>
                      </a:lnTo>
                      <a:lnTo>
                        <a:pt x="464" y="551"/>
                      </a:lnTo>
                      <a:lnTo>
                        <a:pt x="467" y="543"/>
                      </a:lnTo>
                      <a:lnTo>
                        <a:pt x="473" y="536"/>
                      </a:lnTo>
                      <a:lnTo>
                        <a:pt x="477" y="522"/>
                      </a:lnTo>
                      <a:lnTo>
                        <a:pt x="483" y="513"/>
                      </a:lnTo>
                      <a:lnTo>
                        <a:pt x="486" y="500"/>
                      </a:lnTo>
                      <a:lnTo>
                        <a:pt x="492" y="488"/>
                      </a:lnTo>
                      <a:lnTo>
                        <a:pt x="496" y="479"/>
                      </a:lnTo>
                      <a:lnTo>
                        <a:pt x="498" y="473"/>
                      </a:lnTo>
                      <a:lnTo>
                        <a:pt x="500" y="465"/>
                      </a:lnTo>
                      <a:lnTo>
                        <a:pt x="504" y="458"/>
                      </a:lnTo>
                      <a:lnTo>
                        <a:pt x="505" y="450"/>
                      </a:lnTo>
                      <a:lnTo>
                        <a:pt x="507" y="443"/>
                      </a:lnTo>
                      <a:lnTo>
                        <a:pt x="511" y="435"/>
                      </a:lnTo>
                      <a:lnTo>
                        <a:pt x="515" y="427"/>
                      </a:lnTo>
                      <a:lnTo>
                        <a:pt x="517" y="418"/>
                      </a:lnTo>
                      <a:lnTo>
                        <a:pt x="519" y="410"/>
                      </a:lnTo>
                      <a:lnTo>
                        <a:pt x="521" y="401"/>
                      </a:lnTo>
                      <a:lnTo>
                        <a:pt x="524" y="393"/>
                      </a:lnTo>
                      <a:lnTo>
                        <a:pt x="526" y="384"/>
                      </a:lnTo>
                      <a:lnTo>
                        <a:pt x="530" y="378"/>
                      </a:lnTo>
                      <a:lnTo>
                        <a:pt x="532" y="368"/>
                      </a:lnTo>
                      <a:lnTo>
                        <a:pt x="536" y="361"/>
                      </a:lnTo>
                      <a:lnTo>
                        <a:pt x="538" y="351"/>
                      </a:lnTo>
                      <a:lnTo>
                        <a:pt x="542" y="344"/>
                      </a:lnTo>
                      <a:lnTo>
                        <a:pt x="542" y="334"/>
                      </a:lnTo>
                      <a:lnTo>
                        <a:pt x="545" y="325"/>
                      </a:lnTo>
                      <a:lnTo>
                        <a:pt x="549" y="315"/>
                      </a:lnTo>
                      <a:lnTo>
                        <a:pt x="551" y="308"/>
                      </a:lnTo>
                      <a:lnTo>
                        <a:pt x="553" y="298"/>
                      </a:lnTo>
                      <a:lnTo>
                        <a:pt x="557" y="292"/>
                      </a:lnTo>
                      <a:lnTo>
                        <a:pt x="559" y="283"/>
                      </a:lnTo>
                      <a:lnTo>
                        <a:pt x="561" y="273"/>
                      </a:lnTo>
                      <a:lnTo>
                        <a:pt x="563" y="266"/>
                      </a:lnTo>
                      <a:lnTo>
                        <a:pt x="566" y="258"/>
                      </a:lnTo>
                      <a:lnTo>
                        <a:pt x="568" y="253"/>
                      </a:lnTo>
                      <a:lnTo>
                        <a:pt x="570" y="245"/>
                      </a:lnTo>
                      <a:lnTo>
                        <a:pt x="572" y="237"/>
                      </a:lnTo>
                      <a:lnTo>
                        <a:pt x="576" y="230"/>
                      </a:lnTo>
                      <a:lnTo>
                        <a:pt x="578" y="224"/>
                      </a:lnTo>
                      <a:lnTo>
                        <a:pt x="580" y="216"/>
                      </a:lnTo>
                      <a:lnTo>
                        <a:pt x="580" y="209"/>
                      </a:lnTo>
                      <a:lnTo>
                        <a:pt x="583" y="203"/>
                      </a:lnTo>
                      <a:lnTo>
                        <a:pt x="585" y="195"/>
                      </a:lnTo>
                      <a:lnTo>
                        <a:pt x="587" y="190"/>
                      </a:lnTo>
                      <a:lnTo>
                        <a:pt x="589" y="184"/>
                      </a:lnTo>
                      <a:lnTo>
                        <a:pt x="593" y="180"/>
                      </a:lnTo>
                      <a:lnTo>
                        <a:pt x="595" y="169"/>
                      </a:lnTo>
                      <a:lnTo>
                        <a:pt x="599" y="161"/>
                      </a:lnTo>
                      <a:lnTo>
                        <a:pt x="602" y="154"/>
                      </a:lnTo>
                      <a:lnTo>
                        <a:pt x="604" y="148"/>
                      </a:lnTo>
                      <a:lnTo>
                        <a:pt x="610" y="138"/>
                      </a:lnTo>
                      <a:lnTo>
                        <a:pt x="616" y="127"/>
                      </a:lnTo>
                      <a:lnTo>
                        <a:pt x="621" y="118"/>
                      </a:lnTo>
                      <a:lnTo>
                        <a:pt x="627" y="110"/>
                      </a:lnTo>
                      <a:lnTo>
                        <a:pt x="633" y="102"/>
                      </a:lnTo>
                      <a:lnTo>
                        <a:pt x="639" y="95"/>
                      </a:lnTo>
                      <a:lnTo>
                        <a:pt x="642" y="87"/>
                      </a:lnTo>
                      <a:lnTo>
                        <a:pt x="650" y="80"/>
                      </a:lnTo>
                      <a:lnTo>
                        <a:pt x="652" y="72"/>
                      </a:lnTo>
                      <a:lnTo>
                        <a:pt x="656" y="64"/>
                      </a:lnTo>
                      <a:lnTo>
                        <a:pt x="659" y="57"/>
                      </a:lnTo>
                      <a:lnTo>
                        <a:pt x="661" y="51"/>
                      </a:lnTo>
                      <a:lnTo>
                        <a:pt x="661" y="42"/>
                      </a:lnTo>
                      <a:lnTo>
                        <a:pt x="661" y="34"/>
                      </a:lnTo>
                      <a:lnTo>
                        <a:pt x="661" y="24"/>
                      </a:lnTo>
                      <a:lnTo>
                        <a:pt x="659" y="17"/>
                      </a:lnTo>
                      <a:lnTo>
                        <a:pt x="656" y="9"/>
                      </a:lnTo>
                      <a:lnTo>
                        <a:pt x="650" y="7"/>
                      </a:lnTo>
                      <a:lnTo>
                        <a:pt x="640" y="4"/>
                      </a:lnTo>
                      <a:lnTo>
                        <a:pt x="631" y="4"/>
                      </a:lnTo>
                      <a:lnTo>
                        <a:pt x="623" y="2"/>
                      </a:lnTo>
                      <a:lnTo>
                        <a:pt x="618" y="0"/>
                      </a:lnTo>
                      <a:lnTo>
                        <a:pt x="610" y="0"/>
                      </a:lnTo>
                      <a:lnTo>
                        <a:pt x="604" y="0"/>
                      </a:lnTo>
                      <a:lnTo>
                        <a:pt x="597" y="0"/>
                      </a:lnTo>
                      <a:lnTo>
                        <a:pt x="587" y="0"/>
                      </a:lnTo>
                      <a:lnTo>
                        <a:pt x="580" y="0"/>
                      </a:lnTo>
                      <a:lnTo>
                        <a:pt x="570" y="2"/>
                      </a:lnTo>
                      <a:lnTo>
                        <a:pt x="561" y="2"/>
                      </a:lnTo>
                      <a:lnTo>
                        <a:pt x="551" y="2"/>
                      </a:lnTo>
                      <a:lnTo>
                        <a:pt x="540" y="4"/>
                      </a:lnTo>
                      <a:lnTo>
                        <a:pt x="530" y="4"/>
                      </a:lnTo>
                      <a:lnTo>
                        <a:pt x="519" y="5"/>
                      </a:lnTo>
                      <a:lnTo>
                        <a:pt x="507" y="7"/>
                      </a:lnTo>
                      <a:lnTo>
                        <a:pt x="498" y="9"/>
                      </a:lnTo>
                      <a:lnTo>
                        <a:pt x="486" y="11"/>
                      </a:lnTo>
                      <a:lnTo>
                        <a:pt x="473" y="11"/>
                      </a:lnTo>
                      <a:lnTo>
                        <a:pt x="464" y="13"/>
                      </a:lnTo>
                      <a:lnTo>
                        <a:pt x="450" y="15"/>
                      </a:lnTo>
                      <a:lnTo>
                        <a:pt x="439" y="17"/>
                      </a:lnTo>
                      <a:lnTo>
                        <a:pt x="426" y="19"/>
                      </a:lnTo>
                      <a:lnTo>
                        <a:pt x="414" y="23"/>
                      </a:lnTo>
                      <a:lnTo>
                        <a:pt x="403" y="24"/>
                      </a:lnTo>
                      <a:lnTo>
                        <a:pt x="391" y="28"/>
                      </a:lnTo>
                      <a:lnTo>
                        <a:pt x="378" y="28"/>
                      </a:lnTo>
                      <a:lnTo>
                        <a:pt x="365" y="32"/>
                      </a:lnTo>
                      <a:lnTo>
                        <a:pt x="351" y="34"/>
                      </a:lnTo>
                      <a:lnTo>
                        <a:pt x="340" y="38"/>
                      </a:lnTo>
                      <a:lnTo>
                        <a:pt x="327" y="40"/>
                      </a:lnTo>
                      <a:lnTo>
                        <a:pt x="315" y="42"/>
                      </a:lnTo>
                      <a:lnTo>
                        <a:pt x="302" y="43"/>
                      </a:lnTo>
                      <a:lnTo>
                        <a:pt x="291" y="47"/>
                      </a:lnTo>
                      <a:lnTo>
                        <a:pt x="279" y="51"/>
                      </a:lnTo>
                      <a:lnTo>
                        <a:pt x="266" y="53"/>
                      </a:lnTo>
                      <a:lnTo>
                        <a:pt x="254" y="57"/>
                      </a:lnTo>
                      <a:lnTo>
                        <a:pt x="243" y="61"/>
                      </a:lnTo>
                      <a:lnTo>
                        <a:pt x="232" y="62"/>
                      </a:lnTo>
                      <a:lnTo>
                        <a:pt x="220" y="66"/>
                      </a:lnTo>
                      <a:lnTo>
                        <a:pt x="211" y="70"/>
                      </a:lnTo>
                      <a:lnTo>
                        <a:pt x="201" y="72"/>
                      </a:lnTo>
                      <a:lnTo>
                        <a:pt x="190" y="76"/>
                      </a:lnTo>
                      <a:lnTo>
                        <a:pt x="178" y="80"/>
                      </a:lnTo>
                      <a:lnTo>
                        <a:pt x="169" y="81"/>
                      </a:lnTo>
                      <a:lnTo>
                        <a:pt x="159" y="85"/>
                      </a:lnTo>
                      <a:lnTo>
                        <a:pt x="150" y="89"/>
                      </a:lnTo>
                      <a:lnTo>
                        <a:pt x="142" y="91"/>
                      </a:lnTo>
                      <a:lnTo>
                        <a:pt x="135" y="95"/>
                      </a:lnTo>
                      <a:lnTo>
                        <a:pt x="129" y="99"/>
                      </a:lnTo>
                      <a:lnTo>
                        <a:pt x="119" y="100"/>
                      </a:lnTo>
                      <a:lnTo>
                        <a:pt x="112" y="104"/>
                      </a:lnTo>
                      <a:lnTo>
                        <a:pt x="106" y="108"/>
                      </a:lnTo>
                      <a:lnTo>
                        <a:pt x="100" y="112"/>
                      </a:lnTo>
                      <a:lnTo>
                        <a:pt x="91" y="118"/>
                      </a:lnTo>
                      <a:lnTo>
                        <a:pt x="83" y="125"/>
                      </a:lnTo>
                      <a:lnTo>
                        <a:pt x="78" y="129"/>
                      </a:lnTo>
                      <a:lnTo>
                        <a:pt x="70" y="137"/>
                      </a:lnTo>
                      <a:lnTo>
                        <a:pt x="64" y="142"/>
                      </a:lnTo>
                      <a:lnTo>
                        <a:pt x="59" y="148"/>
                      </a:lnTo>
                      <a:lnTo>
                        <a:pt x="47" y="157"/>
                      </a:lnTo>
                      <a:lnTo>
                        <a:pt x="40" y="167"/>
                      </a:lnTo>
                      <a:lnTo>
                        <a:pt x="32" y="173"/>
                      </a:lnTo>
                      <a:lnTo>
                        <a:pt x="24" y="182"/>
                      </a:lnTo>
                      <a:lnTo>
                        <a:pt x="19" y="188"/>
                      </a:lnTo>
                      <a:lnTo>
                        <a:pt x="15" y="195"/>
                      </a:lnTo>
                      <a:lnTo>
                        <a:pt x="7" y="203"/>
                      </a:lnTo>
                      <a:lnTo>
                        <a:pt x="3" y="211"/>
                      </a:lnTo>
                      <a:lnTo>
                        <a:pt x="2" y="214"/>
                      </a:lnTo>
                      <a:lnTo>
                        <a:pt x="2" y="216"/>
                      </a:lnTo>
                      <a:lnTo>
                        <a:pt x="2" y="216"/>
                      </a:lnTo>
                      <a:close/>
                    </a:path>
                  </a:pathLst>
                </a:custGeom>
                <a:solidFill>
                  <a:srgbClr val="FFBF8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4" name="Freeform 69"/>
                <p:cNvSpPr>
                  <a:spLocks/>
                </p:cNvSpPr>
                <p:nvPr/>
              </p:nvSpPr>
              <p:spPr bwMode="auto">
                <a:xfrm>
                  <a:off x="3299833" y="2194683"/>
                  <a:ext cx="324543" cy="160852"/>
                </a:xfrm>
                <a:custGeom>
                  <a:avLst/>
                  <a:gdLst/>
                  <a:ahLst/>
                  <a:cxnLst>
                    <a:cxn ang="0">
                      <a:pos x="674" y="73"/>
                    </a:cxn>
                    <a:cxn ang="0">
                      <a:pos x="653" y="48"/>
                    </a:cxn>
                    <a:cxn ang="0">
                      <a:pos x="628" y="29"/>
                    </a:cxn>
                    <a:cxn ang="0">
                      <a:pos x="598" y="16"/>
                    </a:cxn>
                    <a:cxn ang="0">
                      <a:pos x="575" y="6"/>
                    </a:cxn>
                    <a:cxn ang="0">
                      <a:pos x="556" y="2"/>
                    </a:cxn>
                    <a:cxn ang="0">
                      <a:pos x="533" y="0"/>
                    </a:cxn>
                    <a:cxn ang="0">
                      <a:pos x="508" y="0"/>
                    </a:cxn>
                    <a:cxn ang="0">
                      <a:pos x="483" y="0"/>
                    </a:cxn>
                    <a:cxn ang="0">
                      <a:pos x="451" y="4"/>
                    </a:cxn>
                    <a:cxn ang="0">
                      <a:pos x="421" y="12"/>
                    </a:cxn>
                    <a:cxn ang="0">
                      <a:pos x="386" y="19"/>
                    </a:cxn>
                    <a:cxn ang="0">
                      <a:pos x="348" y="29"/>
                    </a:cxn>
                    <a:cxn ang="0">
                      <a:pos x="310" y="44"/>
                    </a:cxn>
                    <a:cxn ang="0">
                      <a:pos x="270" y="57"/>
                    </a:cxn>
                    <a:cxn ang="0">
                      <a:pos x="232" y="73"/>
                    </a:cxn>
                    <a:cxn ang="0">
                      <a:pos x="198" y="90"/>
                    </a:cxn>
                    <a:cxn ang="0">
                      <a:pos x="168" y="105"/>
                    </a:cxn>
                    <a:cxn ang="0">
                      <a:pos x="141" y="122"/>
                    </a:cxn>
                    <a:cxn ang="0">
                      <a:pos x="113" y="139"/>
                    </a:cxn>
                    <a:cxn ang="0">
                      <a:pos x="90" y="154"/>
                    </a:cxn>
                    <a:cxn ang="0">
                      <a:pos x="69" y="171"/>
                    </a:cxn>
                    <a:cxn ang="0">
                      <a:pos x="50" y="188"/>
                    </a:cxn>
                    <a:cxn ang="0">
                      <a:pos x="21" y="221"/>
                    </a:cxn>
                    <a:cxn ang="0">
                      <a:pos x="6" y="251"/>
                    </a:cxn>
                    <a:cxn ang="0">
                      <a:pos x="0" y="278"/>
                    </a:cxn>
                    <a:cxn ang="0">
                      <a:pos x="6" y="302"/>
                    </a:cxn>
                    <a:cxn ang="0">
                      <a:pos x="25" y="320"/>
                    </a:cxn>
                    <a:cxn ang="0">
                      <a:pos x="46" y="331"/>
                    </a:cxn>
                    <a:cxn ang="0">
                      <a:pos x="65" y="335"/>
                    </a:cxn>
                    <a:cxn ang="0">
                      <a:pos x="86" y="339"/>
                    </a:cxn>
                    <a:cxn ang="0">
                      <a:pos x="109" y="339"/>
                    </a:cxn>
                    <a:cxn ang="0">
                      <a:pos x="135" y="339"/>
                    </a:cxn>
                    <a:cxn ang="0">
                      <a:pos x="162" y="337"/>
                    </a:cxn>
                    <a:cxn ang="0">
                      <a:pos x="191" y="333"/>
                    </a:cxn>
                    <a:cxn ang="0">
                      <a:pos x="221" y="327"/>
                    </a:cxn>
                    <a:cxn ang="0">
                      <a:pos x="251" y="321"/>
                    </a:cxn>
                    <a:cxn ang="0">
                      <a:pos x="284" y="314"/>
                    </a:cxn>
                    <a:cxn ang="0">
                      <a:pos x="316" y="306"/>
                    </a:cxn>
                    <a:cxn ang="0">
                      <a:pos x="348" y="299"/>
                    </a:cxn>
                    <a:cxn ang="0">
                      <a:pos x="379" y="289"/>
                    </a:cxn>
                    <a:cxn ang="0">
                      <a:pos x="409" y="278"/>
                    </a:cxn>
                    <a:cxn ang="0">
                      <a:pos x="440" y="268"/>
                    </a:cxn>
                    <a:cxn ang="0">
                      <a:pos x="468" y="259"/>
                    </a:cxn>
                    <a:cxn ang="0">
                      <a:pos x="497" y="247"/>
                    </a:cxn>
                    <a:cxn ang="0">
                      <a:pos x="521" y="236"/>
                    </a:cxn>
                    <a:cxn ang="0">
                      <a:pos x="544" y="226"/>
                    </a:cxn>
                    <a:cxn ang="0">
                      <a:pos x="565" y="215"/>
                    </a:cxn>
                    <a:cxn ang="0">
                      <a:pos x="594" y="198"/>
                    </a:cxn>
                    <a:cxn ang="0">
                      <a:pos x="620" y="175"/>
                    </a:cxn>
                    <a:cxn ang="0">
                      <a:pos x="653" y="150"/>
                    </a:cxn>
                    <a:cxn ang="0">
                      <a:pos x="674" y="131"/>
                    </a:cxn>
                    <a:cxn ang="0">
                      <a:pos x="687" y="109"/>
                    </a:cxn>
                    <a:cxn ang="0">
                      <a:pos x="681" y="88"/>
                    </a:cxn>
                  </a:cxnLst>
                  <a:rect l="0" t="0" r="r" b="b"/>
                  <a:pathLst>
                    <a:path w="687" h="341">
                      <a:moveTo>
                        <a:pt x="677" y="78"/>
                      </a:moveTo>
                      <a:lnTo>
                        <a:pt x="677" y="76"/>
                      </a:lnTo>
                      <a:lnTo>
                        <a:pt x="674" y="73"/>
                      </a:lnTo>
                      <a:lnTo>
                        <a:pt x="668" y="65"/>
                      </a:lnTo>
                      <a:lnTo>
                        <a:pt x="662" y="57"/>
                      </a:lnTo>
                      <a:lnTo>
                        <a:pt x="653" y="48"/>
                      </a:lnTo>
                      <a:lnTo>
                        <a:pt x="641" y="38"/>
                      </a:lnTo>
                      <a:lnTo>
                        <a:pt x="634" y="33"/>
                      </a:lnTo>
                      <a:lnTo>
                        <a:pt x="628" y="29"/>
                      </a:lnTo>
                      <a:lnTo>
                        <a:pt x="618" y="23"/>
                      </a:lnTo>
                      <a:lnTo>
                        <a:pt x="609" y="19"/>
                      </a:lnTo>
                      <a:lnTo>
                        <a:pt x="598" y="16"/>
                      </a:lnTo>
                      <a:lnTo>
                        <a:pt x="586" y="10"/>
                      </a:lnTo>
                      <a:lnTo>
                        <a:pt x="580" y="8"/>
                      </a:lnTo>
                      <a:lnTo>
                        <a:pt x="575" y="6"/>
                      </a:lnTo>
                      <a:lnTo>
                        <a:pt x="567" y="4"/>
                      </a:lnTo>
                      <a:lnTo>
                        <a:pt x="561" y="4"/>
                      </a:lnTo>
                      <a:lnTo>
                        <a:pt x="556" y="2"/>
                      </a:lnTo>
                      <a:lnTo>
                        <a:pt x="548" y="2"/>
                      </a:lnTo>
                      <a:lnTo>
                        <a:pt x="540" y="0"/>
                      </a:lnTo>
                      <a:lnTo>
                        <a:pt x="533" y="0"/>
                      </a:lnTo>
                      <a:lnTo>
                        <a:pt x="525" y="0"/>
                      </a:lnTo>
                      <a:lnTo>
                        <a:pt x="518" y="0"/>
                      </a:lnTo>
                      <a:lnTo>
                        <a:pt x="508" y="0"/>
                      </a:lnTo>
                      <a:lnTo>
                        <a:pt x="502" y="0"/>
                      </a:lnTo>
                      <a:lnTo>
                        <a:pt x="493" y="0"/>
                      </a:lnTo>
                      <a:lnTo>
                        <a:pt x="483" y="0"/>
                      </a:lnTo>
                      <a:lnTo>
                        <a:pt x="472" y="2"/>
                      </a:lnTo>
                      <a:lnTo>
                        <a:pt x="463" y="2"/>
                      </a:lnTo>
                      <a:lnTo>
                        <a:pt x="451" y="4"/>
                      </a:lnTo>
                      <a:lnTo>
                        <a:pt x="442" y="6"/>
                      </a:lnTo>
                      <a:lnTo>
                        <a:pt x="430" y="8"/>
                      </a:lnTo>
                      <a:lnTo>
                        <a:pt x="421" y="12"/>
                      </a:lnTo>
                      <a:lnTo>
                        <a:pt x="409" y="14"/>
                      </a:lnTo>
                      <a:lnTo>
                        <a:pt x="398" y="16"/>
                      </a:lnTo>
                      <a:lnTo>
                        <a:pt x="386" y="19"/>
                      </a:lnTo>
                      <a:lnTo>
                        <a:pt x="375" y="23"/>
                      </a:lnTo>
                      <a:lnTo>
                        <a:pt x="362" y="25"/>
                      </a:lnTo>
                      <a:lnTo>
                        <a:pt x="348" y="29"/>
                      </a:lnTo>
                      <a:lnTo>
                        <a:pt x="335" y="35"/>
                      </a:lnTo>
                      <a:lnTo>
                        <a:pt x="324" y="40"/>
                      </a:lnTo>
                      <a:lnTo>
                        <a:pt x="310" y="44"/>
                      </a:lnTo>
                      <a:lnTo>
                        <a:pt x="295" y="48"/>
                      </a:lnTo>
                      <a:lnTo>
                        <a:pt x="282" y="54"/>
                      </a:lnTo>
                      <a:lnTo>
                        <a:pt x="270" y="57"/>
                      </a:lnTo>
                      <a:lnTo>
                        <a:pt x="257" y="63"/>
                      </a:lnTo>
                      <a:lnTo>
                        <a:pt x="246" y="69"/>
                      </a:lnTo>
                      <a:lnTo>
                        <a:pt x="232" y="73"/>
                      </a:lnTo>
                      <a:lnTo>
                        <a:pt x="223" y="78"/>
                      </a:lnTo>
                      <a:lnTo>
                        <a:pt x="210" y="84"/>
                      </a:lnTo>
                      <a:lnTo>
                        <a:pt x="198" y="90"/>
                      </a:lnTo>
                      <a:lnTo>
                        <a:pt x="189" y="95"/>
                      </a:lnTo>
                      <a:lnTo>
                        <a:pt x="179" y="101"/>
                      </a:lnTo>
                      <a:lnTo>
                        <a:pt x="168" y="105"/>
                      </a:lnTo>
                      <a:lnTo>
                        <a:pt x="158" y="111"/>
                      </a:lnTo>
                      <a:lnTo>
                        <a:pt x="149" y="116"/>
                      </a:lnTo>
                      <a:lnTo>
                        <a:pt x="141" y="122"/>
                      </a:lnTo>
                      <a:lnTo>
                        <a:pt x="130" y="128"/>
                      </a:lnTo>
                      <a:lnTo>
                        <a:pt x="122" y="133"/>
                      </a:lnTo>
                      <a:lnTo>
                        <a:pt x="113" y="139"/>
                      </a:lnTo>
                      <a:lnTo>
                        <a:pt x="105" y="145"/>
                      </a:lnTo>
                      <a:lnTo>
                        <a:pt x="97" y="149"/>
                      </a:lnTo>
                      <a:lnTo>
                        <a:pt x="90" y="154"/>
                      </a:lnTo>
                      <a:lnTo>
                        <a:pt x="82" y="160"/>
                      </a:lnTo>
                      <a:lnTo>
                        <a:pt x="76" y="168"/>
                      </a:lnTo>
                      <a:lnTo>
                        <a:pt x="69" y="171"/>
                      </a:lnTo>
                      <a:lnTo>
                        <a:pt x="63" y="177"/>
                      </a:lnTo>
                      <a:lnTo>
                        <a:pt x="57" y="183"/>
                      </a:lnTo>
                      <a:lnTo>
                        <a:pt x="50" y="188"/>
                      </a:lnTo>
                      <a:lnTo>
                        <a:pt x="40" y="200"/>
                      </a:lnTo>
                      <a:lnTo>
                        <a:pt x="31" y="211"/>
                      </a:lnTo>
                      <a:lnTo>
                        <a:pt x="21" y="221"/>
                      </a:lnTo>
                      <a:lnTo>
                        <a:pt x="16" y="232"/>
                      </a:lnTo>
                      <a:lnTo>
                        <a:pt x="10" y="242"/>
                      </a:lnTo>
                      <a:lnTo>
                        <a:pt x="6" y="251"/>
                      </a:lnTo>
                      <a:lnTo>
                        <a:pt x="2" y="261"/>
                      </a:lnTo>
                      <a:lnTo>
                        <a:pt x="0" y="270"/>
                      </a:lnTo>
                      <a:lnTo>
                        <a:pt x="0" y="278"/>
                      </a:lnTo>
                      <a:lnTo>
                        <a:pt x="2" y="287"/>
                      </a:lnTo>
                      <a:lnTo>
                        <a:pt x="2" y="295"/>
                      </a:lnTo>
                      <a:lnTo>
                        <a:pt x="6" y="302"/>
                      </a:lnTo>
                      <a:lnTo>
                        <a:pt x="12" y="308"/>
                      </a:lnTo>
                      <a:lnTo>
                        <a:pt x="19" y="314"/>
                      </a:lnTo>
                      <a:lnTo>
                        <a:pt x="25" y="320"/>
                      </a:lnTo>
                      <a:lnTo>
                        <a:pt x="35" y="325"/>
                      </a:lnTo>
                      <a:lnTo>
                        <a:pt x="40" y="327"/>
                      </a:lnTo>
                      <a:lnTo>
                        <a:pt x="46" y="331"/>
                      </a:lnTo>
                      <a:lnTo>
                        <a:pt x="52" y="333"/>
                      </a:lnTo>
                      <a:lnTo>
                        <a:pt x="59" y="335"/>
                      </a:lnTo>
                      <a:lnTo>
                        <a:pt x="65" y="335"/>
                      </a:lnTo>
                      <a:lnTo>
                        <a:pt x="71" y="337"/>
                      </a:lnTo>
                      <a:lnTo>
                        <a:pt x="78" y="337"/>
                      </a:lnTo>
                      <a:lnTo>
                        <a:pt x="86" y="339"/>
                      </a:lnTo>
                      <a:lnTo>
                        <a:pt x="94" y="339"/>
                      </a:lnTo>
                      <a:lnTo>
                        <a:pt x="99" y="339"/>
                      </a:lnTo>
                      <a:lnTo>
                        <a:pt x="109" y="339"/>
                      </a:lnTo>
                      <a:lnTo>
                        <a:pt x="118" y="341"/>
                      </a:lnTo>
                      <a:lnTo>
                        <a:pt x="126" y="339"/>
                      </a:lnTo>
                      <a:lnTo>
                        <a:pt x="135" y="339"/>
                      </a:lnTo>
                      <a:lnTo>
                        <a:pt x="143" y="337"/>
                      </a:lnTo>
                      <a:lnTo>
                        <a:pt x="153" y="337"/>
                      </a:lnTo>
                      <a:lnTo>
                        <a:pt x="162" y="337"/>
                      </a:lnTo>
                      <a:lnTo>
                        <a:pt x="172" y="335"/>
                      </a:lnTo>
                      <a:lnTo>
                        <a:pt x="181" y="333"/>
                      </a:lnTo>
                      <a:lnTo>
                        <a:pt x="191" y="333"/>
                      </a:lnTo>
                      <a:lnTo>
                        <a:pt x="200" y="331"/>
                      </a:lnTo>
                      <a:lnTo>
                        <a:pt x="210" y="331"/>
                      </a:lnTo>
                      <a:lnTo>
                        <a:pt x="221" y="327"/>
                      </a:lnTo>
                      <a:lnTo>
                        <a:pt x="232" y="327"/>
                      </a:lnTo>
                      <a:lnTo>
                        <a:pt x="242" y="323"/>
                      </a:lnTo>
                      <a:lnTo>
                        <a:pt x="251" y="321"/>
                      </a:lnTo>
                      <a:lnTo>
                        <a:pt x="263" y="320"/>
                      </a:lnTo>
                      <a:lnTo>
                        <a:pt x="272" y="318"/>
                      </a:lnTo>
                      <a:lnTo>
                        <a:pt x="284" y="314"/>
                      </a:lnTo>
                      <a:lnTo>
                        <a:pt x="295" y="312"/>
                      </a:lnTo>
                      <a:lnTo>
                        <a:pt x="305" y="308"/>
                      </a:lnTo>
                      <a:lnTo>
                        <a:pt x="316" y="306"/>
                      </a:lnTo>
                      <a:lnTo>
                        <a:pt x="326" y="302"/>
                      </a:lnTo>
                      <a:lnTo>
                        <a:pt x="337" y="301"/>
                      </a:lnTo>
                      <a:lnTo>
                        <a:pt x="348" y="299"/>
                      </a:lnTo>
                      <a:lnTo>
                        <a:pt x="360" y="297"/>
                      </a:lnTo>
                      <a:lnTo>
                        <a:pt x="369" y="293"/>
                      </a:lnTo>
                      <a:lnTo>
                        <a:pt x="379" y="289"/>
                      </a:lnTo>
                      <a:lnTo>
                        <a:pt x="388" y="285"/>
                      </a:lnTo>
                      <a:lnTo>
                        <a:pt x="400" y="282"/>
                      </a:lnTo>
                      <a:lnTo>
                        <a:pt x="409" y="278"/>
                      </a:lnTo>
                      <a:lnTo>
                        <a:pt x="421" y="274"/>
                      </a:lnTo>
                      <a:lnTo>
                        <a:pt x="430" y="270"/>
                      </a:lnTo>
                      <a:lnTo>
                        <a:pt x="440" y="268"/>
                      </a:lnTo>
                      <a:lnTo>
                        <a:pt x="449" y="264"/>
                      </a:lnTo>
                      <a:lnTo>
                        <a:pt x="459" y="261"/>
                      </a:lnTo>
                      <a:lnTo>
                        <a:pt x="468" y="259"/>
                      </a:lnTo>
                      <a:lnTo>
                        <a:pt x="478" y="255"/>
                      </a:lnTo>
                      <a:lnTo>
                        <a:pt x="487" y="251"/>
                      </a:lnTo>
                      <a:lnTo>
                        <a:pt x="497" y="247"/>
                      </a:lnTo>
                      <a:lnTo>
                        <a:pt x="504" y="244"/>
                      </a:lnTo>
                      <a:lnTo>
                        <a:pt x="514" y="240"/>
                      </a:lnTo>
                      <a:lnTo>
                        <a:pt x="521" y="236"/>
                      </a:lnTo>
                      <a:lnTo>
                        <a:pt x="529" y="232"/>
                      </a:lnTo>
                      <a:lnTo>
                        <a:pt x="537" y="230"/>
                      </a:lnTo>
                      <a:lnTo>
                        <a:pt x="544" y="226"/>
                      </a:lnTo>
                      <a:lnTo>
                        <a:pt x="550" y="223"/>
                      </a:lnTo>
                      <a:lnTo>
                        <a:pt x="558" y="219"/>
                      </a:lnTo>
                      <a:lnTo>
                        <a:pt x="565" y="215"/>
                      </a:lnTo>
                      <a:lnTo>
                        <a:pt x="571" y="211"/>
                      </a:lnTo>
                      <a:lnTo>
                        <a:pt x="582" y="204"/>
                      </a:lnTo>
                      <a:lnTo>
                        <a:pt x="594" y="198"/>
                      </a:lnTo>
                      <a:lnTo>
                        <a:pt x="603" y="192"/>
                      </a:lnTo>
                      <a:lnTo>
                        <a:pt x="611" y="187"/>
                      </a:lnTo>
                      <a:lnTo>
                        <a:pt x="620" y="175"/>
                      </a:lnTo>
                      <a:lnTo>
                        <a:pt x="634" y="166"/>
                      </a:lnTo>
                      <a:lnTo>
                        <a:pt x="643" y="158"/>
                      </a:lnTo>
                      <a:lnTo>
                        <a:pt x="653" y="150"/>
                      </a:lnTo>
                      <a:lnTo>
                        <a:pt x="660" y="143"/>
                      </a:lnTo>
                      <a:lnTo>
                        <a:pt x="668" y="139"/>
                      </a:lnTo>
                      <a:lnTo>
                        <a:pt x="674" y="131"/>
                      </a:lnTo>
                      <a:lnTo>
                        <a:pt x="679" y="130"/>
                      </a:lnTo>
                      <a:lnTo>
                        <a:pt x="685" y="120"/>
                      </a:lnTo>
                      <a:lnTo>
                        <a:pt x="687" y="109"/>
                      </a:lnTo>
                      <a:lnTo>
                        <a:pt x="685" y="101"/>
                      </a:lnTo>
                      <a:lnTo>
                        <a:pt x="685" y="95"/>
                      </a:lnTo>
                      <a:lnTo>
                        <a:pt x="681" y="88"/>
                      </a:lnTo>
                      <a:lnTo>
                        <a:pt x="677" y="78"/>
                      </a:lnTo>
                      <a:lnTo>
                        <a:pt x="677" y="78"/>
                      </a:lnTo>
                      <a:close/>
                    </a:path>
                  </a:pathLst>
                </a:custGeom>
                <a:solidFill>
                  <a:srgbClr val="F7D69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5" name="Freeform 70"/>
                <p:cNvSpPr>
                  <a:spLocks/>
                </p:cNvSpPr>
                <p:nvPr/>
              </p:nvSpPr>
              <p:spPr bwMode="auto">
                <a:xfrm>
                  <a:off x="3316864" y="2191844"/>
                  <a:ext cx="301834" cy="159906"/>
                </a:xfrm>
                <a:custGeom>
                  <a:avLst/>
                  <a:gdLst/>
                  <a:ahLst/>
                  <a:cxnLst>
                    <a:cxn ang="0">
                      <a:pos x="464" y="108"/>
                    </a:cxn>
                    <a:cxn ang="0">
                      <a:pos x="515" y="140"/>
                    </a:cxn>
                    <a:cxn ang="0">
                      <a:pos x="502" y="186"/>
                    </a:cxn>
                    <a:cxn ang="0">
                      <a:pos x="443" y="231"/>
                    </a:cxn>
                    <a:cxn ang="0">
                      <a:pos x="399" y="254"/>
                    </a:cxn>
                    <a:cxn ang="0">
                      <a:pos x="351" y="279"/>
                    </a:cxn>
                    <a:cxn ang="0">
                      <a:pos x="298" y="300"/>
                    </a:cxn>
                    <a:cxn ang="0">
                      <a:pos x="243" y="317"/>
                    </a:cxn>
                    <a:cxn ang="0">
                      <a:pos x="188" y="328"/>
                    </a:cxn>
                    <a:cxn ang="0">
                      <a:pos x="136" y="336"/>
                    </a:cxn>
                    <a:cxn ang="0">
                      <a:pos x="87" y="334"/>
                    </a:cxn>
                    <a:cxn ang="0">
                      <a:pos x="47" y="325"/>
                    </a:cxn>
                    <a:cxn ang="0">
                      <a:pos x="1" y="277"/>
                    </a:cxn>
                    <a:cxn ang="0">
                      <a:pos x="20" y="214"/>
                    </a:cxn>
                    <a:cxn ang="0">
                      <a:pos x="76" y="159"/>
                    </a:cxn>
                    <a:cxn ang="0">
                      <a:pos x="117" y="125"/>
                    </a:cxn>
                    <a:cxn ang="0">
                      <a:pos x="165" y="93"/>
                    </a:cxn>
                    <a:cxn ang="0">
                      <a:pos x="216" y="66"/>
                    </a:cxn>
                    <a:cxn ang="0">
                      <a:pos x="264" y="41"/>
                    </a:cxn>
                    <a:cxn ang="0">
                      <a:pos x="311" y="24"/>
                    </a:cxn>
                    <a:cxn ang="0">
                      <a:pos x="365" y="7"/>
                    </a:cxn>
                    <a:cxn ang="0">
                      <a:pos x="416" y="0"/>
                    </a:cxn>
                    <a:cxn ang="0">
                      <a:pos x="467" y="0"/>
                    </a:cxn>
                    <a:cxn ang="0">
                      <a:pos x="538" y="13"/>
                    </a:cxn>
                    <a:cxn ang="0">
                      <a:pos x="591" y="34"/>
                    </a:cxn>
                    <a:cxn ang="0">
                      <a:pos x="635" y="78"/>
                    </a:cxn>
                    <a:cxn ang="0">
                      <a:pos x="637" y="136"/>
                    </a:cxn>
                    <a:cxn ang="0">
                      <a:pos x="612" y="192"/>
                    </a:cxn>
                    <a:cxn ang="0">
                      <a:pos x="583" y="231"/>
                    </a:cxn>
                    <a:cxn ang="0">
                      <a:pos x="580" y="216"/>
                    </a:cxn>
                    <a:cxn ang="0">
                      <a:pos x="595" y="155"/>
                    </a:cxn>
                    <a:cxn ang="0">
                      <a:pos x="600" y="106"/>
                    </a:cxn>
                    <a:cxn ang="0">
                      <a:pos x="557" y="55"/>
                    </a:cxn>
                    <a:cxn ang="0">
                      <a:pos x="500" y="40"/>
                    </a:cxn>
                    <a:cxn ang="0">
                      <a:pos x="437" y="38"/>
                    </a:cxn>
                    <a:cxn ang="0">
                      <a:pos x="393" y="41"/>
                    </a:cxn>
                    <a:cxn ang="0">
                      <a:pos x="342" y="51"/>
                    </a:cxn>
                    <a:cxn ang="0">
                      <a:pos x="289" y="66"/>
                    </a:cxn>
                    <a:cxn ang="0">
                      <a:pos x="237" y="85"/>
                    </a:cxn>
                    <a:cxn ang="0">
                      <a:pos x="192" y="108"/>
                    </a:cxn>
                    <a:cxn ang="0">
                      <a:pos x="138" y="140"/>
                    </a:cxn>
                    <a:cxn ang="0">
                      <a:pos x="76" y="192"/>
                    </a:cxn>
                    <a:cxn ang="0">
                      <a:pos x="39" y="241"/>
                    </a:cxn>
                    <a:cxn ang="0">
                      <a:pos x="36" y="290"/>
                    </a:cxn>
                    <a:cxn ang="0">
                      <a:pos x="85" y="309"/>
                    </a:cxn>
                    <a:cxn ang="0">
                      <a:pos x="148" y="306"/>
                    </a:cxn>
                    <a:cxn ang="0">
                      <a:pos x="199" y="298"/>
                    </a:cxn>
                    <a:cxn ang="0">
                      <a:pos x="239" y="287"/>
                    </a:cxn>
                    <a:cxn ang="0">
                      <a:pos x="281" y="275"/>
                    </a:cxn>
                    <a:cxn ang="0">
                      <a:pos x="332" y="256"/>
                    </a:cxn>
                    <a:cxn ang="0">
                      <a:pos x="397" y="218"/>
                    </a:cxn>
                    <a:cxn ang="0">
                      <a:pos x="445" y="188"/>
                    </a:cxn>
                    <a:cxn ang="0">
                      <a:pos x="494" y="142"/>
                    </a:cxn>
                    <a:cxn ang="0">
                      <a:pos x="443" y="110"/>
                    </a:cxn>
                  </a:cxnLst>
                  <a:rect l="0" t="0" r="r" b="b"/>
                  <a:pathLst>
                    <a:path w="638" h="336">
                      <a:moveTo>
                        <a:pt x="424" y="102"/>
                      </a:moveTo>
                      <a:lnTo>
                        <a:pt x="429" y="102"/>
                      </a:lnTo>
                      <a:lnTo>
                        <a:pt x="435" y="102"/>
                      </a:lnTo>
                      <a:lnTo>
                        <a:pt x="445" y="104"/>
                      </a:lnTo>
                      <a:lnTo>
                        <a:pt x="452" y="104"/>
                      </a:lnTo>
                      <a:lnTo>
                        <a:pt x="464" y="108"/>
                      </a:lnTo>
                      <a:lnTo>
                        <a:pt x="475" y="110"/>
                      </a:lnTo>
                      <a:lnTo>
                        <a:pt x="486" y="116"/>
                      </a:lnTo>
                      <a:lnTo>
                        <a:pt x="494" y="117"/>
                      </a:lnTo>
                      <a:lnTo>
                        <a:pt x="503" y="125"/>
                      </a:lnTo>
                      <a:lnTo>
                        <a:pt x="509" y="131"/>
                      </a:lnTo>
                      <a:lnTo>
                        <a:pt x="515" y="140"/>
                      </a:lnTo>
                      <a:lnTo>
                        <a:pt x="515" y="148"/>
                      </a:lnTo>
                      <a:lnTo>
                        <a:pt x="515" y="159"/>
                      </a:lnTo>
                      <a:lnTo>
                        <a:pt x="511" y="165"/>
                      </a:lnTo>
                      <a:lnTo>
                        <a:pt x="509" y="173"/>
                      </a:lnTo>
                      <a:lnTo>
                        <a:pt x="505" y="178"/>
                      </a:lnTo>
                      <a:lnTo>
                        <a:pt x="502" y="186"/>
                      </a:lnTo>
                      <a:lnTo>
                        <a:pt x="494" y="192"/>
                      </a:lnTo>
                      <a:lnTo>
                        <a:pt x="486" y="199"/>
                      </a:lnTo>
                      <a:lnTo>
                        <a:pt x="475" y="207"/>
                      </a:lnTo>
                      <a:lnTo>
                        <a:pt x="465" y="214"/>
                      </a:lnTo>
                      <a:lnTo>
                        <a:pt x="454" y="222"/>
                      </a:lnTo>
                      <a:lnTo>
                        <a:pt x="443" y="231"/>
                      </a:lnTo>
                      <a:lnTo>
                        <a:pt x="435" y="235"/>
                      </a:lnTo>
                      <a:lnTo>
                        <a:pt x="427" y="237"/>
                      </a:lnTo>
                      <a:lnTo>
                        <a:pt x="422" y="243"/>
                      </a:lnTo>
                      <a:lnTo>
                        <a:pt x="414" y="247"/>
                      </a:lnTo>
                      <a:lnTo>
                        <a:pt x="406" y="250"/>
                      </a:lnTo>
                      <a:lnTo>
                        <a:pt x="399" y="254"/>
                      </a:lnTo>
                      <a:lnTo>
                        <a:pt x="389" y="258"/>
                      </a:lnTo>
                      <a:lnTo>
                        <a:pt x="384" y="264"/>
                      </a:lnTo>
                      <a:lnTo>
                        <a:pt x="374" y="266"/>
                      </a:lnTo>
                      <a:lnTo>
                        <a:pt x="367" y="269"/>
                      </a:lnTo>
                      <a:lnTo>
                        <a:pt x="359" y="273"/>
                      </a:lnTo>
                      <a:lnTo>
                        <a:pt x="351" y="279"/>
                      </a:lnTo>
                      <a:lnTo>
                        <a:pt x="342" y="283"/>
                      </a:lnTo>
                      <a:lnTo>
                        <a:pt x="332" y="285"/>
                      </a:lnTo>
                      <a:lnTo>
                        <a:pt x="323" y="288"/>
                      </a:lnTo>
                      <a:lnTo>
                        <a:pt x="315" y="292"/>
                      </a:lnTo>
                      <a:lnTo>
                        <a:pt x="306" y="296"/>
                      </a:lnTo>
                      <a:lnTo>
                        <a:pt x="298" y="300"/>
                      </a:lnTo>
                      <a:lnTo>
                        <a:pt x="289" y="304"/>
                      </a:lnTo>
                      <a:lnTo>
                        <a:pt x="279" y="307"/>
                      </a:lnTo>
                      <a:lnTo>
                        <a:pt x="270" y="309"/>
                      </a:lnTo>
                      <a:lnTo>
                        <a:pt x="260" y="311"/>
                      </a:lnTo>
                      <a:lnTo>
                        <a:pt x="251" y="313"/>
                      </a:lnTo>
                      <a:lnTo>
                        <a:pt x="243" y="317"/>
                      </a:lnTo>
                      <a:lnTo>
                        <a:pt x="233" y="319"/>
                      </a:lnTo>
                      <a:lnTo>
                        <a:pt x="224" y="321"/>
                      </a:lnTo>
                      <a:lnTo>
                        <a:pt x="214" y="323"/>
                      </a:lnTo>
                      <a:lnTo>
                        <a:pt x="205" y="326"/>
                      </a:lnTo>
                      <a:lnTo>
                        <a:pt x="195" y="326"/>
                      </a:lnTo>
                      <a:lnTo>
                        <a:pt x="188" y="328"/>
                      </a:lnTo>
                      <a:lnTo>
                        <a:pt x="178" y="330"/>
                      </a:lnTo>
                      <a:lnTo>
                        <a:pt x="171" y="332"/>
                      </a:lnTo>
                      <a:lnTo>
                        <a:pt x="161" y="332"/>
                      </a:lnTo>
                      <a:lnTo>
                        <a:pt x="152" y="334"/>
                      </a:lnTo>
                      <a:lnTo>
                        <a:pt x="142" y="336"/>
                      </a:lnTo>
                      <a:lnTo>
                        <a:pt x="136" y="336"/>
                      </a:lnTo>
                      <a:lnTo>
                        <a:pt x="127" y="336"/>
                      </a:lnTo>
                      <a:lnTo>
                        <a:pt x="117" y="336"/>
                      </a:lnTo>
                      <a:lnTo>
                        <a:pt x="110" y="336"/>
                      </a:lnTo>
                      <a:lnTo>
                        <a:pt x="102" y="336"/>
                      </a:lnTo>
                      <a:lnTo>
                        <a:pt x="95" y="336"/>
                      </a:lnTo>
                      <a:lnTo>
                        <a:pt x="87" y="334"/>
                      </a:lnTo>
                      <a:lnTo>
                        <a:pt x="79" y="332"/>
                      </a:lnTo>
                      <a:lnTo>
                        <a:pt x="72" y="332"/>
                      </a:lnTo>
                      <a:lnTo>
                        <a:pt x="66" y="330"/>
                      </a:lnTo>
                      <a:lnTo>
                        <a:pt x="59" y="328"/>
                      </a:lnTo>
                      <a:lnTo>
                        <a:pt x="51" y="326"/>
                      </a:lnTo>
                      <a:lnTo>
                        <a:pt x="47" y="325"/>
                      </a:lnTo>
                      <a:lnTo>
                        <a:pt x="36" y="319"/>
                      </a:lnTo>
                      <a:lnTo>
                        <a:pt x="26" y="313"/>
                      </a:lnTo>
                      <a:lnTo>
                        <a:pt x="15" y="304"/>
                      </a:lnTo>
                      <a:lnTo>
                        <a:pt x="9" y="294"/>
                      </a:lnTo>
                      <a:lnTo>
                        <a:pt x="3" y="285"/>
                      </a:lnTo>
                      <a:lnTo>
                        <a:pt x="1" y="277"/>
                      </a:lnTo>
                      <a:lnTo>
                        <a:pt x="0" y="266"/>
                      </a:lnTo>
                      <a:lnTo>
                        <a:pt x="1" y="256"/>
                      </a:lnTo>
                      <a:lnTo>
                        <a:pt x="3" y="247"/>
                      </a:lnTo>
                      <a:lnTo>
                        <a:pt x="9" y="237"/>
                      </a:lnTo>
                      <a:lnTo>
                        <a:pt x="13" y="226"/>
                      </a:lnTo>
                      <a:lnTo>
                        <a:pt x="20" y="214"/>
                      </a:lnTo>
                      <a:lnTo>
                        <a:pt x="28" y="203"/>
                      </a:lnTo>
                      <a:lnTo>
                        <a:pt x="39" y="192"/>
                      </a:lnTo>
                      <a:lnTo>
                        <a:pt x="49" y="180"/>
                      </a:lnTo>
                      <a:lnTo>
                        <a:pt x="62" y="169"/>
                      </a:lnTo>
                      <a:lnTo>
                        <a:pt x="68" y="163"/>
                      </a:lnTo>
                      <a:lnTo>
                        <a:pt x="76" y="159"/>
                      </a:lnTo>
                      <a:lnTo>
                        <a:pt x="81" y="154"/>
                      </a:lnTo>
                      <a:lnTo>
                        <a:pt x="89" y="148"/>
                      </a:lnTo>
                      <a:lnTo>
                        <a:pt x="95" y="140"/>
                      </a:lnTo>
                      <a:lnTo>
                        <a:pt x="102" y="136"/>
                      </a:lnTo>
                      <a:lnTo>
                        <a:pt x="110" y="131"/>
                      </a:lnTo>
                      <a:lnTo>
                        <a:pt x="117" y="125"/>
                      </a:lnTo>
                      <a:lnTo>
                        <a:pt x="123" y="119"/>
                      </a:lnTo>
                      <a:lnTo>
                        <a:pt x="133" y="116"/>
                      </a:lnTo>
                      <a:lnTo>
                        <a:pt x="140" y="110"/>
                      </a:lnTo>
                      <a:lnTo>
                        <a:pt x="148" y="104"/>
                      </a:lnTo>
                      <a:lnTo>
                        <a:pt x="155" y="98"/>
                      </a:lnTo>
                      <a:lnTo>
                        <a:pt x="165" y="93"/>
                      </a:lnTo>
                      <a:lnTo>
                        <a:pt x="173" y="89"/>
                      </a:lnTo>
                      <a:lnTo>
                        <a:pt x="182" y="83"/>
                      </a:lnTo>
                      <a:lnTo>
                        <a:pt x="190" y="79"/>
                      </a:lnTo>
                      <a:lnTo>
                        <a:pt x="199" y="74"/>
                      </a:lnTo>
                      <a:lnTo>
                        <a:pt x="207" y="70"/>
                      </a:lnTo>
                      <a:lnTo>
                        <a:pt x="216" y="66"/>
                      </a:lnTo>
                      <a:lnTo>
                        <a:pt x="224" y="62"/>
                      </a:lnTo>
                      <a:lnTo>
                        <a:pt x="232" y="57"/>
                      </a:lnTo>
                      <a:lnTo>
                        <a:pt x="239" y="53"/>
                      </a:lnTo>
                      <a:lnTo>
                        <a:pt x="249" y="49"/>
                      </a:lnTo>
                      <a:lnTo>
                        <a:pt x="254" y="45"/>
                      </a:lnTo>
                      <a:lnTo>
                        <a:pt x="264" y="41"/>
                      </a:lnTo>
                      <a:lnTo>
                        <a:pt x="271" y="38"/>
                      </a:lnTo>
                      <a:lnTo>
                        <a:pt x="279" y="36"/>
                      </a:lnTo>
                      <a:lnTo>
                        <a:pt x="287" y="32"/>
                      </a:lnTo>
                      <a:lnTo>
                        <a:pt x="296" y="28"/>
                      </a:lnTo>
                      <a:lnTo>
                        <a:pt x="302" y="26"/>
                      </a:lnTo>
                      <a:lnTo>
                        <a:pt x="311" y="24"/>
                      </a:lnTo>
                      <a:lnTo>
                        <a:pt x="317" y="21"/>
                      </a:lnTo>
                      <a:lnTo>
                        <a:pt x="325" y="19"/>
                      </a:lnTo>
                      <a:lnTo>
                        <a:pt x="332" y="17"/>
                      </a:lnTo>
                      <a:lnTo>
                        <a:pt x="340" y="15"/>
                      </a:lnTo>
                      <a:lnTo>
                        <a:pt x="351" y="11"/>
                      </a:lnTo>
                      <a:lnTo>
                        <a:pt x="365" y="7"/>
                      </a:lnTo>
                      <a:lnTo>
                        <a:pt x="370" y="5"/>
                      </a:lnTo>
                      <a:lnTo>
                        <a:pt x="378" y="5"/>
                      </a:lnTo>
                      <a:lnTo>
                        <a:pt x="384" y="3"/>
                      </a:lnTo>
                      <a:lnTo>
                        <a:pt x="391" y="3"/>
                      </a:lnTo>
                      <a:lnTo>
                        <a:pt x="403" y="2"/>
                      </a:lnTo>
                      <a:lnTo>
                        <a:pt x="416" y="0"/>
                      </a:lnTo>
                      <a:lnTo>
                        <a:pt x="422" y="0"/>
                      </a:lnTo>
                      <a:lnTo>
                        <a:pt x="429" y="0"/>
                      </a:lnTo>
                      <a:lnTo>
                        <a:pt x="437" y="0"/>
                      </a:lnTo>
                      <a:lnTo>
                        <a:pt x="443" y="0"/>
                      </a:lnTo>
                      <a:lnTo>
                        <a:pt x="456" y="0"/>
                      </a:lnTo>
                      <a:lnTo>
                        <a:pt x="467" y="0"/>
                      </a:lnTo>
                      <a:lnTo>
                        <a:pt x="479" y="2"/>
                      </a:lnTo>
                      <a:lnTo>
                        <a:pt x="492" y="2"/>
                      </a:lnTo>
                      <a:lnTo>
                        <a:pt x="503" y="3"/>
                      </a:lnTo>
                      <a:lnTo>
                        <a:pt x="515" y="5"/>
                      </a:lnTo>
                      <a:lnTo>
                        <a:pt x="524" y="9"/>
                      </a:lnTo>
                      <a:lnTo>
                        <a:pt x="538" y="13"/>
                      </a:lnTo>
                      <a:lnTo>
                        <a:pt x="547" y="15"/>
                      </a:lnTo>
                      <a:lnTo>
                        <a:pt x="557" y="19"/>
                      </a:lnTo>
                      <a:lnTo>
                        <a:pt x="566" y="22"/>
                      </a:lnTo>
                      <a:lnTo>
                        <a:pt x="576" y="28"/>
                      </a:lnTo>
                      <a:lnTo>
                        <a:pt x="583" y="30"/>
                      </a:lnTo>
                      <a:lnTo>
                        <a:pt x="591" y="34"/>
                      </a:lnTo>
                      <a:lnTo>
                        <a:pt x="599" y="40"/>
                      </a:lnTo>
                      <a:lnTo>
                        <a:pt x="606" y="45"/>
                      </a:lnTo>
                      <a:lnTo>
                        <a:pt x="618" y="55"/>
                      </a:lnTo>
                      <a:lnTo>
                        <a:pt x="627" y="66"/>
                      </a:lnTo>
                      <a:lnTo>
                        <a:pt x="631" y="72"/>
                      </a:lnTo>
                      <a:lnTo>
                        <a:pt x="635" y="78"/>
                      </a:lnTo>
                      <a:lnTo>
                        <a:pt x="635" y="85"/>
                      </a:lnTo>
                      <a:lnTo>
                        <a:pt x="638" y="93"/>
                      </a:lnTo>
                      <a:lnTo>
                        <a:pt x="638" y="102"/>
                      </a:lnTo>
                      <a:lnTo>
                        <a:pt x="638" y="116"/>
                      </a:lnTo>
                      <a:lnTo>
                        <a:pt x="638" y="125"/>
                      </a:lnTo>
                      <a:lnTo>
                        <a:pt x="637" y="136"/>
                      </a:lnTo>
                      <a:lnTo>
                        <a:pt x="633" y="146"/>
                      </a:lnTo>
                      <a:lnTo>
                        <a:pt x="631" y="157"/>
                      </a:lnTo>
                      <a:lnTo>
                        <a:pt x="627" y="167"/>
                      </a:lnTo>
                      <a:lnTo>
                        <a:pt x="623" y="176"/>
                      </a:lnTo>
                      <a:lnTo>
                        <a:pt x="618" y="184"/>
                      </a:lnTo>
                      <a:lnTo>
                        <a:pt x="612" y="192"/>
                      </a:lnTo>
                      <a:lnTo>
                        <a:pt x="608" y="199"/>
                      </a:lnTo>
                      <a:lnTo>
                        <a:pt x="602" y="207"/>
                      </a:lnTo>
                      <a:lnTo>
                        <a:pt x="597" y="212"/>
                      </a:lnTo>
                      <a:lnTo>
                        <a:pt x="593" y="220"/>
                      </a:lnTo>
                      <a:lnTo>
                        <a:pt x="587" y="226"/>
                      </a:lnTo>
                      <a:lnTo>
                        <a:pt x="583" y="231"/>
                      </a:lnTo>
                      <a:lnTo>
                        <a:pt x="578" y="237"/>
                      </a:lnTo>
                      <a:lnTo>
                        <a:pt x="576" y="237"/>
                      </a:lnTo>
                      <a:lnTo>
                        <a:pt x="576" y="231"/>
                      </a:lnTo>
                      <a:lnTo>
                        <a:pt x="576" y="230"/>
                      </a:lnTo>
                      <a:lnTo>
                        <a:pt x="576" y="222"/>
                      </a:lnTo>
                      <a:lnTo>
                        <a:pt x="580" y="216"/>
                      </a:lnTo>
                      <a:lnTo>
                        <a:pt x="581" y="207"/>
                      </a:lnTo>
                      <a:lnTo>
                        <a:pt x="583" y="199"/>
                      </a:lnTo>
                      <a:lnTo>
                        <a:pt x="585" y="188"/>
                      </a:lnTo>
                      <a:lnTo>
                        <a:pt x="589" y="178"/>
                      </a:lnTo>
                      <a:lnTo>
                        <a:pt x="591" y="167"/>
                      </a:lnTo>
                      <a:lnTo>
                        <a:pt x="595" y="155"/>
                      </a:lnTo>
                      <a:lnTo>
                        <a:pt x="599" y="144"/>
                      </a:lnTo>
                      <a:lnTo>
                        <a:pt x="602" y="133"/>
                      </a:lnTo>
                      <a:lnTo>
                        <a:pt x="602" y="125"/>
                      </a:lnTo>
                      <a:lnTo>
                        <a:pt x="602" y="117"/>
                      </a:lnTo>
                      <a:lnTo>
                        <a:pt x="600" y="112"/>
                      </a:lnTo>
                      <a:lnTo>
                        <a:pt x="600" y="106"/>
                      </a:lnTo>
                      <a:lnTo>
                        <a:pt x="597" y="95"/>
                      </a:lnTo>
                      <a:lnTo>
                        <a:pt x="591" y="83"/>
                      </a:lnTo>
                      <a:lnTo>
                        <a:pt x="581" y="74"/>
                      </a:lnTo>
                      <a:lnTo>
                        <a:pt x="570" y="64"/>
                      </a:lnTo>
                      <a:lnTo>
                        <a:pt x="562" y="59"/>
                      </a:lnTo>
                      <a:lnTo>
                        <a:pt x="557" y="55"/>
                      </a:lnTo>
                      <a:lnTo>
                        <a:pt x="547" y="53"/>
                      </a:lnTo>
                      <a:lnTo>
                        <a:pt x="540" y="49"/>
                      </a:lnTo>
                      <a:lnTo>
                        <a:pt x="530" y="45"/>
                      </a:lnTo>
                      <a:lnTo>
                        <a:pt x="521" y="43"/>
                      </a:lnTo>
                      <a:lnTo>
                        <a:pt x="509" y="40"/>
                      </a:lnTo>
                      <a:lnTo>
                        <a:pt x="500" y="40"/>
                      </a:lnTo>
                      <a:lnTo>
                        <a:pt x="488" y="38"/>
                      </a:lnTo>
                      <a:lnTo>
                        <a:pt x="477" y="38"/>
                      </a:lnTo>
                      <a:lnTo>
                        <a:pt x="464" y="38"/>
                      </a:lnTo>
                      <a:lnTo>
                        <a:pt x="452" y="38"/>
                      </a:lnTo>
                      <a:lnTo>
                        <a:pt x="443" y="38"/>
                      </a:lnTo>
                      <a:lnTo>
                        <a:pt x="437" y="38"/>
                      </a:lnTo>
                      <a:lnTo>
                        <a:pt x="429" y="38"/>
                      </a:lnTo>
                      <a:lnTo>
                        <a:pt x="422" y="38"/>
                      </a:lnTo>
                      <a:lnTo>
                        <a:pt x="414" y="38"/>
                      </a:lnTo>
                      <a:lnTo>
                        <a:pt x="406" y="40"/>
                      </a:lnTo>
                      <a:lnTo>
                        <a:pt x="399" y="40"/>
                      </a:lnTo>
                      <a:lnTo>
                        <a:pt x="393" y="41"/>
                      </a:lnTo>
                      <a:lnTo>
                        <a:pt x="384" y="41"/>
                      </a:lnTo>
                      <a:lnTo>
                        <a:pt x="376" y="43"/>
                      </a:lnTo>
                      <a:lnTo>
                        <a:pt x="367" y="45"/>
                      </a:lnTo>
                      <a:lnTo>
                        <a:pt x="359" y="47"/>
                      </a:lnTo>
                      <a:lnTo>
                        <a:pt x="349" y="49"/>
                      </a:lnTo>
                      <a:lnTo>
                        <a:pt x="342" y="51"/>
                      </a:lnTo>
                      <a:lnTo>
                        <a:pt x="332" y="53"/>
                      </a:lnTo>
                      <a:lnTo>
                        <a:pt x="325" y="57"/>
                      </a:lnTo>
                      <a:lnTo>
                        <a:pt x="315" y="59"/>
                      </a:lnTo>
                      <a:lnTo>
                        <a:pt x="306" y="60"/>
                      </a:lnTo>
                      <a:lnTo>
                        <a:pt x="296" y="62"/>
                      </a:lnTo>
                      <a:lnTo>
                        <a:pt x="289" y="66"/>
                      </a:lnTo>
                      <a:lnTo>
                        <a:pt x="279" y="68"/>
                      </a:lnTo>
                      <a:lnTo>
                        <a:pt x="270" y="72"/>
                      </a:lnTo>
                      <a:lnTo>
                        <a:pt x="260" y="76"/>
                      </a:lnTo>
                      <a:lnTo>
                        <a:pt x="254" y="79"/>
                      </a:lnTo>
                      <a:lnTo>
                        <a:pt x="245" y="81"/>
                      </a:lnTo>
                      <a:lnTo>
                        <a:pt x="237" y="85"/>
                      </a:lnTo>
                      <a:lnTo>
                        <a:pt x="230" y="89"/>
                      </a:lnTo>
                      <a:lnTo>
                        <a:pt x="222" y="93"/>
                      </a:lnTo>
                      <a:lnTo>
                        <a:pt x="214" y="97"/>
                      </a:lnTo>
                      <a:lnTo>
                        <a:pt x="207" y="100"/>
                      </a:lnTo>
                      <a:lnTo>
                        <a:pt x="199" y="102"/>
                      </a:lnTo>
                      <a:lnTo>
                        <a:pt x="192" y="108"/>
                      </a:lnTo>
                      <a:lnTo>
                        <a:pt x="184" y="112"/>
                      </a:lnTo>
                      <a:lnTo>
                        <a:pt x="176" y="116"/>
                      </a:lnTo>
                      <a:lnTo>
                        <a:pt x="171" y="117"/>
                      </a:lnTo>
                      <a:lnTo>
                        <a:pt x="163" y="123"/>
                      </a:lnTo>
                      <a:lnTo>
                        <a:pt x="150" y="131"/>
                      </a:lnTo>
                      <a:lnTo>
                        <a:pt x="138" y="140"/>
                      </a:lnTo>
                      <a:lnTo>
                        <a:pt x="127" y="148"/>
                      </a:lnTo>
                      <a:lnTo>
                        <a:pt x="116" y="157"/>
                      </a:lnTo>
                      <a:lnTo>
                        <a:pt x="104" y="165"/>
                      </a:lnTo>
                      <a:lnTo>
                        <a:pt x="95" y="174"/>
                      </a:lnTo>
                      <a:lnTo>
                        <a:pt x="85" y="182"/>
                      </a:lnTo>
                      <a:lnTo>
                        <a:pt x="76" y="192"/>
                      </a:lnTo>
                      <a:lnTo>
                        <a:pt x="68" y="199"/>
                      </a:lnTo>
                      <a:lnTo>
                        <a:pt x="60" y="209"/>
                      </a:lnTo>
                      <a:lnTo>
                        <a:pt x="55" y="216"/>
                      </a:lnTo>
                      <a:lnTo>
                        <a:pt x="47" y="224"/>
                      </a:lnTo>
                      <a:lnTo>
                        <a:pt x="43" y="231"/>
                      </a:lnTo>
                      <a:lnTo>
                        <a:pt x="39" y="241"/>
                      </a:lnTo>
                      <a:lnTo>
                        <a:pt x="36" y="247"/>
                      </a:lnTo>
                      <a:lnTo>
                        <a:pt x="32" y="254"/>
                      </a:lnTo>
                      <a:lnTo>
                        <a:pt x="30" y="260"/>
                      </a:lnTo>
                      <a:lnTo>
                        <a:pt x="30" y="268"/>
                      </a:lnTo>
                      <a:lnTo>
                        <a:pt x="30" y="279"/>
                      </a:lnTo>
                      <a:lnTo>
                        <a:pt x="36" y="290"/>
                      </a:lnTo>
                      <a:lnTo>
                        <a:pt x="41" y="296"/>
                      </a:lnTo>
                      <a:lnTo>
                        <a:pt x="53" y="302"/>
                      </a:lnTo>
                      <a:lnTo>
                        <a:pt x="59" y="304"/>
                      </a:lnTo>
                      <a:lnTo>
                        <a:pt x="66" y="306"/>
                      </a:lnTo>
                      <a:lnTo>
                        <a:pt x="74" y="307"/>
                      </a:lnTo>
                      <a:lnTo>
                        <a:pt x="85" y="309"/>
                      </a:lnTo>
                      <a:lnTo>
                        <a:pt x="93" y="309"/>
                      </a:lnTo>
                      <a:lnTo>
                        <a:pt x="104" y="309"/>
                      </a:lnTo>
                      <a:lnTo>
                        <a:pt x="114" y="309"/>
                      </a:lnTo>
                      <a:lnTo>
                        <a:pt x="127" y="309"/>
                      </a:lnTo>
                      <a:lnTo>
                        <a:pt x="136" y="307"/>
                      </a:lnTo>
                      <a:lnTo>
                        <a:pt x="148" y="306"/>
                      </a:lnTo>
                      <a:lnTo>
                        <a:pt x="154" y="304"/>
                      </a:lnTo>
                      <a:lnTo>
                        <a:pt x="161" y="304"/>
                      </a:lnTo>
                      <a:lnTo>
                        <a:pt x="167" y="304"/>
                      </a:lnTo>
                      <a:lnTo>
                        <a:pt x="175" y="304"/>
                      </a:lnTo>
                      <a:lnTo>
                        <a:pt x="186" y="300"/>
                      </a:lnTo>
                      <a:lnTo>
                        <a:pt x="199" y="298"/>
                      </a:lnTo>
                      <a:lnTo>
                        <a:pt x="205" y="294"/>
                      </a:lnTo>
                      <a:lnTo>
                        <a:pt x="213" y="294"/>
                      </a:lnTo>
                      <a:lnTo>
                        <a:pt x="220" y="292"/>
                      </a:lnTo>
                      <a:lnTo>
                        <a:pt x="226" y="292"/>
                      </a:lnTo>
                      <a:lnTo>
                        <a:pt x="233" y="288"/>
                      </a:lnTo>
                      <a:lnTo>
                        <a:pt x="239" y="287"/>
                      </a:lnTo>
                      <a:lnTo>
                        <a:pt x="247" y="285"/>
                      </a:lnTo>
                      <a:lnTo>
                        <a:pt x="254" y="283"/>
                      </a:lnTo>
                      <a:lnTo>
                        <a:pt x="260" y="281"/>
                      </a:lnTo>
                      <a:lnTo>
                        <a:pt x="268" y="279"/>
                      </a:lnTo>
                      <a:lnTo>
                        <a:pt x="273" y="277"/>
                      </a:lnTo>
                      <a:lnTo>
                        <a:pt x="281" y="275"/>
                      </a:lnTo>
                      <a:lnTo>
                        <a:pt x="292" y="269"/>
                      </a:lnTo>
                      <a:lnTo>
                        <a:pt x="306" y="266"/>
                      </a:lnTo>
                      <a:lnTo>
                        <a:pt x="311" y="264"/>
                      </a:lnTo>
                      <a:lnTo>
                        <a:pt x="319" y="260"/>
                      </a:lnTo>
                      <a:lnTo>
                        <a:pt x="325" y="258"/>
                      </a:lnTo>
                      <a:lnTo>
                        <a:pt x="332" y="256"/>
                      </a:lnTo>
                      <a:lnTo>
                        <a:pt x="344" y="249"/>
                      </a:lnTo>
                      <a:lnTo>
                        <a:pt x="355" y="245"/>
                      </a:lnTo>
                      <a:lnTo>
                        <a:pt x="367" y="237"/>
                      </a:lnTo>
                      <a:lnTo>
                        <a:pt x="378" y="231"/>
                      </a:lnTo>
                      <a:lnTo>
                        <a:pt x="387" y="226"/>
                      </a:lnTo>
                      <a:lnTo>
                        <a:pt x="397" y="218"/>
                      </a:lnTo>
                      <a:lnTo>
                        <a:pt x="405" y="212"/>
                      </a:lnTo>
                      <a:lnTo>
                        <a:pt x="414" y="207"/>
                      </a:lnTo>
                      <a:lnTo>
                        <a:pt x="422" y="201"/>
                      </a:lnTo>
                      <a:lnTo>
                        <a:pt x="431" y="197"/>
                      </a:lnTo>
                      <a:lnTo>
                        <a:pt x="437" y="192"/>
                      </a:lnTo>
                      <a:lnTo>
                        <a:pt x="445" y="188"/>
                      </a:lnTo>
                      <a:lnTo>
                        <a:pt x="456" y="178"/>
                      </a:lnTo>
                      <a:lnTo>
                        <a:pt x="467" y="173"/>
                      </a:lnTo>
                      <a:lnTo>
                        <a:pt x="475" y="165"/>
                      </a:lnTo>
                      <a:lnTo>
                        <a:pt x="483" y="161"/>
                      </a:lnTo>
                      <a:lnTo>
                        <a:pt x="490" y="150"/>
                      </a:lnTo>
                      <a:lnTo>
                        <a:pt x="494" y="142"/>
                      </a:lnTo>
                      <a:lnTo>
                        <a:pt x="490" y="135"/>
                      </a:lnTo>
                      <a:lnTo>
                        <a:pt x="483" y="129"/>
                      </a:lnTo>
                      <a:lnTo>
                        <a:pt x="471" y="121"/>
                      </a:lnTo>
                      <a:lnTo>
                        <a:pt x="462" y="117"/>
                      </a:lnTo>
                      <a:lnTo>
                        <a:pt x="450" y="112"/>
                      </a:lnTo>
                      <a:lnTo>
                        <a:pt x="443" y="110"/>
                      </a:lnTo>
                      <a:lnTo>
                        <a:pt x="433" y="106"/>
                      </a:lnTo>
                      <a:lnTo>
                        <a:pt x="429" y="102"/>
                      </a:lnTo>
                      <a:lnTo>
                        <a:pt x="424" y="102"/>
                      </a:lnTo>
                      <a:lnTo>
                        <a:pt x="424" y="10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6" name="Freeform 71"/>
                <p:cNvSpPr>
                  <a:spLocks/>
                </p:cNvSpPr>
                <p:nvPr/>
              </p:nvSpPr>
              <p:spPr bwMode="auto">
                <a:xfrm>
                  <a:off x="3504210" y="2310118"/>
                  <a:ext cx="83265" cy="131521"/>
                </a:xfrm>
                <a:custGeom>
                  <a:avLst/>
                  <a:gdLst/>
                  <a:ahLst/>
                  <a:cxnLst>
                    <a:cxn ang="0">
                      <a:pos x="165" y="1"/>
                    </a:cxn>
                    <a:cxn ang="0">
                      <a:pos x="152" y="5"/>
                    </a:cxn>
                    <a:cxn ang="0">
                      <a:pos x="139" y="15"/>
                    </a:cxn>
                    <a:cxn ang="0">
                      <a:pos x="127" y="20"/>
                    </a:cxn>
                    <a:cxn ang="0">
                      <a:pos x="114" y="26"/>
                    </a:cxn>
                    <a:cxn ang="0">
                      <a:pos x="101" y="36"/>
                    </a:cxn>
                    <a:cxn ang="0">
                      <a:pos x="87" y="45"/>
                    </a:cxn>
                    <a:cxn ang="0">
                      <a:pos x="74" y="55"/>
                    </a:cxn>
                    <a:cxn ang="0">
                      <a:pos x="59" y="66"/>
                    </a:cxn>
                    <a:cxn ang="0">
                      <a:pos x="46" y="77"/>
                    </a:cxn>
                    <a:cxn ang="0">
                      <a:pos x="29" y="97"/>
                    </a:cxn>
                    <a:cxn ang="0">
                      <a:pos x="15" y="117"/>
                    </a:cxn>
                    <a:cxn ang="0">
                      <a:pos x="8" y="131"/>
                    </a:cxn>
                    <a:cxn ang="0">
                      <a:pos x="2" y="146"/>
                    </a:cxn>
                    <a:cxn ang="0">
                      <a:pos x="0" y="159"/>
                    </a:cxn>
                    <a:cxn ang="0">
                      <a:pos x="0" y="173"/>
                    </a:cxn>
                    <a:cxn ang="0">
                      <a:pos x="0" y="186"/>
                    </a:cxn>
                    <a:cxn ang="0">
                      <a:pos x="6" y="205"/>
                    </a:cxn>
                    <a:cxn ang="0">
                      <a:pos x="17" y="228"/>
                    </a:cxn>
                    <a:cxn ang="0">
                      <a:pos x="30" y="247"/>
                    </a:cxn>
                    <a:cxn ang="0">
                      <a:pos x="46" y="260"/>
                    </a:cxn>
                    <a:cxn ang="0">
                      <a:pos x="61" y="271"/>
                    </a:cxn>
                    <a:cxn ang="0">
                      <a:pos x="74" y="279"/>
                    </a:cxn>
                    <a:cxn ang="0">
                      <a:pos x="87" y="275"/>
                    </a:cxn>
                    <a:cxn ang="0">
                      <a:pos x="97" y="258"/>
                    </a:cxn>
                    <a:cxn ang="0">
                      <a:pos x="106" y="241"/>
                    </a:cxn>
                    <a:cxn ang="0">
                      <a:pos x="114" y="220"/>
                    </a:cxn>
                    <a:cxn ang="0">
                      <a:pos x="124" y="197"/>
                    </a:cxn>
                    <a:cxn ang="0">
                      <a:pos x="131" y="178"/>
                    </a:cxn>
                    <a:cxn ang="0">
                      <a:pos x="137" y="165"/>
                    </a:cxn>
                    <a:cxn ang="0">
                      <a:pos x="141" y="152"/>
                    </a:cxn>
                    <a:cxn ang="0">
                      <a:pos x="146" y="138"/>
                    </a:cxn>
                    <a:cxn ang="0">
                      <a:pos x="150" y="125"/>
                    </a:cxn>
                    <a:cxn ang="0">
                      <a:pos x="154" y="112"/>
                    </a:cxn>
                    <a:cxn ang="0">
                      <a:pos x="160" y="93"/>
                    </a:cxn>
                    <a:cxn ang="0">
                      <a:pos x="167" y="68"/>
                    </a:cxn>
                    <a:cxn ang="0">
                      <a:pos x="171" y="45"/>
                    </a:cxn>
                    <a:cxn ang="0">
                      <a:pos x="175" y="26"/>
                    </a:cxn>
                    <a:cxn ang="0">
                      <a:pos x="175" y="11"/>
                    </a:cxn>
                    <a:cxn ang="0">
                      <a:pos x="171" y="0"/>
                    </a:cxn>
                    <a:cxn ang="0">
                      <a:pos x="167" y="1"/>
                    </a:cxn>
                  </a:cxnLst>
                  <a:rect l="0" t="0" r="r" b="b"/>
                  <a:pathLst>
                    <a:path w="175" h="279">
                      <a:moveTo>
                        <a:pt x="167" y="1"/>
                      </a:moveTo>
                      <a:lnTo>
                        <a:pt x="165" y="1"/>
                      </a:lnTo>
                      <a:lnTo>
                        <a:pt x="160" y="3"/>
                      </a:lnTo>
                      <a:lnTo>
                        <a:pt x="152" y="5"/>
                      </a:lnTo>
                      <a:lnTo>
                        <a:pt x="145" y="11"/>
                      </a:lnTo>
                      <a:lnTo>
                        <a:pt x="139" y="15"/>
                      </a:lnTo>
                      <a:lnTo>
                        <a:pt x="133" y="17"/>
                      </a:lnTo>
                      <a:lnTo>
                        <a:pt x="127" y="20"/>
                      </a:lnTo>
                      <a:lnTo>
                        <a:pt x="122" y="24"/>
                      </a:lnTo>
                      <a:lnTo>
                        <a:pt x="114" y="26"/>
                      </a:lnTo>
                      <a:lnTo>
                        <a:pt x="108" y="30"/>
                      </a:lnTo>
                      <a:lnTo>
                        <a:pt x="101" y="36"/>
                      </a:lnTo>
                      <a:lnTo>
                        <a:pt x="95" y="41"/>
                      </a:lnTo>
                      <a:lnTo>
                        <a:pt x="87" y="45"/>
                      </a:lnTo>
                      <a:lnTo>
                        <a:pt x="80" y="49"/>
                      </a:lnTo>
                      <a:lnTo>
                        <a:pt x="74" y="55"/>
                      </a:lnTo>
                      <a:lnTo>
                        <a:pt x="67" y="60"/>
                      </a:lnTo>
                      <a:lnTo>
                        <a:pt x="59" y="66"/>
                      </a:lnTo>
                      <a:lnTo>
                        <a:pt x="53" y="72"/>
                      </a:lnTo>
                      <a:lnTo>
                        <a:pt x="46" y="77"/>
                      </a:lnTo>
                      <a:lnTo>
                        <a:pt x="40" y="85"/>
                      </a:lnTo>
                      <a:lnTo>
                        <a:pt x="29" y="97"/>
                      </a:lnTo>
                      <a:lnTo>
                        <a:pt x="19" y="110"/>
                      </a:lnTo>
                      <a:lnTo>
                        <a:pt x="15" y="117"/>
                      </a:lnTo>
                      <a:lnTo>
                        <a:pt x="11" y="125"/>
                      </a:lnTo>
                      <a:lnTo>
                        <a:pt x="8" y="131"/>
                      </a:lnTo>
                      <a:lnTo>
                        <a:pt x="6" y="140"/>
                      </a:lnTo>
                      <a:lnTo>
                        <a:pt x="2" y="146"/>
                      </a:lnTo>
                      <a:lnTo>
                        <a:pt x="2" y="152"/>
                      </a:lnTo>
                      <a:lnTo>
                        <a:pt x="0" y="159"/>
                      </a:lnTo>
                      <a:lnTo>
                        <a:pt x="0" y="167"/>
                      </a:lnTo>
                      <a:lnTo>
                        <a:pt x="0" y="173"/>
                      </a:lnTo>
                      <a:lnTo>
                        <a:pt x="0" y="180"/>
                      </a:lnTo>
                      <a:lnTo>
                        <a:pt x="0" y="186"/>
                      </a:lnTo>
                      <a:lnTo>
                        <a:pt x="2" y="193"/>
                      </a:lnTo>
                      <a:lnTo>
                        <a:pt x="6" y="205"/>
                      </a:lnTo>
                      <a:lnTo>
                        <a:pt x="11" y="216"/>
                      </a:lnTo>
                      <a:lnTo>
                        <a:pt x="17" y="228"/>
                      </a:lnTo>
                      <a:lnTo>
                        <a:pt x="25" y="237"/>
                      </a:lnTo>
                      <a:lnTo>
                        <a:pt x="30" y="247"/>
                      </a:lnTo>
                      <a:lnTo>
                        <a:pt x="36" y="254"/>
                      </a:lnTo>
                      <a:lnTo>
                        <a:pt x="46" y="260"/>
                      </a:lnTo>
                      <a:lnTo>
                        <a:pt x="53" y="268"/>
                      </a:lnTo>
                      <a:lnTo>
                        <a:pt x="61" y="271"/>
                      </a:lnTo>
                      <a:lnTo>
                        <a:pt x="68" y="275"/>
                      </a:lnTo>
                      <a:lnTo>
                        <a:pt x="74" y="279"/>
                      </a:lnTo>
                      <a:lnTo>
                        <a:pt x="82" y="279"/>
                      </a:lnTo>
                      <a:lnTo>
                        <a:pt x="87" y="275"/>
                      </a:lnTo>
                      <a:lnTo>
                        <a:pt x="93" y="266"/>
                      </a:lnTo>
                      <a:lnTo>
                        <a:pt x="97" y="258"/>
                      </a:lnTo>
                      <a:lnTo>
                        <a:pt x="101" y="250"/>
                      </a:lnTo>
                      <a:lnTo>
                        <a:pt x="106" y="241"/>
                      </a:lnTo>
                      <a:lnTo>
                        <a:pt x="112" y="231"/>
                      </a:lnTo>
                      <a:lnTo>
                        <a:pt x="114" y="220"/>
                      </a:lnTo>
                      <a:lnTo>
                        <a:pt x="120" y="209"/>
                      </a:lnTo>
                      <a:lnTo>
                        <a:pt x="124" y="197"/>
                      </a:lnTo>
                      <a:lnTo>
                        <a:pt x="131" y="184"/>
                      </a:lnTo>
                      <a:lnTo>
                        <a:pt x="131" y="178"/>
                      </a:lnTo>
                      <a:lnTo>
                        <a:pt x="133" y="171"/>
                      </a:lnTo>
                      <a:lnTo>
                        <a:pt x="137" y="165"/>
                      </a:lnTo>
                      <a:lnTo>
                        <a:pt x="141" y="159"/>
                      </a:lnTo>
                      <a:lnTo>
                        <a:pt x="141" y="152"/>
                      </a:lnTo>
                      <a:lnTo>
                        <a:pt x="143" y="146"/>
                      </a:lnTo>
                      <a:lnTo>
                        <a:pt x="146" y="138"/>
                      </a:lnTo>
                      <a:lnTo>
                        <a:pt x="150" y="133"/>
                      </a:lnTo>
                      <a:lnTo>
                        <a:pt x="150" y="125"/>
                      </a:lnTo>
                      <a:lnTo>
                        <a:pt x="152" y="117"/>
                      </a:lnTo>
                      <a:lnTo>
                        <a:pt x="154" y="112"/>
                      </a:lnTo>
                      <a:lnTo>
                        <a:pt x="156" y="106"/>
                      </a:lnTo>
                      <a:lnTo>
                        <a:pt x="160" y="93"/>
                      </a:lnTo>
                      <a:lnTo>
                        <a:pt x="165" y="79"/>
                      </a:lnTo>
                      <a:lnTo>
                        <a:pt x="167" y="68"/>
                      </a:lnTo>
                      <a:lnTo>
                        <a:pt x="169" y="57"/>
                      </a:lnTo>
                      <a:lnTo>
                        <a:pt x="171" y="45"/>
                      </a:lnTo>
                      <a:lnTo>
                        <a:pt x="175" y="36"/>
                      </a:lnTo>
                      <a:lnTo>
                        <a:pt x="175" y="26"/>
                      </a:lnTo>
                      <a:lnTo>
                        <a:pt x="175" y="19"/>
                      </a:lnTo>
                      <a:lnTo>
                        <a:pt x="175" y="11"/>
                      </a:lnTo>
                      <a:lnTo>
                        <a:pt x="175" y="7"/>
                      </a:lnTo>
                      <a:lnTo>
                        <a:pt x="171" y="0"/>
                      </a:lnTo>
                      <a:lnTo>
                        <a:pt x="167" y="1"/>
                      </a:lnTo>
                      <a:lnTo>
                        <a:pt x="167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7" name="Freeform 72"/>
                <p:cNvSpPr>
                  <a:spLocks/>
                </p:cNvSpPr>
                <p:nvPr/>
              </p:nvSpPr>
              <p:spPr bwMode="auto">
                <a:xfrm>
                  <a:off x="3543950" y="2354589"/>
                  <a:ext cx="22709" cy="47310"/>
                </a:xfrm>
                <a:custGeom>
                  <a:avLst/>
                  <a:gdLst/>
                  <a:ahLst/>
                  <a:cxnLst>
                    <a:cxn ang="0">
                      <a:pos x="47" y="0"/>
                    </a:cxn>
                    <a:cxn ang="0">
                      <a:pos x="45" y="0"/>
                    </a:cxn>
                    <a:cxn ang="0">
                      <a:pos x="40" y="0"/>
                    </a:cxn>
                    <a:cxn ang="0">
                      <a:pos x="30" y="2"/>
                    </a:cxn>
                    <a:cxn ang="0">
                      <a:pos x="22" y="5"/>
                    </a:cxn>
                    <a:cxn ang="0">
                      <a:pos x="13" y="11"/>
                    </a:cxn>
                    <a:cxn ang="0">
                      <a:pos x="5" y="19"/>
                    </a:cxn>
                    <a:cxn ang="0">
                      <a:pos x="3" y="22"/>
                    </a:cxn>
                    <a:cxn ang="0">
                      <a:pos x="2" y="28"/>
                    </a:cxn>
                    <a:cxn ang="0">
                      <a:pos x="0" y="34"/>
                    </a:cxn>
                    <a:cxn ang="0">
                      <a:pos x="2" y="41"/>
                    </a:cxn>
                    <a:cxn ang="0">
                      <a:pos x="2" y="49"/>
                    </a:cxn>
                    <a:cxn ang="0">
                      <a:pos x="2" y="57"/>
                    </a:cxn>
                    <a:cxn ang="0">
                      <a:pos x="3" y="64"/>
                    </a:cxn>
                    <a:cxn ang="0">
                      <a:pos x="5" y="70"/>
                    </a:cxn>
                    <a:cxn ang="0">
                      <a:pos x="7" y="81"/>
                    </a:cxn>
                    <a:cxn ang="0">
                      <a:pos x="13" y="93"/>
                    </a:cxn>
                    <a:cxn ang="0">
                      <a:pos x="15" y="97"/>
                    </a:cxn>
                    <a:cxn ang="0">
                      <a:pos x="22" y="98"/>
                    </a:cxn>
                    <a:cxn ang="0">
                      <a:pos x="26" y="95"/>
                    </a:cxn>
                    <a:cxn ang="0">
                      <a:pos x="34" y="85"/>
                    </a:cxn>
                    <a:cxn ang="0">
                      <a:pos x="36" y="79"/>
                    </a:cxn>
                    <a:cxn ang="0">
                      <a:pos x="38" y="72"/>
                    </a:cxn>
                    <a:cxn ang="0">
                      <a:pos x="40" y="64"/>
                    </a:cxn>
                    <a:cxn ang="0">
                      <a:pos x="41" y="57"/>
                    </a:cxn>
                    <a:cxn ang="0">
                      <a:pos x="43" y="49"/>
                    </a:cxn>
                    <a:cxn ang="0">
                      <a:pos x="43" y="41"/>
                    </a:cxn>
                    <a:cxn ang="0">
                      <a:pos x="45" y="36"/>
                    </a:cxn>
                    <a:cxn ang="0">
                      <a:pos x="47" y="30"/>
                    </a:cxn>
                    <a:cxn ang="0">
                      <a:pos x="47" y="17"/>
                    </a:cxn>
                    <a:cxn ang="0">
                      <a:pos x="47" y="7"/>
                    </a:cxn>
                    <a:cxn ang="0">
                      <a:pos x="47" y="2"/>
                    </a:cxn>
                    <a:cxn ang="0">
                      <a:pos x="47" y="0"/>
                    </a:cxn>
                    <a:cxn ang="0">
                      <a:pos x="47" y="0"/>
                    </a:cxn>
                  </a:cxnLst>
                  <a:rect l="0" t="0" r="r" b="b"/>
                  <a:pathLst>
                    <a:path w="47" h="98">
                      <a:moveTo>
                        <a:pt x="47" y="0"/>
                      </a:moveTo>
                      <a:lnTo>
                        <a:pt x="45" y="0"/>
                      </a:lnTo>
                      <a:lnTo>
                        <a:pt x="40" y="0"/>
                      </a:lnTo>
                      <a:lnTo>
                        <a:pt x="30" y="2"/>
                      </a:lnTo>
                      <a:lnTo>
                        <a:pt x="22" y="5"/>
                      </a:lnTo>
                      <a:lnTo>
                        <a:pt x="13" y="11"/>
                      </a:lnTo>
                      <a:lnTo>
                        <a:pt x="5" y="19"/>
                      </a:lnTo>
                      <a:lnTo>
                        <a:pt x="3" y="22"/>
                      </a:lnTo>
                      <a:lnTo>
                        <a:pt x="2" y="28"/>
                      </a:lnTo>
                      <a:lnTo>
                        <a:pt x="0" y="34"/>
                      </a:lnTo>
                      <a:lnTo>
                        <a:pt x="2" y="41"/>
                      </a:lnTo>
                      <a:lnTo>
                        <a:pt x="2" y="49"/>
                      </a:lnTo>
                      <a:lnTo>
                        <a:pt x="2" y="57"/>
                      </a:lnTo>
                      <a:lnTo>
                        <a:pt x="3" y="64"/>
                      </a:lnTo>
                      <a:lnTo>
                        <a:pt x="5" y="70"/>
                      </a:lnTo>
                      <a:lnTo>
                        <a:pt x="7" y="81"/>
                      </a:lnTo>
                      <a:lnTo>
                        <a:pt x="13" y="93"/>
                      </a:lnTo>
                      <a:lnTo>
                        <a:pt x="15" y="97"/>
                      </a:lnTo>
                      <a:lnTo>
                        <a:pt x="22" y="98"/>
                      </a:lnTo>
                      <a:lnTo>
                        <a:pt x="26" y="95"/>
                      </a:lnTo>
                      <a:lnTo>
                        <a:pt x="34" y="85"/>
                      </a:lnTo>
                      <a:lnTo>
                        <a:pt x="36" y="79"/>
                      </a:lnTo>
                      <a:lnTo>
                        <a:pt x="38" y="72"/>
                      </a:lnTo>
                      <a:lnTo>
                        <a:pt x="40" y="64"/>
                      </a:lnTo>
                      <a:lnTo>
                        <a:pt x="41" y="57"/>
                      </a:lnTo>
                      <a:lnTo>
                        <a:pt x="43" y="49"/>
                      </a:lnTo>
                      <a:lnTo>
                        <a:pt x="43" y="41"/>
                      </a:lnTo>
                      <a:lnTo>
                        <a:pt x="45" y="36"/>
                      </a:lnTo>
                      <a:lnTo>
                        <a:pt x="47" y="30"/>
                      </a:lnTo>
                      <a:lnTo>
                        <a:pt x="47" y="17"/>
                      </a:lnTo>
                      <a:lnTo>
                        <a:pt x="47" y="7"/>
                      </a:lnTo>
                      <a:lnTo>
                        <a:pt x="47" y="2"/>
                      </a:lnTo>
                      <a:lnTo>
                        <a:pt x="47" y="0"/>
                      </a:lnTo>
                      <a:lnTo>
                        <a:pt x="47" y="0"/>
                      </a:lnTo>
                      <a:close/>
                    </a:path>
                  </a:pathLst>
                </a:custGeom>
                <a:solidFill>
                  <a:srgbClr val="E8A60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8" name="Freeform 73"/>
                <p:cNvSpPr>
                  <a:spLocks/>
                </p:cNvSpPr>
                <p:nvPr/>
              </p:nvSpPr>
              <p:spPr bwMode="auto">
                <a:xfrm>
                  <a:off x="3089778" y="2651693"/>
                  <a:ext cx="767360" cy="452279"/>
                </a:xfrm>
                <a:custGeom>
                  <a:avLst/>
                  <a:gdLst/>
                  <a:ahLst/>
                  <a:cxnLst>
                    <a:cxn ang="0">
                      <a:pos x="78" y="503"/>
                    </a:cxn>
                    <a:cxn ang="0">
                      <a:pos x="132" y="511"/>
                    </a:cxn>
                    <a:cxn ang="0">
                      <a:pos x="202" y="518"/>
                    </a:cxn>
                    <a:cxn ang="0">
                      <a:pos x="289" y="524"/>
                    </a:cxn>
                    <a:cxn ang="0">
                      <a:pos x="386" y="528"/>
                    </a:cxn>
                    <a:cxn ang="0">
                      <a:pos x="491" y="526"/>
                    </a:cxn>
                    <a:cxn ang="0">
                      <a:pos x="601" y="522"/>
                    </a:cxn>
                    <a:cxn ang="0">
                      <a:pos x="715" y="515"/>
                    </a:cxn>
                    <a:cxn ang="0">
                      <a:pos x="829" y="499"/>
                    </a:cxn>
                    <a:cxn ang="0">
                      <a:pos x="942" y="479"/>
                    </a:cxn>
                    <a:cxn ang="0">
                      <a:pos x="1048" y="450"/>
                    </a:cxn>
                    <a:cxn ang="0">
                      <a:pos x="1147" y="408"/>
                    </a:cxn>
                    <a:cxn ang="0">
                      <a:pos x="1236" y="363"/>
                    </a:cxn>
                    <a:cxn ang="0">
                      <a:pos x="1318" y="308"/>
                    </a:cxn>
                    <a:cxn ang="0">
                      <a:pos x="1390" y="252"/>
                    </a:cxn>
                    <a:cxn ang="0">
                      <a:pos x="1453" y="195"/>
                    </a:cxn>
                    <a:cxn ang="0">
                      <a:pos x="1504" y="142"/>
                    </a:cxn>
                    <a:cxn ang="0">
                      <a:pos x="1548" y="91"/>
                    </a:cxn>
                    <a:cxn ang="0">
                      <a:pos x="1581" y="51"/>
                    </a:cxn>
                    <a:cxn ang="0">
                      <a:pos x="1615" y="5"/>
                    </a:cxn>
                    <a:cxn ang="0">
                      <a:pos x="1620" y="28"/>
                    </a:cxn>
                    <a:cxn ang="0">
                      <a:pos x="1613" y="68"/>
                    </a:cxn>
                    <a:cxn ang="0">
                      <a:pos x="1605" y="114"/>
                    </a:cxn>
                    <a:cxn ang="0">
                      <a:pos x="1594" y="171"/>
                    </a:cxn>
                    <a:cxn ang="0">
                      <a:pos x="1582" y="232"/>
                    </a:cxn>
                    <a:cxn ang="0">
                      <a:pos x="1567" y="296"/>
                    </a:cxn>
                    <a:cxn ang="0">
                      <a:pos x="1548" y="361"/>
                    </a:cxn>
                    <a:cxn ang="0">
                      <a:pos x="1531" y="423"/>
                    </a:cxn>
                    <a:cxn ang="0">
                      <a:pos x="1510" y="484"/>
                    </a:cxn>
                    <a:cxn ang="0">
                      <a:pos x="1491" y="537"/>
                    </a:cxn>
                    <a:cxn ang="0">
                      <a:pos x="1474" y="585"/>
                    </a:cxn>
                    <a:cxn ang="0">
                      <a:pos x="1459" y="631"/>
                    </a:cxn>
                    <a:cxn ang="0">
                      <a:pos x="1436" y="690"/>
                    </a:cxn>
                    <a:cxn ang="0">
                      <a:pos x="1408" y="735"/>
                    </a:cxn>
                    <a:cxn ang="0">
                      <a:pos x="1356" y="779"/>
                    </a:cxn>
                    <a:cxn ang="0">
                      <a:pos x="1309" y="805"/>
                    </a:cxn>
                    <a:cxn ang="0">
                      <a:pos x="1252" y="834"/>
                    </a:cxn>
                    <a:cxn ang="0">
                      <a:pos x="1191" y="862"/>
                    </a:cxn>
                    <a:cxn ang="0">
                      <a:pos x="1149" y="874"/>
                    </a:cxn>
                    <a:cxn ang="0">
                      <a:pos x="1103" y="887"/>
                    </a:cxn>
                    <a:cxn ang="0">
                      <a:pos x="1050" y="900"/>
                    </a:cxn>
                    <a:cxn ang="0">
                      <a:pos x="991" y="912"/>
                    </a:cxn>
                    <a:cxn ang="0">
                      <a:pos x="925" y="921"/>
                    </a:cxn>
                    <a:cxn ang="0">
                      <a:pos x="854" y="929"/>
                    </a:cxn>
                    <a:cxn ang="0">
                      <a:pos x="795" y="935"/>
                    </a:cxn>
                    <a:cxn ang="0">
                      <a:pos x="746" y="942"/>
                    </a:cxn>
                    <a:cxn ang="0">
                      <a:pos x="702" y="948"/>
                    </a:cxn>
                    <a:cxn ang="0">
                      <a:pos x="641" y="956"/>
                    </a:cxn>
                    <a:cxn ang="0">
                      <a:pos x="594" y="954"/>
                    </a:cxn>
                    <a:cxn ang="0">
                      <a:pos x="537" y="927"/>
                    </a:cxn>
                    <a:cxn ang="0">
                      <a:pos x="491" y="885"/>
                    </a:cxn>
                    <a:cxn ang="0">
                      <a:pos x="430" y="828"/>
                    </a:cxn>
                    <a:cxn ang="0">
                      <a:pos x="364" y="767"/>
                    </a:cxn>
                    <a:cxn ang="0">
                      <a:pos x="299" y="707"/>
                    </a:cxn>
                    <a:cxn ang="0">
                      <a:pos x="242" y="657"/>
                    </a:cxn>
                    <a:cxn ang="0">
                      <a:pos x="185" y="617"/>
                    </a:cxn>
                    <a:cxn ang="0">
                      <a:pos x="113" y="568"/>
                    </a:cxn>
                    <a:cxn ang="0">
                      <a:pos x="48" y="526"/>
                    </a:cxn>
                    <a:cxn ang="0">
                      <a:pos x="6" y="494"/>
                    </a:cxn>
                    <a:cxn ang="0">
                      <a:pos x="29" y="490"/>
                    </a:cxn>
                  </a:cxnLst>
                  <a:rect l="0" t="0" r="r" b="b"/>
                  <a:pathLst>
                    <a:path w="1622" h="956">
                      <a:moveTo>
                        <a:pt x="40" y="496"/>
                      </a:moveTo>
                      <a:lnTo>
                        <a:pt x="48" y="498"/>
                      </a:lnTo>
                      <a:lnTo>
                        <a:pt x="57" y="499"/>
                      </a:lnTo>
                      <a:lnTo>
                        <a:pt x="63" y="499"/>
                      </a:lnTo>
                      <a:lnTo>
                        <a:pt x="71" y="501"/>
                      </a:lnTo>
                      <a:lnTo>
                        <a:pt x="78" y="503"/>
                      </a:lnTo>
                      <a:lnTo>
                        <a:pt x="86" y="505"/>
                      </a:lnTo>
                      <a:lnTo>
                        <a:pt x="94" y="505"/>
                      </a:lnTo>
                      <a:lnTo>
                        <a:pt x="103" y="507"/>
                      </a:lnTo>
                      <a:lnTo>
                        <a:pt x="111" y="507"/>
                      </a:lnTo>
                      <a:lnTo>
                        <a:pt x="122" y="509"/>
                      </a:lnTo>
                      <a:lnTo>
                        <a:pt x="132" y="511"/>
                      </a:lnTo>
                      <a:lnTo>
                        <a:pt x="143" y="513"/>
                      </a:lnTo>
                      <a:lnTo>
                        <a:pt x="154" y="513"/>
                      </a:lnTo>
                      <a:lnTo>
                        <a:pt x="168" y="517"/>
                      </a:lnTo>
                      <a:lnTo>
                        <a:pt x="177" y="517"/>
                      </a:lnTo>
                      <a:lnTo>
                        <a:pt x="191" y="517"/>
                      </a:lnTo>
                      <a:lnTo>
                        <a:pt x="202" y="518"/>
                      </a:lnTo>
                      <a:lnTo>
                        <a:pt x="217" y="518"/>
                      </a:lnTo>
                      <a:lnTo>
                        <a:pt x="230" y="520"/>
                      </a:lnTo>
                      <a:lnTo>
                        <a:pt x="246" y="522"/>
                      </a:lnTo>
                      <a:lnTo>
                        <a:pt x="259" y="522"/>
                      </a:lnTo>
                      <a:lnTo>
                        <a:pt x="274" y="524"/>
                      </a:lnTo>
                      <a:lnTo>
                        <a:pt x="289" y="524"/>
                      </a:lnTo>
                      <a:lnTo>
                        <a:pt x="305" y="526"/>
                      </a:lnTo>
                      <a:lnTo>
                        <a:pt x="320" y="526"/>
                      </a:lnTo>
                      <a:lnTo>
                        <a:pt x="337" y="526"/>
                      </a:lnTo>
                      <a:lnTo>
                        <a:pt x="352" y="526"/>
                      </a:lnTo>
                      <a:lnTo>
                        <a:pt x="367" y="528"/>
                      </a:lnTo>
                      <a:lnTo>
                        <a:pt x="386" y="528"/>
                      </a:lnTo>
                      <a:lnTo>
                        <a:pt x="404" y="528"/>
                      </a:lnTo>
                      <a:lnTo>
                        <a:pt x="421" y="528"/>
                      </a:lnTo>
                      <a:lnTo>
                        <a:pt x="436" y="528"/>
                      </a:lnTo>
                      <a:lnTo>
                        <a:pt x="455" y="528"/>
                      </a:lnTo>
                      <a:lnTo>
                        <a:pt x="472" y="528"/>
                      </a:lnTo>
                      <a:lnTo>
                        <a:pt x="491" y="526"/>
                      </a:lnTo>
                      <a:lnTo>
                        <a:pt x="508" y="526"/>
                      </a:lnTo>
                      <a:lnTo>
                        <a:pt x="527" y="526"/>
                      </a:lnTo>
                      <a:lnTo>
                        <a:pt x="546" y="526"/>
                      </a:lnTo>
                      <a:lnTo>
                        <a:pt x="563" y="526"/>
                      </a:lnTo>
                      <a:lnTo>
                        <a:pt x="582" y="524"/>
                      </a:lnTo>
                      <a:lnTo>
                        <a:pt x="601" y="522"/>
                      </a:lnTo>
                      <a:lnTo>
                        <a:pt x="620" y="522"/>
                      </a:lnTo>
                      <a:lnTo>
                        <a:pt x="639" y="520"/>
                      </a:lnTo>
                      <a:lnTo>
                        <a:pt x="658" y="518"/>
                      </a:lnTo>
                      <a:lnTo>
                        <a:pt x="677" y="518"/>
                      </a:lnTo>
                      <a:lnTo>
                        <a:pt x="696" y="517"/>
                      </a:lnTo>
                      <a:lnTo>
                        <a:pt x="715" y="515"/>
                      </a:lnTo>
                      <a:lnTo>
                        <a:pt x="734" y="513"/>
                      </a:lnTo>
                      <a:lnTo>
                        <a:pt x="753" y="509"/>
                      </a:lnTo>
                      <a:lnTo>
                        <a:pt x="772" y="509"/>
                      </a:lnTo>
                      <a:lnTo>
                        <a:pt x="791" y="505"/>
                      </a:lnTo>
                      <a:lnTo>
                        <a:pt x="810" y="503"/>
                      </a:lnTo>
                      <a:lnTo>
                        <a:pt x="829" y="499"/>
                      </a:lnTo>
                      <a:lnTo>
                        <a:pt x="848" y="498"/>
                      </a:lnTo>
                      <a:lnTo>
                        <a:pt x="867" y="494"/>
                      </a:lnTo>
                      <a:lnTo>
                        <a:pt x="885" y="490"/>
                      </a:lnTo>
                      <a:lnTo>
                        <a:pt x="904" y="488"/>
                      </a:lnTo>
                      <a:lnTo>
                        <a:pt x="923" y="484"/>
                      </a:lnTo>
                      <a:lnTo>
                        <a:pt x="942" y="479"/>
                      </a:lnTo>
                      <a:lnTo>
                        <a:pt x="961" y="475"/>
                      </a:lnTo>
                      <a:lnTo>
                        <a:pt x="980" y="471"/>
                      </a:lnTo>
                      <a:lnTo>
                        <a:pt x="999" y="467"/>
                      </a:lnTo>
                      <a:lnTo>
                        <a:pt x="1014" y="461"/>
                      </a:lnTo>
                      <a:lnTo>
                        <a:pt x="1033" y="456"/>
                      </a:lnTo>
                      <a:lnTo>
                        <a:pt x="1048" y="450"/>
                      </a:lnTo>
                      <a:lnTo>
                        <a:pt x="1067" y="444"/>
                      </a:lnTo>
                      <a:lnTo>
                        <a:pt x="1082" y="437"/>
                      </a:lnTo>
                      <a:lnTo>
                        <a:pt x="1099" y="431"/>
                      </a:lnTo>
                      <a:lnTo>
                        <a:pt x="1115" y="423"/>
                      </a:lnTo>
                      <a:lnTo>
                        <a:pt x="1132" y="418"/>
                      </a:lnTo>
                      <a:lnTo>
                        <a:pt x="1147" y="408"/>
                      </a:lnTo>
                      <a:lnTo>
                        <a:pt x="1162" y="403"/>
                      </a:lnTo>
                      <a:lnTo>
                        <a:pt x="1177" y="393"/>
                      </a:lnTo>
                      <a:lnTo>
                        <a:pt x="1193" y="387"/>
                      </a:lnTo>
                      <a:lnTo>
                        <a:pt x="1208" y="378"/>
                      </a:lnTo>
                      <a:lnTo>
                        <a:pt x="1223" y="370"/>
                      </a:lnTo>
                      <a:lnTo>
                        <a:pt x="1236" y="363"/>
                      </a:lnTo>
                      <a:lnTo>
                        <a:pt x="1252" y="355"/>
                      </a:lnTo>
                      <a:lnTo>
                        <a:pt x="1265" y="346"/>
                      </a:lnTo>
                      <a:lnTo>
                        <a:pt x="1278" y="336"/>
                      </a:lnTo>
                      <a:lnTo>
                        <a:pt x="1292" y="327"/>
                      </a:lnTo>
                      <a:lnTo>
                        <a:pt x="1307" y="317"/>
                      </a:lnTo>
                      <a:lnTo>
                        <a:pt x="1318" y="308"/>
                      </a:lnTo>
                      <a:lnTo>
                        <a:pt x="1331" y="298"/>
                      </a:lnTo>
                      <a:lnTo>
                        <a:pt x="1343" y="289"/>
                      </a:lnTo>
                      <a:lnTo>
                        <a:pt x="1356" y="281"/>
                      </a:lnTo>
                      <a:lnTo>
                        <a:pt x="1366" y="270"/>
                      </a:lnTo>
                      <a:lnTo>
                        <a:pt x="1379" y="262"/>
                      </a:lnTo>
                      <a:lnTo>
                        <a:pt x="1390" y="252"/>
                      </a:lnTo>
                      <a:lnTo>
                        <a:pt x="1402" y="243"/>
                      </a:lnTo>
                      <a:lnTo>
                        <a:pt x="1413" y="233"/>
                      </a:lnTo>
                      <a:lnTo>
                        <a:pt x="1423" y="224"/>
                      </a:lnTo>
                      <a:lnTo>
                        <a:pt x="1434" y="214"/>
                      </a:lnTo>
                      <a:lnTo>
                        <a:pt x="1444" y="207"/>
                      </a:lnTo>
                      <a:lnTo>
                        <a:pt x="1453" y="195"/>
                      </a:lnTo>
                      <a:lnTo>
                        <a:pt x="1463" y="188"/>
                      </a:lnTo>
                      <a:lnTo>
                        <a:pt x="1472" y="176"/>
                      </a:lnTo>
                      <a:lnTo>
                        <a:pt x="1482" y="169"/>
                      </a:lnTo>
                      <a:lnTo>
                        <a:pt x="1487" y="159"/>
                      </a:lnTo>
                      <a:lnTo>
                        <a:pt x="1497" y="150"/>
                      </a:lnTo>
                      <a:lnTo>
                        <a:pt x="1504" y="142"/>
                      </a:lnTo>
                      <a:lnTo>
                        <a:pt x="1514" y="133"/>
                      </a:lnTo>
                      <a:lnTo>
                        <a:pt x="1520" y="123"/>
                      </a:lnTo>
                      <a:lnTo>
                        <a:pt x="1527" y="116"/>
                      </a:lnTo>
                      <a:lnTo>
                        <a:pt x="1535" y="106"/>
                      </a:lnTo>
                      <a:lnTo>
                        <a:pt x="1541" y="100"/>
                      </a:lnTo>
                      <a:lnTo>
                        <a:pt x="1548" y="91"/>
                      </a:lnTo>
                      <a:lnTo>
                        <a:pt x="1554" y="85"/>
                      </a:lnTo>
                      <a:lnTo>
                        <a:pt x="1560" y="78"/>
                      </a:lnTo>
                      <a:lnTo>
                        <a:pt x="1567" y="72"/>
                      </a:lnTo>
                      <a:lnTo>
                        <a:pt x="1571" y="64"/>
                      </a:lnTo>
                      <a:lnTo>
                        <a:pt x="1577" y="57"/>
                      </a:lnTo>
                      <a:lnTo>
                        <a:pt x="1581" y="51"/>
                      </a:lnTo>
                      <a:lnTo>
                        <a:pt x="1584" y="45"/>
                      </a:lnTo>
                      <a:lnTo>
                        <a:pt x="1592" y="34"/>
                      </a:lnTo>
                      <a:lnTo>
                        <a:pt x="1601" y="24"/>
                      </a:lnTo>
                      <a:lnTo>
                        <a:pt x="1607" y="15"/>
                      </a:lnTo>
                      <a:lnTo>
                        <a:pt x="1611" y="9"/>
                      </a:lnTo>
                      <a:lnTo>
                        <a:pt x="1615" y="5"/>
                      </a:lnTo>
                      <a:lnTo>
                        <a:pt x="1619" y="4"/>
                      </a:lnTo>
                      <a:lnTo>
                        <a:pt x="1620" y="0"/>
                      </a:lnTo>
                      <a:lnTo>
                        <a:pt x="1622" y="5"/>
                      </a:lnTo>
                      <a:lnTo>
                        <a:pt x="1620" y="11"/>
                      </a:lnTo>
                      <a:lnTo>
                        <a:pt x="1620" y="19"/>
                      </a:lnTo>
                      <a:lnTo>
                        <a:pt x="1620" y="28"/>
                      </a:lnTo>
                      <a:lnTo>
                        <a:pt x="1620" y="38"/>
                      </a:lnTo>
                      <a:lnTo>
                        <a:pt x="1619" y="43"/>
                      </a:lnTo>
                      <a:lnTo>
                        <a:pt x="1617" y="49"/>
                      </a:lnTo>
                      <a:lnTo>
                        <a:pt x="1617" y="55"/>
                      </a:lnTo>
                      <a:lnTo>
                        <a:pt x="1615" y="62"/>
                      </a:lnTo>
                      <a:lnTo>
                        <a:pt x="1613" y="68"/>
                      </a:lnTo>
                      <a:lnTo>
                        <a:pt x="1613" y="76"/>
                      </a:lnTo>
                      <a:lnTo>
                        <a:pt x="1611" y="83"/>
                      </a:lnTo>
                      <a:lnTo>
                        <a:pt x="1611" y="91"/>
                      </a:lnTo>
                      <a:lnTo>
                        <a:pt x="1609" y="99"/>
                      </a:lnTo>
                      <a:lnTo>
                        <a:pt x="1607" y="106"/>
                      </a:lnTo>
                      <a:lnTo>
                        <a:pt x="1605" y="114"/>
                      </a:lnTo>
                      <a:lnTo>
                        <a:pt x="1603" y="123"/>
                      </a:lnTo>
                      <a:lnTo>
                        <a:pt x="1601" y="133"/>
                      </a:lnTo>
                      <a:lnTo>
                        <a:pt x="1601" y="142"/>
                      </a:lnTo>
                      <a:lnTo>
                        <a:pt x="1600" y="150"/>
                      </a:lnTo>
                      <a:lnTo>
                        <a:pt x="1598" y="161"/>
                      </a:lnTo>
                      <a:lnTo>
                        <a:pt x="1594" y="171"/>
                      </a:lnTo>
                      <a:lnTo>
                        <a:pt x="1594" y="180"/>
                      </a:lnTo>
                      <a:lnTo>
                        <a:pt x="1590" y="190"/>
                      </a:lnTo>
                      <a:lnTo>
                        <a:pt x="1588" y="199"/>
                      </a:lnTo>
                      <a:lnTo>
                        <a:pt x="1586" y="211"/>
                      </a:lnTo>
                      <a:lnTo>
                        <a:pt x="1584" y="220"/>
                      </a:lnTo>
                      <a:lnTo>
                        <a:pt x="1582" y="232"/>
                      </a:lnTo>
                      <a:lnTo>
                        <a:pt x="1581" y="243"/>
                      </a:lnTo>
                      <a:lnTo>
                        <a:pt x="1577" y="252"/>
                      </a:lnTo>
                      <a:lnTo>
                        <a:pt x="1575" y="264"/>
                      </a:lnTo>
                      <a:lnTo>
                        <a:pt x="1573" y="273"/>
                      </a:lnTo>
                      <a:lnTo>
                        <a:pt x="1569" y="285"/>
                      </a:lnTo>
                      <a:lnTo>
                        <a:pt x="1567" y="296"/>
                      </a:lnTo>
                      <a:lnTo>
                        <a:pt x="1563" y="306"/>
                      </a:lnTo>
                      <a:lnTo>
                        <a:pt x="1562" y="317"/>
                      </a:lnTo>
                      <a:lnTo>
                        <a:pt x="1560" y="328"/>
                      </a:lnTo>
                      <a:lnTo>
                        <a:pt x="1556" y="340"/>
                      </a:lnTo>
                      <a:lnTo>
                        <a:pt x="1552" y="349"/>
                      </a:lnTo>
                      <a:lnTo>
                        <a:pt x="1548" y="361"/>
                      </a:lnTo>
                      <a:lnTo>
                        <a:pt x="1546" y="372"/>
                      </a:lnTo>
                      <a:lnTo>
                        <a:pt x="1543" y="382"/>
                      </a:lnTo>
                      <a:lnTo>
                        <a:pt x="1541" y="393"/>
                      </a:lnTo>
                      <a:lnTo>
                        <a:pt x="1537" y="403"/>
                      </a:lnTo>
                      <a:lnTo>
                        <a:pt x="1535" y="414"/>
                      </a:lnTo>
                      <a:lnTo>
                        <a:pt x="1531" y="423"/>
                      </a:lnTo>
                      <a:lnTo>
                        <a:pt x="1527" y="435"/>
                      </a:lnTo>
                      <a:lnTo>
                        <a:pt x="1524" y="444"/>
                      </a:lnTo>
                      <a:lnTo>
                        <a:pt x="1522" y="456"/>
                      </a:lnTo>
                      <a:lnTo>
                        <a:pt x="1518" y="465"/>
                      </a:lnTo>
                      <a:lnTo>
                        <a:pt x="1514" y="475"/>
                      </a:lnTo>
                      <a:lnTo>
                        <a:pt x="1510" y="484"/>
                      </a:lnTo>
                      <a:lnTo>
                        <a:pt x="1508" y="496"/>
                      </a:lnTo>
                      <a:lnTo>
                        <a:pt x="1504" y="503"/>
                      </a:lnTo>
                      <a:lnTo>
                        <a:pt x="1501" y="513"/>
                      </a:lnTo>
                      <a:lnTo>
                        <a:pt x="1497" y="522"/>
                      </a:lnTo>
                      <a:lnTo>
                        <a:pt x="1495" y="532"/>
                      </a:lnTo>
                      <a:lnTo>
                        <a:pt x="1491" y="537"/>
                      </a:lnTo>
                      <a:lnTo>
                        <a:pt x="1487" y="547"/>
                      </a:lnTo>
                      <a:lnTo>
                        <a:pt x="1485" y="555"/>
                      </a:lnTo>
                      <a:lnTo>
                        <a:pt x="1482" y="564"/>
                      </a:lnTo>
                      <a:lnTo>
                        <a:pt x="1478" y="572"/>
                      </a:lnTo>
                      <a:lnTo>
                        <a:pt x="1476" y="579"/>
                      </a:lnTo>
                      <a:lnTo>
                        <a:pt x="1474" y="585"/>
                      </a:lnTo>
                      <a:lnTo>
                        <a:pt x="1472" y="593"/>
                      </a:lnTo>
                      <a:lnTo>
                        <a:pt x="1468" y="598"/>
                      </a:lnTo>
                      <a:lnTo>
                        <a:pt x="1466" y="606"/>
                      </a:lnTo>
                      <a:lnTo>
                        <a:pt x="1465" y="614"/>
                      </a:lnTo>
                      <a:lnTo>
                        <a:pt x="1463" y="619"/>
                      </a:lnTo>
                      <a:lnTo>
                        <a:pt x="1459" y="631"/>
                      </a:lnTo>
                      <a:lnTo>
                        <a:pt x="1453" y="642"/>
                      </a:lnTo>
                      <a:lnTo>
                        <a:pt x="1449" y="652"/>
                      </a:lnTo>
                      <a:lnTo>
                        <a:pt x="1447" y="663"/>
                      </a:lnTo>
                      <a:lnTo>
                        <a:pt x="1444" y="671"/>
                      </a:lnTo>
                      <a:lnTo>
                        <a:pt x="1440" y="680"/>
                      </a:lnTo>
                      <a:lnTo>
                        <a:pt x="1436" y="690"/>
                      </a:lnTo>
                      <a:lnTo>
                        <a:pt x="1432" y="699"/>
                      </a:lnTo>
                      <a:lnTo>
                        <a:pt x="1428" y="705"/>
                      </a:lnTo>
                      <a:lnTo>
                        <a:pt x="1425" y="710"/>
                      </a:lnTo>
                      <a:lnTo>
                        <a:pt x="1421" y="718"/>
                      </a:lnTo>
                      <a:lnTo>
                        <a:pt x="1417" y="724"/>
                      </a:lnTo>
                      <a:lnTo>
                        <a:pt x="1408" y="735"/>
                      </a:lnTo>
                      <a:lnTo>
                        <a:pt x="1400" y="747"/>
                      </a:lnTo>
                      <a:lnTo>
                        <a:pt x="1389" y="754"/>
                      </a:lnTo>
                      <a:lnTo>
                        <a:pt x="1377" y="764"/>
                      </a:lnTo>
                      <a:lnTo>
                        <a:pt x="1369" y="769"/>
                      </a:lnTo>
                      <a:lnTo>
                        <a:pt x="1364" y="775"/>
                      </a:lnTo>
                      <a:lnTo>
                        <a:pt x="1356" y="779"/>
                      </a:lnTo>
                      <a:lnTo>
                        <a:pt x="1350" y="783"/>
                      </a:lnTo>
                      <a:lnTo>
                        <a:pt x="1341" y="786"/>
                      </a:lnTo>
                      <a:lnTo>
                        <a:pt x="1333" y="792"/>
                      </a:lnTo>
                      <a:lnTo>
                        <a:pt x="1324" y="796"/>
                      </a:lnTo>
                      <a:lnTo>
                        <a:pt x="1318" y="802"/>
                      </a:lnTo>
                      <a:lnTo>
                        <a:pt x="1309" y="805"/>
                      </a:lnTo>
                      <a:lnTo>
                        <a:pt x="1299" y="809"/>
                      </a:lnTo>
                      <a:lnTo>
                        <a:pt x="1292" y="815"/>
                      </a:lnTo>
                      <a:lnTo>
                        <a:pt x="1284" y="821"/>
                      </a:lnTo>
                      <a:lnTo>
                        <a:pt x="1273" y="824"/>
                      </a:lnTo>
                      <a:lnTo>
                        <a:pt x="1263" y="830"/>
                      </a:lnTo>
                      <a:lnTo>
                        <a:pt x="1252" y="834"/>
                      </a:lnTo>
                      <a:lnTo>
                        <a:pt x="1244" y="840"/>
                      </a:lnTo>
                      <a:lnTo>
                        <a:pt x="1231" y="843"/>
                      </a:lnTo>
                      <a:lnTo>
                        <a:pt x="1221" y="849"/>
                      </a:lnTo>
                      <a:lnTo>
                        <a:pt x="1210" y="855"/>
                      </a:lnTo>
                      <a:lnTo>
                        <a:pt x="1198" y="861"/>
                      </a:lnTo>
                      <a:lnTo>
                        <a:pt x="1191" y="862"/>
                      </a:lnTo>
                      <a:lnTo>
                        <a:pt x="1183" y="864"/>
                      </a:lnTo>
                      <a:lnTo>
                        <a:pt x="1177" y="866"/>
                      </a:lnTo>
                      <a:lnTo>
                        <a:pt x="1170" y="868"/>
                      </a:lnTo>
                      <a:lnTo>
                        <a:pt x="1164" y="870"/>
                      </a:lnTo>
                      <a:lnTo>
                        <a:pt x="1157" y="872"/>
                      </a:lnTo>
                      <a:lnTo>
                        <a:pt x="1149" y="874"/>
                      </a:lnTo>
                      <a:lnTo>
                        <a:pt x="1143" y="878"/>
                      </a:lnTo>
                      <a:lnTo>
                        <a:pt x="1136" y="878"/>
                      </a:lnTo>
                      <a:lnTo>
                        <a:pt x="1128" y="881"/>
                      </a:lnTo>
                      <a:lnTo>
                        <a:pt x="1118" y="883"/>
                      </a:lnTo>
                      <a:lnTo>
                        <a:pt x="1111" y="885"/>
                      </a:lnTo>
                      <a:lnTo>
                        <a:pt x="1103" y="887"/>
                      </a:lnTo>
                      <a:lnTo>
                        <a:pt x="1096" y="891"/>
                      </a:lnTo>
                      <a:lnTo>
                        <a:pt x="1086" y="891"/>
                      </a:lnTo>
                      <a:lnTo>
                        <a:pt x="1079" y="895"/>
                      </a:lnTo>
                      <a:lnTo>
                        <a:pt x="1069" y="897"/>
                      </a:lnTo>
                      <a:lnTo>
                        <a:pt x="1060" y="899"/>
                      </a:lnTo>
                      <a:lnTo>
                        <a:pt x="1050" y="900"/>
                      </a:lnTo>
                      <a:lnTo>
                        <a:pt x="1042" y="902"/>
                      </a:lnTo>
                      <a:lnTo>
                        <a:pt x="1031" y="902"/>
                      </a:lnTo>
                      <a:lnTo>
                        <a:pt x="1022" y="906"/>
                      </a:lnTo>
                      <a:lnTo>
                        <a:pt x="1012" y="908"/>
                      </a:lnTo>
                      <a:lnTo>
                        <a:pt x="1002" y="910"/>
                      </a:lnTo>
                      <a:lnTo>
                        <a:pt x="991" y="912"/>
                      </a:lnTo>
                      <a:lnTo>
                        <a:pt x="982" y="912"/>
                      </a:lnTo>
                      <a:lnTo>
                        <a:pt x="970" y="914"/>
                      </a:lnTo>
                      <a:lnTo>
                        <a:pt x="961" y="916"/>
                      </a:lnTo>
                      <a:lnTo>
                        <a:pt x="949" y="918"/>
                      </a:lnTo>
                      <a:lnTo>
                        <a:pt x="936" y="919"/>
                      </a:lnTo>
                      <a:lnTo>
                        <a:pt x="925" y="921"/>
                      </a:lnTo>
                      <a:lnTo>
                        <a:pt x="913" y="923"/>
                      </a:lnTo>
                      <a:lnTo>
                        <a:pt x="902" y="923"/>
                      </a:lnTo>
                      <a:lnTo>
                        <a:pt x="888" y="925"/>
                      </a:lnTo>
                      <a:lnTo>
                        <a:pt x="877" y="925"/>
                      </a:lnTo>
                      <a:lnTo>
                        <a:pt x="867" y="927"/>
                      </a:lnTo>
                      <a:lnTo>
                        <a:pt x="854" y="929"/>
                      </a:lnTo>
                      <a:lnTo>
                        <a:pt x="845" y="929"/>
                      </a:lnTo>
                      <a:lnTo>
                        <a:pt x="835" y="931"/>
                      </a:lnTo>
                      <a:lnTo>
                        <a:pt x="826" y="933"/>
                      </a:lnTo>
                      <a:lnTo>
                        <a:pt x="814" y="933"/>
                      </a:lnTo>
                      <a:lnTo>
                        <a:pt x="805" y="935"/>
                      </a:lnTo>
                      <a:lnTo>
                        <a:pt x="795" y="935"/>
                      </a:lnTo>
                      <a:lnTo>
                        <a:pt x="788" y="937"/>
                      </a:lnTo>
                      <a:lnTo>
                        <a:pt x="778" y="937"/>
                      </a:lnTo>
                      <a:lnTo>
                        <a:pt x="769" y="938"/>
                      </a:lnTo>
                      <a:lnTo>
                        <a:pt x="761" y="940"/>
                      </a:lnTo>
                      <a:lnTo>
                        <a:pt x="753" y="942"/>
                      </a:lnTo>
                      <a:lnTo>
                        <a:pt x="746" y="942"/>
                      </a:lnTo>
                      <a:lnTo>
                        <a:pt x="738" y="944"/>
                      </a:lnTo>
                      <a:lnTo>
                        <a:pt x="731" y="944"/>
                      </a:lnTo>
                      <a:lnTo>
                        <a:pt x="723" y="946"/>
                      </a:lnTo>
                      <a:lnTo>
                        <a:pt x="715" y="946"/>
                      </a:lnTo>
                      <a:lnTo>
                        <a:pt x="710" y="946"/>
                      </a:lnTo>
                      <a:lnTo>
                        <a:pt x="702" y="948"/>
                      </a:lnTo>
                      <a:lnTo>
                        <a:pt x="696" y="950"/>
                      </a:lnTo>
                      <a:lnTo>
                        <a:pt x="683" y="950"/>
                      </a:lnTo>
                      <a:lnTo>
                        <a:pt x="672" y="952"/>
                      </a:lnTo>
                      <a:lnTo>
                        <a:pt x="662" y="954"/>
                      </a:lnTo>
                      <a:lnTo>
                        <a:pt x="653" y="956"/>
                      </a:lnTo>
                      <a:lnTo>
                        <a:pt x="641" y="956"/>
                      </a:lnTo>
                      <a:lnTo>
                        <a:pt x="632" y="956"/>
                      </a:lnTo>
                      <a:lnTo>
                        <a:pt x="622" y="956"/>
                      </a:lnTo>
                      <a:lnTo>
                        <a:pt x="616" y="956"/>
                      </a:lnTo>
                      <a:lnTo>
                        <a:pt x="607" y="956"/>
                      </a:lnTo>
                      <a:lnTo>
                        <a:pt x="599" y="956"/>
                      </a:lnTo>
                      <a:lnTo>
                        <a:pt x="594" y="954"/>
                      </a:lnTo>
                      <a:lnTo>
                        <a:pt x="588" y="954"/>
                      </a:lnTo>
                      <a:lnTo>
                        <a:pt x="575" y="950"/>
                      </a:lnTo>
                      <a:lnTo>
                        <a:pt x="563" y="946"/>
                      </a:lnTo>
                      <a:lnTo>
                        <a:pt x="552" y="938"/>
                      </a:lnTo>
                      <a:lnTo>
                        <a:pt x="542" y="933"/>
                      </a:lnTo>
                      <a:lnTo>
                        <a:pt x="537" y="927"/>
                      </a:lnTo>
                      <a:lnTo>
                        <a:pt x="531" y="921"/>
                      </a:lnTo>
                      <a:lnTo>
                        <a:pt x="523" y="916"/>
                      </a:lnTo>
                      <a:lnTo>
                        <a:pt x="516" y="910"/>
                      </a:lnTo>
                      <a:lnTo>
                        <a:pt x="508" y="900"/>
                      </a:lnTo>
                      <a:lnTo>
                        <a:pt x="500" y="893"/>
                      </a:lnTo>
                      <a:lnTo>
                        <a:pt x="491" y="885"/>
                      </a:lnTo>
                      <a:lnTo>
                        <a:pt x="481" y="878"/>
                      </a:lnTo>
                      <a:lnTo>
                        <a:pt x="472" y="868"/>
                      </a:lnTo>
                      <a:lnTo>
                        <a:pt x="462" y="859"/>
                      </a:lnTo>
                      <a:lnTo>
                        <a:pt x="451" y="849"/>
                      </a:lnTo>
                      <a:lnTo>
                        <a:pt x="442" y="840"/>
                      </a:lnTo>
                      <a:lnTo>
                        <a:pt x="430" y="828"/>
                      </a:lnTo>
                      <a:lnTo>
                        <a:pt x="421" y="819"/>
                      </a:lnTo>
                      <a:lnTo>
                        <a:pt x="409" y="809"/>
                      </a:lnTo>
                      <a:lnTo>
                        <a:pt x="400" y="800"/>
                      </a:lnTo>
                      <a:lnTo>
                        <a:pt x="386" y="788"/>
                      </a:lnTo>
                      <a:lnTo>
                        <a:pt x="375" y="777"/>
                      </a:lnTo>
                      <a:lnTo>
                        <a:pt x="364" y="767"/>
                      </a:lnTo>
                      <a:lnTo>
                        <a:pt x="354" y="756"/>
                      </a:lnTo>
                      <a:lnTo>
                        <a:pt x="343" y="745"/>
                      </a:lnTo>
                      <a:lnTo>
                        <a:pt x="331" y="735"/>
                      </a:lnTo>
                      <a:lnTo>
                        <a:pt x="320" y="726"/>
                      </a:lnTo>
                      <a:lnTo>
                        <a:pt x="310" y="718"/>
                      </a:lnTo>
                      <a:lnTo>
                        <a:pt x="299" y="707"/>
                      </a:lnTo>
                      <a:lnTo>
                        <a:pt x="289" y="697"/>
                      </a:lnTo>
                      <a:lnTo>
                        <a:pt x="278" y="688"/>
                      </a:lnTo>
                      <a:lnTo>
                        <a:pt x="268" y="680"/>
                      </a:lnTo>
                      <a:lnTo>
                        <a:pt x="259" y="672"/>
                      </a:lnTo>
                      <a:lnTo>
                        <a:pt x="251" y="665"/>
                      </a:lnTo>
                      <a:lnTo>
                        <a:pt x="242" y="657"/>
                      </a:lnTo>
                      <a:lnTo>
                        <a:pt x="236" y="653"/>
                      </a:lnTo>
                      <a:lnTo>
                        <a:pt x="227" y="646"/>
                      </a:lnTo>
                      <a:lnTo>
                        <a:pt x="217" y="638"/>
                      </a:lnTo>
                      <a:lnTo>
                        <a:pt x="208" y="633"/>
                      </a:lnTo>
                      <a:lnTo>
                        <a:pt x="196" y="625"/>
                      </a:lnTo>
                      <a:lnTo>
                        <a:pt x="185" y="617"/>
                      </a:lnTo>
                      <a:lnTo>
                        <a:pt x="173" y="610"/>
                      </a:lnTo>
                      <a:lnTo>
                        <a:pt x="162" y="600"/>
                      </a:lnTo>
                      <a:lnTo>
                        <a:pt x="151" y="595"/>
                      </a:lnTo>
                      <a:lnTo>
                        <a:pt x="139" y="585"/>
                      </a:lnTo>
                      <a:lnTo>
                        <a:pt x="126" y="577"/>
                      </a:lnTo>
                      <a:lnTo>
                        <a:pt x="113" y="568"/>
                      </a:lnTo>
                      <a:lnTo>
                        <a:pt x="101" y="560"/>
                      </a:lnTo>
                      <a:lnTo>
                        <a:pt x="90" y="553"/>
                      </a:lnTo>
                      <a:lnTo>
                        <a:pt x="78" y="545"/>
                      </a:lnTo>
                      <a:lnTo>
                        <a:pt x="67" y="537"/>
                      </a:lnTo>
                      <a:lnTo>
                        <a:pt x="57" y="532"/>
                      </a:lnTo>
                      <a:lnTo>
                        <a:pt x="48" y="526"/>
                      </a:lnTo>
                      <a:lnTo>
                        <a:pt x="38" y="518"/>
                      </a:lnTo>
                      <a:lnTo>
                        <a:pt x="29" y="511"/>
                      </a:lnTo>
                      <a:lnTo>
                        <a:pt x="21" y="507"/>
                      </a:lnTo>
                      <a:lnTo>
                        <a:pt x="16" y="499"/>
                      </a:lnTo>
                      <a:lnTo>
                        <a:pt x="10" y="498"/>
                      </a:lnTo>
                      <a:lnTo>
                        <a:pt x="6" y="494"/>
                      </a:lnTo>
                      <a:lnTo>
                        <a:pt x="4" y="490"/>
                      </a:lnTo>
                      <a:lnTo>
                        <a:pt x="0" y="486"/>
                      </a:lnTo>
                      <a:lnTo>
                        <a:pt x="6" y="486"/>
                      </a:lnTo>
                      <a:lnTo>
                        <a:pt x="12" y="486"/>
                      </a:lnTo>
                      <a:lnTo>
                        <a:pt x="19" y="488"/>
                      </a:lnTo>
                      <a:lnTo>
                        <a:pt x="29" y="490"/>
                      </a:lnTo>
                      <a:lnTo>
                        <a:pt x="40" y="496"/>
                      </a:lnTo>
                      <a:lnTo>
                        <a:pt x="40" y="496"/>
                      </a:lnTo>
                      <a:close/>
                    </a:path>
                  </a:pathLst>
                </a:custGeom>
                <a:solidFill>
                  <a:srgbClr val="FCE08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19" name="Freeform 74"/>
                <p:cNvSpPr>
                  <a:spLocks/>
                </p:cNvSpPr>
                <p:nvPr/>
              </p:nvSpPr>
              <p:spPr bwMode="auto">
                <a:xfrm>
                  <a:off x="3047200" y="2554235"/>
                  <a:ext cx="791015" cy="312243"/>
                </a:xfrm>
                <a:custGeom>
                  <a:avLst/>
                  <a:gdLst/>
                  <a:ahLst/>
                  <a:cxnLst>
                    <a:cxn ang="0">
                      <a:pos x="6" y="436"/>
                    </a:cxn>
                    <a:cxn ang="0">
                      <a:pos x="34" y="398"/>
                    </a:cxn>
                    <a:cxn ang="0">
                      <a:pos x="59" y="377"/>
                    </a:cxn>
                    <a:cxn ang="0">
                      <a:pos x="88" y="354"/>
                    </a:cxn>
                    <a:cxn ang="0">
                      <a:pos x="126" y="331"/>
                    </a:cxn>
                    <a:cxn ang="0">
                      <a:pos x="167" y="308"/>
                    </a:cxn>
                    <a:cxn ang="0">
                      <a:pos x="213" y="284"/>
                    </a:cxn>
                    <a:cxn ang="0">
                      <a:pos x="266" y="261"/>
                    </a:cxn>
                    <a:cxn ang="0">
                      <a:pos x="323" y="238"/>
                    </a:cxn>
                    <a:cxn ang="0">
                      <a:pos x="384" y="215"/>
                    </a:cxn>
                    <a:cxn ang="0">
                      <a:pos x="453" y="191"/>
                    </a:cxn>
                    <a:cxn ang="0">
                      <a:pos x="521" y="168"/>
                    </a:cxn>
                    <a:cxn ang="0">
                      <a:pos x="595" y="145"/>
                    </a:cxn>
                    <a:cxn ang="0">
                      <a:pos x="673" y="122"/>
                    </a:cxn>
                    <a:cxn ang="0">
                      <a:pos x="755" y="99"/>
                    </a:cxn>
                    <a:cxn ang="0">
                      <a:pos x="837" y="78"/>
                    </a:cxn>
                    <a:cxn ang="0">
                      <a:pos x="919" y="57"/>
                    </a:cxn>
                    <a:cxn ang="0">
                      <a:pos x="998" y="42"/>
                    </a:cxn>
                    <a:cxn ang="0">
                      <a:pos x="1080" y="29"/>
                    </a:cxn>
                    <a:cxn ang="0">
                      <a:pos x="1156" y="16"/>
                    </a:cxn>
                    <a:cxn ang="0">
                      <a:pos x="1232" y="8"/>
                    </a:cxn>
                    <a:cxn ang="0">
                      <a:pos x="1303" y="2"/>
                    </a:cxn>
                    <a:cxn ang="0">
                      <a:pos x="1371" y="0"/>
                    </a:cxn>
                    <a:cxn ang="0">
                      <a:pos x="1434" y="0"/>
                    </a:cxn>
                    <a:cxn ang="0">
                      <a:pos x="1491" y="4"/>
                    </a:cxn>
                    <a:cxn ang="0">
                      <a:pos x="1540" y="12"/>
                    </a:cxn>
                    <a:cxn ang="0">
                      <a:pos x="1586" y="23"/>
                    </a:cxn>
                    <a:cxn ang="0">
                      <a:pos x="1620" y="38"/>
                    </a:cxn>
                    <a:cxn ang="0">
                      <a:pos x="1647" y="59"/>
                    </a:cxn>
                    <a:cxn ang="0">
                      <a:pos x="1666" y="84"/>
                    </a:cxn>
                    <a:cxn ang="0">
                      <a:pos x="1673" y="114"/>
                    </a:cxn>
                    <a:cxn ang="0">
                      <a:pos x="1672" y="143"/>
                    </a:cxn>
                    <a:cxn ang="0">
                      <a:pos x="1664" y="177"/>
                    </a:cxn>
                    <a:cxn ang="0">
                      <a:pos x="1649" y="213"/>
                    </a:cxn>
                    <a:cxn ang="0">
                      <a:pos x="1626" y="251"/>
                    </a:cxn>
                    <a:cxn ang="0">
                      <a:pos x="1597" y="289"/>
                    </a:cxn>
                    <a:cxn ang="0">
                      <a:pos x="1563" y="329"/>
                    </a:cxn>
                    <a:cxn ang="0">
                      <a:pos x="1521" y="367"/>
                    </a:cxn>
                    <a:cxn ang="0">
                      <a:pos x="1476" y="405"/>
                    </a:cxn>
                    <a:cxn ang="0">
                      <a:pos x="1422" y="441"/>
                    </a:cxn>
                    <a:cxn ang="0">
                      <a:pos x="1364" y="477"/>
                    </a:cxn>
                    <a:cxn ang="0">
                      <a:pos x="1301" y="510"/>
                    </a:cxn>
                    <a:cxn ang="0">
                      <a:pos x="1236" y="542"/>
                    </a:cxn>
                    <a:cxn ang="0">
                      <a:pos x="1164" y="569"/>
                    </a:cxn>
                    <a:cxn ang="0">
                      <a:pos x="1088" y="593"/>
                    </a:cxn>
                    <a:cxn ang="0">
                      <a:pos x="1010" y="612"/>
                    </a:cxn>
                    <a:cxn ang="0">
                      <a:pos x="928" y="628"/>
                    </a:cxn>
                    <a:cxn ang="0">
                      <a:pos x="842" y="641"/>
                    </a:cxn>
                    <a:cxn ang="0">
                      <a:pos x="759" y="650"/>
                    </a:cxn>
                    <a:cxn ang="0">
                      <a:pos x="675" y="656"/>
                    </a:cxn>
                    <a:cxn ang="0">
                      <a:pos x="593" y="660"/>
                    </a:cxn>
                    <a:cxn ang="0">
                      <a:pos x="512" y="660"/>
                    </a:cxn>
                    <a:cxn ang="0">
                      <a:pos x="436" y="658"/>
                    </a:cxn>
                    <a:cxn ang="0">
                      <a:pos x="363" y="652"/>
                    </a:cxn>
                    <a:cxn ang="0">
                      <a:pos x="295" y="645"/>
                    </a:cxn>
                    <a:cxn ang="0">
                      <a:pos x="230" y="633"/>
                    </a:cxn>
                    <a:cxn ang="0">
                      <a:pos x="173" y="618"/>
                    </a:cxn>
                    <a:cxn ang="0">
                      <a:pos x="122" y="599"/>
                    </a:cxn>
                    <a:cxn ang="0">
                      <a:pos x="80" y="578"/>
                    </a:cxn>
                    <a:cxn ang="0">
                      <a:pos x="44" y="552"/>
                    </a:cxn>
                    <a:cxn ang="0">
                      <a:pos x="19" y="525"/>
                    </a:cxn>
                    <a:cxn ang="0">
                      <a:pos x="6" y="493"/>
                    </a:cxn>
                    <a:cxn ang="0">
                      <a:pos x="2" y="468"/>
                    </a:cxn>
                  </a:cxnLst>
                  <a:rect l="0" t="0" r="r" b="b"/>
                  <a:pathLst>
                    <a:path w="1673" h="660">
                      <a:moveTo>
                        <a:pt x="2" y="468"/>
                      </a:moveTo>
                      <a:lnTo>
                        <a:pt x="0" y="458"/>
                      </a:lnTo>
                      <a:lnTo>
                        <a:pt x="4" y="447"/>
                      </a:lnTo>
                      <a:lnTo>
                        <a:pt x="6" y="436"/>
                      </a:lnTo>
                      <a:lnTo>
                        <a:pt x="13" y="426"/>
                      </a:lnTo>
                      <a:lnTo>
                        <a:pt x="19" y="415"/>
                      </a:lnTo>
                      <a:lnTo>
                        <a:pt x="29" y="403"/>
                      </a:lnTo>
                      <a:lnTo>
                        <a:pt x="34" y="398"/>
                      </a:lnTo>
                      <a:lnTo>
                        <a:pt x="40" y="394"/>
                      </a:lnTo>
                      <a:lnTo>
                        <a:pt x="46" y="388"/>
                      </a:lnTo>
                      <a:lnTo>
                        <a:pt x="53" y="382"/>
                      </a:lnTo>
                      <a:lnTo>
                        <a:pt x="59" y="377"/>
                      </a:lnTo>
                      <a:lnTo>
                        <a:pt x="67" y="371"/>
                      </a:lnTo>
                      <a:lnTo>
                        <a:pt x="72" y="363"/>
                      </a:lnTo>
                      <a:lnTo>
                        <a:pt x="80" y="360"/>
                      </a:lnTo>
                      <a:lnTo>
                        <a:pt x="88" y="354"/>
                      </a:lnTo>
                      <a:lnTo>
                        <a:pt x="97" y="348"/>
                      </a:lnTo>
                      <a:lnTo>
                        <a:pt x="105" y="341"/>
                      </a:lnTo>
                      <a:lnTo>
                        <a:pt x="116" y="337"/>
                      </a:lnTo>
                      <a:lnTo>
                        <a:pt x="126" y="331"/>
                      </a:lnTo>
                      <a:lnTo>
                        <a:pt x="135" y="325"/>
                      </a:lnTo>
                      <a:lnTo>
                        <a:pt x="145" y="320"/>
                      </a:lnTo>
                      <a:lnTo>
                        <a:pt x="156" y="314"/>
                      </a:lnTo>
                      <a:lnTo>
                        <a:pt x="167" y="308"/>
                      </a:lnTo>
                      <a:lnTo>
                        <a:pt x="179" y="303"/>
                      </a:lnTo>
                      <a:lnTo>
                        <a:pt x="190" y="297"/>
                      </a:lnTo>
                      <a:lnTo>
                        <a:pt x="204" y="291"/>
                      </a:lnTo>
                      <a:lnTo>
                        <a:pt x="213" y="284"/>
                      </a:lnTo>
                      <a:lnTo>
                        <a:pt x="226" y="278"/>
                      </a:lnTo>
                      <a:lnTo>
                        <a:pt x="240" y="272"/>
                      </a:lnTo>
                      <a:lnTo>
                        <a:pt x="253" y="268"/>
                      </a:lnTo>
                      <a:lnTo>
                        <a:pt x="266" y="261"/>
                      </a:lnTo>
                      <a:lnTo>
                        <a:pt x="280" y="255"/>
                      </a:lnTo>
                      <a:lnTo>
                        <a:pt x="295" y="249"/>
                      </a:lnTo>
                      <a:lnTo>
                        <a:pt x="308" y="244"/>
                      </a:lnTo>
                      <a:lnTo>
                        <a:pt x="323" y="238"/>
                      </a:lnTo>
                      <a:lnTo>
                        <a:pt x="337" y="232"/>
                      </a:lnTo>
                      <a:lnTo>
                        <a:pt x="352" y="225"/>
                      </a:lnTo>
                      <a:lnTo>
                        <a:pt x="369" y="221"/>
                      </a:lnTo>
                      <a:lnTo>
                        <a:pt x="384" y="215"/>
                      </a:lnTo>
                      <a:lnTo>
                        <a:pt x="401" y="210"/>
                      </a:lnTo>
                      <a:lnTo>
                        <a:pt x="418" y="204"/>
                      </a:lnTo>
                      <a:lnTo>
                        <a:pt x="436" y="198"/>
                      </a:lnTo>
                      <a:lnTo>
                        <a:pt x="453" y="191"/>
                      </a:lnTo>
                      <a:lnTo>
                        <a:pt x="468" y="187"/>
                      </a:lnTo>
                      <a:lnTo>
                        <a:pt x="487" y="179"/>
                      </a:lnTo>
                      <a:lnTo>
                        <a:pt x="504" y="175"/>
                      </a:lnTo>
                      <a:lnTo>
                        <a:pt x="521" y="168"/>
                      </a:lnTo>
                      <a:lnTo>
                        <a:pt x="540" y="162"/>
                      </a:lnTo>
                      <a:lnTo>
                        <a:pt x="559" y="156"/>
                      </a:lnTo>
                      <a:lnTo>
                        <a:pt x="578" y="152"/>
                      </a:lnTo>
                      <a:lnTo>
                        <a:pt x="595" y="145"/>
                      </a:lnTo>
                      <a:lnTo>
                        <a:pt x="616" y="139"/>
                      </a:lnTo>
                      <a:lnTo>
                        <a:pt x="633" y="133"/>
                      </a:lnTo>
                      <a:lnTo>
                        <a:pt x="654" y="128"/>
                      </a:lnTo>
                      <a:lnTo>
                        <a:pt x="673" y="122"/>
                      </a:lnTo>
                      <a:lnTo>
                        <a:pt x="694" y="118"/>
                      </a:lnTo>
                      <a:lnTo>
                        <a:pt x="715" y="113"/>
                      </a:lnTo>
                      <a:lnTo>
                        <a:pt x="736" y="107"/>
                      </a:lnTo>
                      <a:lnTo>
                        <a:pt x="755" y="99"/>
                      </a:lnTo>
                      <a:lnTo>
                        <a:pt x="776" y="95"/>
                      </a:lnTo>
                      <a:lnTo>
                        <a:pt x="795" y="90"/>
                      </a:lnTo>
                      <a:lnTo>
                        <a:pt x="816" y="84"/>
                      </a:lnTo>
                      <a:lnTo>
                        <a:pt x="837" y="78"/>
                      </a:lnTo>
                      <a:lnTo>
                        <a:pt x="858" y="75"/>
                      </a:lnTo>
                      <a:lnTo>
                        <a:pt x="877" y="67"/>
                      </a:lnTo>
                      <a:lnTo>
                        <a:pt x="898" y="65"/>
                      </a:lnTo>
                      <a:lnTo>
                        <a:pt x="919" y="57"/>
                      </a:lnTo>
                      <a:lnTo>
                        <a:pt x="939" y="54"/>
                      </a:lnTo>
                      <a:lnTo>
                        <a:pt x="958" y="50"/>
                      </a:lnTo>
                      <a:lnTo>
                        <a:pt x="979" y="46"/>
                      </a:lnTo>
                      <a:lnTo>
                        <a:pt x="998" y="42"/>
                      </a:lnTo>
                      <a:lnTo>
                        <a:pt x="1019" y="38"/>
                      </a:lnTo>
                      <a:lnTo>
                        <a:pt x="1040" y="35"/>
                      </a:lnTo>
                      <a:lnTo>
                        <a:pt x="1061" y="33"/>
                      </a:lnTo>
                      <a:lnTo>
                        <a:pt x="1080" y="29"/>
                      </a:lnTo>
                      <a:lnTo>
                        <a:pt x="1099" y="25"/>
                      </a:lnTo>
                      <a:lnTo>
                        <a:pt x="1118" y="21"/>
                      </a:lnTo>
                      <a:lnTo>
                        <a:pt x="1139" y="19"/>
                      </a:lnTo>
                      <a:lnTo>
                        <a:pt x="1156" y="16"/>
                      </a:lnTo>
                      <a:lnTo>
                        <a:pt x="1177" y="14"/>
                      </a:lnTo>
                      <a:lnTo>
                        <a:pt x="1194" y="12"/>
                      </a:lnTo>
                      <a:lnTo>
                        <a:pt x="1215" y="10"/>
                      </a:lnTo>
                      <a:lnTo>
                        <a:pt x="1232" y="8"/>
                      </a:lnTo>
                      <a:lnTo>
                        <a:pt x="1249" y="6"/>
                      </a:lnTo>
                      <a:lnTo>
                        <a:pt x="1268" y="4"/>
                      </a:lnTo>
                      <a:lnTo>
                        <a:pt x="1287" y="4"/>
                      </a:lnTo>
                      <a:lnTo>
                        <a:pt x="1303" y="2"/>
                      </a:lnTo>
                      <a:lnTo>
                        <a:pt x="1322" y="2"/>
                      </a:lnTo>
                      <a:lnTo>
                        <a:pt x="1339" y="2"/>
                      </a:lnTo>
                      <a:lnTo>
                        <a:pt x="1356" y="2"/>
                      </a:lnTo>
                      <a:lnTo>
                        <a:pt x="1371" y="0"/>
                      </a:lnTo>
                      <a:lnTo>
                        <a:pt x="1388" y="0"/>
                      </a:lnTo>
                      <a:lnTo>
                        <a:pt x="1403" y="0"/>
                      </a:lnTo>
                      <a:lnTo>
                        <a:pt x="1419" y="0"/>
                      </a:lnTo>
                      <a:lnTo>
                        <a:pt x="1434" y="0"/>
                      </a:lnTo>
                      <a:lnTo>
                        <a:pt x="1447" y="0"/>
                      </a:lnTo>
                      <a:lnTo>
                        <a:pt x="1462" y="2"/>
                      </a:lnTo>
                      <a:lnTo>
                        <a:pt x="1478" y="4"/>
                      </a:lnTo>
                      <a:lnTo>
                        <a:pt x="1491" y="4"/>
                      </a:lnTo>
                      <a:lnTo>
                        <a:pt x="1504" y="6"/>
                      </a:lnTo>
                      <a:lnTo>
                        <a:pt x="1516" y="8"/>
                      </a:lnTo>
                      <a:lnTo>
                        <a:pt x="1529" y="10"/>
                      </a:lnTo>
                      <a:lnTo>
                        <a:pt x="1540" y="12"/>
                      </a:lnTo>
                      <a:lnTo>
                        <a:pt x="1554" y="14"/>
                      </a:lnTo>
                      <a:lnTo>
                        <a:pt x="1563" y="18"/>
                      </a:lnTo>
                      <a:lnTo>
                        <a:pt x="1576" y="21"/>
                      </a:lnTo>
                      <a:lnTo>
                        <a:pt x="1586" y="23"/>
                      </a:lnTo>
                      <a:lnTo>
                        <a:pt x="1595" y="27"/>
                      </a:lnTo>
                      <a:lnTo>
                        <a:pt x="1603" y="31"/>
                      </a:lnTo>
                      <a:lnTo>
                        <a:pt x="1613" y="37"/>
                      </a:lnTo>
                      <a:lnTo>
                        <a:pt x="1620" y="38"/>
                      </a:lnTo>
                      <a:lnTo>
                        <a:pt x="1628" y="44"/>
                      </a:lnTo>
                      <a:lnTo>
                        <a:pt x="1635" y="48"/>
                      </a:lnTo>
                      <a:lnTo>
                        <a:pt x="1641" y="56"/>
                      </a:lnTo>
                      <a:lnTo>
                        <a:pt x="1647" y="59"/>
                      </a:lnTo>
                      <a:lnTo>
                        <a:pt x="1653" y="65"/>
                      </a:lnTo>
                      <a:lnTo>
                        <a:pt x="1658" y="71"/>
                      </a:lnTo>
                      <a:lnTo>
                        <a:pt x="1664" y="78"/>
                      </a:lnTo>
                      <a:lnTo>
                        <a:pt x="1666" y="84"/>
                      </a:lnTo>
                      <a:lnTo>
                        <a:pt x="1670" y="92"/>
                      </a:lnTo>
                      <a:lnTo>
                        <a:pt x="1672" y="99"/>
                      </a:lnTo>
                      <a:lnTo>
                        <a:pt x="1673" y="107"/>
                      </a:lnTo>
                      <a:lnTo>
                        <a:pt x="1673" y="114"/>
                      </a:lnTo>
                      <a:lnTo>
                        <a:pt x="1673" y="122"/>
                      </a:lnTo>
                      <a:lnTo>
                        <a:pt x="1673" y="128"/>
                      </a:lnTo>
                      <a:lnTo>
                        <a:pt x="1673" y="137"/>
                      </a:lnTo>
                      <a:lnTo>
                        <a:pt x="1672" y="143"/>
                      </a:lnTo>
                      <a:lnTo>
                        <a:pt x="1670" y="152"/>
                      </a:lnTo>
                      <a:lnTo>
                        <a:pt x="1670" y="162"/>
                      </a:lnTo>
                      <a:lnTo>
                        <a:pt x="1668" y="172"/>
                      </a:lnTo>
                      <a:lnTo>
                        <a:pt x="1664" y="177"/>
                      </a:lnTo>
                      <a:lnTo>
                        <a:pt x="1660" y="187"/>
                      </a:lnTo>
                      <a:lnTo>
                        <a:pt x="1658" y="196"/>
                      </a:lnTo>
                      <a:lnTo>
                        <a:pt x="1654" y="206"/>
                      </a:lnTo>
                      <a:lnTo>
                        <a:pt x="1649" y="213"/>
                      </a:lnTo>
                      <a:lnTo>
                        <a:pt x="1643" y="225"/>
                      </a:lnTo>
                      <a:lnTo>
                        <a:pt x="1639" y="232"/>
                      </a:lnTo>
                      <a:lnTo>
                        <a:pt x="1634" y="244"/>
                      </a:lnTo>
                      <a:lnTo>
                        <a:pt x="1626" y="251"/>
                      </a:lnTo>
                      <a:lnTo>
                        <a:pt x="1620" y="261"/>
                      </a:lnTo>
                      <a:lnTo>
                        <a:pt x="1613" y="270"/>
                      </a:lnTo>
                      <a:lnTo>
                        <a:pt x="1605" y="280"/>
                      </a:lnTo>
                      <a:lnTo>
                        <a:pt x="1597" y="289"/>
                      </a:lnTo>
                      <a:lnTo>
                        <a:pt x="1588" y="299"/>
                      </a:lnTo>
                      <a:lnTo>
                        <a:pt x="1580" y="308"/>
                      </a:lnTo>
                      <a:lnTo>
                        <a:pt x="1573" y="320"/>
                      </a:lnTo>
                      <a:lnTo>
                        <a:pt x="1563" y="329"/>
                      </a:lnTo>
                      <a:lnTo>
                        <a:pt x="1554" y="339"/>
                      </a:lnTo>
                      <a:lnTo>
                        <a:pt x="1542" y="348"/>
                      </a:lnTo>
                      <a:lnTo>
                        <a:pt x="1533" y="358"/>
                      </a:lnTo>
                      <a:lnTo>
                        <a:pt x="1521" y="367"/>
                      </a:lnTo>
                      <a:lnTo>
                        <a:pt x="1510" y="377"/>
                      </a:lnTo>
                      <a:lnTo>
                        <a:pt x="1499" y="386"/>
                      </a:lnTo>
                      <a:lnTo>
                        <a:pt x="1487" y="398"/>
                      </a:lnTo>
                      <a:lnTo>
                        <a:pt x="1476" y="405"/>
                      </a:lnTo>
                      <a:lnTo>
                        <a:pt x="1462" y="415"/>
                      </a:lnTo>
                      <a:lnTo>
                        <a:pt x="1449" y="422"/>
                      </a:lnTo>
                      <a:lnTo>
                        <a:pt x="1436" y="432"/>
                      </a:lnTo>
                      <a:lnTo>
                        <a:pt x="1422" y="441"/>
                      </a:lnTo>
                      <a:lnTo>
                        <a:pt x="1407" y="451"/>
                      </a:lnTo>
                      <a:lnTo>
                        <a:pt x="1394" y="460"/>
                      </a:lnTo>
                      <a:lnTo>
                        <a:pt x="1379" y="470"/>
                      </a:lnTo>
                      <a:lnTo>
                        <a:pt x="1364" y="477"/>
                      </a:lnTo>
                      <a:lnTo>
                        <a:pt x="1348" y="485"/>
                      </a:lnTo>
                      <a:lnTo>
                        <a:pt x="1333" y="495"/>
                      </a:lnTo>
                      <a:lnTo>
                        <a:pt x="1318" y="502"/>
                      </a:lnTo>
                      <a:lnTo>
                        <a:pt x="1301" y="510"/>
                      </a:lnTo>
                      <a:lnTo>
                        <a:pt x="1286" y="517"/>
                      </a:lnTo>
                      <a:lnTo>
                        <a:pt x="1268" y="527"/>
                      </a:lnTo>
                      <a:lnTo>
                        <a:pt x="1253" y="534"/>
                      </a:lnTo>
                      <a:lnTo>
                        <a:pt x="1236" y="542"/>
                      </a:lnTo>
                      <a:lnTo>
                        <a:pt x="1219" y="550"/>
                      </a:lnTo>
                      <a:lnTo>
                        <a:pt x="1200" y="555"/>
                      </a:lnTo>
                      <a:lnTo>
                        <a:pt x="1183" y="563"/>
                      </a:lnTo>
                      <a:lnTo>
                        <a:pt x="1164" y="569"/>
                      </a:lnTo>
                      <a:lnTo>
                        <a:pt x="1145" y="574"/>
                      </a:lnTo>
                      <a:lnTo>
                        <a:pt x="1126" y="580"/>
                      </a:lnTo>
                      <a:lnTo>
                        <a:pt x="1109" y="588"/>
                      </a:lnTo>
                      <a:lnTo>
                        <a:pt x="1088" y="593"/>
                      </a:lnTo>
                      <a:lnTo>
                        <a:pt x="1069" y="597"/>
                      </a:lnTo>
                      <a:lnTo>
                        <a:pt x="1048" y="603"/>
                      </a:lnTo>
                      <a:lnTo>
                        <a:pt x="1031" y="609"/>
                      </a:lnTo>
                      <a:lnTo>
                        <a:pt x="1010" y="612"/>
                      </a:lnTo>
                      <a:lnTo>
                        <a:pt x="989" y="618"/>
                      </a:lnTo>
                      <a:lnTo>
                        <a:pt x="970" y="622"/>
                      </a:lnTo>
                      <a:lnTo>
                        <a:pt x="949" y="626"/>
                      </a:lnTo>
                      <a:lnTo>
                        <a:pt x="928" y="628"/>
                      </a:lnTo>
                      <a:lnTo>
                        <a:pt x="907" y="631"/>
                      </a:lnTo>
                      <a:lnTo>
                        <a:pt x="886" y="633"/>
                      </a:lnTo>
                      <a:lnTo>
                        <a:pt x="863" y="637"/>
                      </a:lnTo>
                      <a:lnTo>
                        <a:pt x="842" y="641"/>
                      </a:lnTo>
                      <a:lnTo>
                        <a:pt x="822" y="643"/>
                      </a:lnTo>
                      <a:lnTo>
                        <a:pt x="801" y="645"/>
                      </a:lnTo>
                      <a:lnTo>
                        <a:pt x="780" y="648"/>
                      </a:lnTo>
                      <a:lnTo>
                        <a:pt x="759" y="650"/>
                      </a:lnTo>
                      <a:lnTo>
                        <a:pt x="738" y="652"/>
                      </a:lnTo>
                      <a:lnTo>
                        <a:pt x="715" y="652"/>
                      </a:lnTo>
                      <a:lnTo>
                        <a:pt x="696" y="656"/>
                      </a:lnTo>
                      <a:lnTo>
                        <a:pt x="675" y="656"/>
                      </a:lnTo>
                      <a:lnTo>
                        <a:pt x="654" y="658"/>
                      </a:lnTo>
                      <a:lnTo>
                        <a:pt x="633" y="658"/>
                      </a:lnTo>
                      <a:lnTo>
                        <a:pt x="614" y="660"/>
                      </a:lnTo>
                      <a:lnTo>
                        <a:pt x="593" y="660"/>
                      </a:lnTo>
                      <a:lnTo>
                        <a:pt x="572" y="660"/>
                      </a:lnTo>
                      <a:lnTo>
                        <a:pt x="553" y="660"/>
                      </a:lnTo>
                      <a:lnTo>
                        <a:pt x="533" y="660"/>
                      </a:lnTo>
                      <a:lnTo>
                        <a:pt x="512" y="660"/>
                      </a:lnTo>
                      <a:lnTo>
                        <a:pt x="493" y="660"/>
                      </a:lnTo>
                      <a:lnTo>
                        <a:pt x="474" y="660"/>
                      </a:lnTo>
                      <a:lnTo>
                        <a:pt x="455" y="660"/>
                      </a:lnTo>
                      <a:lnTo>
                        <a:pt x="436" y="658"/>
                      </a:lnTo>
                      <a:lnTo>
                        <a:pt x="417" y="656"/>
                      </a:lnTo>
                      <a:lnTo>
                        <a:pt x="399" y="656"/>
                      </a:lnTo>
                      <a:lnTo>
                        <a:pt x="380" y="656"/>
                      </a:lnTo>
                      <a:lnTo>
                        <a:pt x="363" y="652"/>
                      </a:lnTo>
                      <a:lnTo>
                        <a:pt x="346" y="652"/>
                      </a:lnTo>
                      <a:lnTo>
                        <a:pt x="329" y="650"/>
                      </a:lnTo>
                      <a:lnTo>
                        <a:pt x="312" y="648"/>
                      </a:lnTo>
                      <a:lnTo>
                        <a:pt x="295" y="645"/>
                      </a:lnTo>
                      <a:lnTo>
                        <a:pt x="278" y="643"/>
                      </a:lnTo>
                      <a:lnTo>
                        <a:pt x="261" y="639"/>
                      </a:lnTo>
                      <a:lnTo>
                        <a:pt x="245" y="637"/>
                      </a:lnTo>
                      <a:lnTo>
                        <a:pt x="230" y="633"/>
                      </a:lnTo>
                      <a:lnTo>
                        <a:pt x="215" y="629"/>
                      </a:lnTo>
                      <a:lnTo>
                        <a:pt x="202" y="626"/>
                      </a:lnTo>
                      <a:lnTo>
                        <a:pt x="188" y="622"/>
                      </a:lnTo>
                      <a:lnTo>
                        <a:pt x="173" y="618"/>
                      </a:lnTo>
                      <a:lnTo>
                        <a:pt x="160" y="612"/>
                      </a:lnTo>
                      <a:lnTo>
                        <a:pt x="147" y="609"/>
                      </a:lnTo>
                      <a:lnTo>
                        <a:pt x="135" y="605"/>
                      </a:lnTo>
                      <a:lnTo>
                        <a:pt x="122" y="599"/>
                      </a:lnTo>
                      <a:lnTo>
                        <a:pt x="110" y="593"/>
                      </a:lnTo>
                      <a:lnTo>
                        <a:pt x="101" y="590"/>
                      </a:lnTo>
                      <a:lnTo>
                        <a:pt x="91" y="584"/>
                      </a:lnTo>
                      <a:lnTo>
                        <a:pt x="80" y="578"/>
                      </a:lnTo>
                      <a:lnTo>
                        <a:pt x="70" y="571"/>
                      </a:lnTo>
                      <a:lnTo>
                        <a:pt x="61" y="565"/>
                      </a:lnTo>
                      <a:lnTo>
                        <a:pt x="53" y="559"/>
                      </a:lnTo>
                      <a:lnTo>
                        <a:pt x="44" y="552"/>
                      </a:lnTo>
                      <a:lnTo>
                        <a:pt x="38" y="546"/>
                      </a:lnTo>
                      <a:lnTo>
                        <a:pt x="32" y="540"/>
                      </a:lnTo>
                      <a:lnTo>
                        <a:pt x="27" y="533"/>
                      </a:lnTo>
                      <a:lnTo>
                        <a:pt x="19" y="525"/>
                      </a:lnTo>
                      <a:lnTo>
                        <a:pt x="15" y="517"/>
                      </a:lnTo>
                      <a:lnTo>
                        <a:pt x="12" y="508"/>
                      </a:lnTo>
                      <a:lnTo>
                        <a:pt x="10" y="502"/>
                      </a:lnTo>
                      <a:lnTo>
                        <a:pt x="6" y="493"/>
                      </a:lnTo>
                      <a:lnTo>
                        <a:pt x="4" y="485"/>
                      </a:lnTo>
                      <a:lnTo>
                        <a:pt x="2" y="476"/>
                      </a:lnTo>
                      <a:lnTo>
                        <a:pt x="2" y="468"/>
                      </a:lnTo>
                      <a:lnTo>
                        <a:pt x="2" y="468"/>
                      </a:lnTo>
                      <a:close/>
                    </a:path>
                  </a:pathLst>
                </a:custGeom>
                <a:solidFill>
                  <a:srgbClr val="FFCC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0" name="Freeform 75"/>
                <p:cNvSpPr>
                  <a:spLocks/>
                </p:cNvSpPr>
                <p:nvPr/>
              </p:nvSpPr>
              <p:spPr bwMode="auto">
                <a:xfrm>
                  <a:off x="3068962" y="2634662"/>
                  <a:ext cx="659494" cy="221409"/>
                </a:xfrm>
                <a:custGeom>
                  <a:avLst/>
                  <a:gdLst/>
                  <a:ahLst/>
                  <a:cxnLst>
                    <a:cxn ang="0">
                      <a:pos x="505" y="22"/>
                    </a:cxn>
                    <a:cxn ang="0">
                      <a:pos x="454" y="38"/>
                    </a:cxn>
                    <a:cxn ang="0">
                      <a:pos x="401" y="55"/>
                    </a:cxn>
                    <a:cxn ang="0">
                      <a:pos x="342" y="74"/>
                    </a:cxn>
                    <a:cxn ang="0">
                      <a:pos x="283" y="97"/>
                    </a:cxn>
                    <a:cxn ang="0">
                      <a:pos x="224" y="119"/>
                    </a:cxn>
                    <a:cxn ang="0">
                      <a:pos x="169" y="146"/>
                    </a:cxn>
                    <a:cxn ang="0">
                      <a:pos x="116" y="171"/>
                    </a:cxn>
                    <a:cxn ang="0">
                      <a:pos x="72" y="201"/>
                    </a:cxn>
                    <a:cxn ang="0">
                      <a:pos x="38" y="231"/>
                    </a:cxn>
                    <a:cxn ang="0">
                      <a:pos x="13" y="266"/>
                    </a:cxn>
                    <a:cxn ang="0">
                      <a:pos x="0" y="300"/>
                    </a:cxn>
                    <a:cxn ang="0">
                      <a:pos x="5" y="338"/>
                    </a:cxn>
                    <a:cxn ang="0">
                      <a:pos x="24" y="372"/>
                    </a:cxn>
                    <a:cxn ang="0">
                      <a:pos x="62" y="401"/>
                    </a:cxn>
                    <a:cxn ang="0">
                      <a:pos x="119" y="425"/>
                    </a:cxn>
                    <a:cxn ang="0">
                      <a:pos x="192" y="444"/>
                    </a:cxn>
                    <a:cxn ang="0">
                      <a:pos x="272" y="456"/>
                    </a:cxn>
                    <a:cxn ang="0">
                      <a:pos x="361" y="463"/>
                    </a:cxn>
                    <a:cxn ang="0">
                      <a:pos x="456" y="467"/>
                    </a:cxn>
                    <a:cxn ang="0">
                      <a:pos x="555" y="467"/>
                    </a:cxn>
                    <a:cxn ang="0">
                      <a:pos x="654" y="461"/>
                    </a:cxn>
                    <a:cxn ang="0">
                      <a:pos x="753" y="450"/>
                    </a:cxn>
                    <a:cxn ang="0">
                      <a:pos x="844" y="435"/>
                    </a:cxn>
                    <a:cxn ang="0">
                      <a:pos x="931" y="420"/>
                    </a:cxn>
                    <a:cxn ang="0">
                      <a:pos x="1007" y="397"/>
                    </a:cxn>
                    <a:cxn ang="0">
                      <a:pos x="1074" y="374"/>
                    </a:cxn>
                    <a:cxn ang="0">
                      <a:pos x="1133" y="353"/>
                    </a:cxn>
                    <a:cxn ang="0">
                      <a:pos x="1188" y="336"/>
                    </a:cxn>
                    <a:cxn ang="0">
                      <a:pos x="1232" y="317"/>
                    </a:cxn>
                    <a:cxn ang="0">
                      <a:pos x="1272" y="300"/>
                    </a:cxn>
                    <a:cxn ang="0">
                      <a:pos x="1304" y="285"/>
                    </a:cxn>
                    <a:cxn ang="0">
                      <a:pos x="1350" y="260"/>
                    </a:cxn>
                    <a:cxn ang="0">
                      <a:pos x="1384" y="231"/>
                    </a:cxn>
                    <a:cxn ang="0">
                      <a:pos x="1386" y="201"/>
                    </a:cxn>
                    <a:cxn ang="0">
                      <a:pos x="1342" y="212"/>
                    </a:cxn>
                    <a:cxn ang="0">
                      <a:pos x="1302" y="228"/>
                    </a:cxn>
                    <a:cxn ang="0">
                      <a:pos x="1249" y="250"/>
                    </a:cxn>
                    <a:cxn ang="0">
                      <a:pos x="1188" y="275"/>
                    </a:cxn>
                    <a:cxn ang="0">
                      <a:pos x="1120" y="304"/>
                    </a:cxn>
                    <a:cxn ang="0">
                      <a:pos x="1044" y="332"/>
                    </a:cxn>
                    <a:cxn ang="0">
                      <a:pos x="962" y="357"/>
                    </a:cxn>
                    <a:cxn ang="0">
                      <a:pos x="876" y="385"/>
                    </a:cxn>
                    <a:cxn ang="0">
                      <a:pos x="783" y="404"/>
                    </a:cxn>
                    <a:cxn ang="0">
                      <a:pos x="692" y="420"/>
                    </a:cxn>
                    <a:cxn ang="0">
                      <a:pos x="599" y="429"/>
                    </a:cxn>
                    <a:cxn ang="0">
                      <a:pos x="509" y="429"/>
                    </a:cxn>
                    <a:cxn ang="0">
                      <a:pos x="439" y="418"/>
                    </a:cxn>
                    <a:cxn ang="0">
                      <a:pos x="389" y="401"/>
                    </a:cxn>
                    <a:cxn ang="0">
                      <a:pos x="353" y="380"/>
                    </a:cxn>
                    <a:cxn ang="0">
                      <a:pos x="325" y="326"/>
                    </a:cxn>
                    <a:cxn ang="0">
                      <a:pos x="329" y="281"/>
                    </a:cxn>
                    <a:cxn ang="0">
                      <a:pos x="342" y="247"/>
                    </a:cxn>
                    <a:cxn ang="0">
                      <a:pos x="367" y="207"/>
                    </a:cxn>
                    <a:cxn ang="0">
                      <a:pos x="422" y="150"/>
                    </a:cxn>
                    <a:cxn ang="0">
                      <a:pos x="481" y="112"/>
                    </a:cxn>
                    <a:cxn ang="0">
                      <a:pos x="532" y="81"/>
                    </a:cxn>
                    <a:cxn ang="0">
                      <a:pos x="570" y="51"/>
                    </a:cxn>
                    <a:cxn ang="0">
                      <a:pos x="602" y="11"/>
                    </a:cxn>
                    <a:cxn ang="0">
                      <a:pos x="582" y="0"/>
                    </a:cxn>
                    <a:cxn ang="0">
                      <a:pos x="540" y="11"/>
                    </a:cxn>
                  </a:cxnLst>
                  <a:rect l="0" t="0" r="r" b="b"/>
                  <a:pathLst>
                    <a:path w="1393" h="467">
                      <a:moveTo>
                        <a:pt x="540" y="11"/>
                      </a:moveTo>
                      <a:lnTo>
                        <a:pt x="530" y="15"/>
                      </a:lnTo>
                      <a:lnTo>
                        <a:pt x="523" y="17"/>
                      </a:lnTo>
                      <a:lnTo>
                        <a:pt x="513" y="19"/>
                      </a:lnTo>
                      <a:lnTo>
                        <a:pt x="505" y="22"/>
                      </a:lnTo>
                      <a:lnTo>
                        <a:pt x="494" y="24"/>
                      </a:lnTo>
                      <a:lnTo>
                        <a:pt x="485" y="28"/>
                      </a:lnTo>
                      <a:lnTo>
                        <a:pt x="475" y="32"/>
                      </a:lnTo>
                      <a:lnTo>
                        <a:pt x="466" y="36"/>
                      </a:lnTo>
                      <a:lnTo>
                        <a:pt x="454" y="38"/>
                      </a:lnTo>
                      <a:lnTo>
                        <a:pt x="445" y="41"/>
                      </a:lnTo>
                      <a:lnTo>
                        <a:pt x="433" y="45"/>
                      </a:lnTo>
                      <a:lnTo>
                        <a:pt x="424" y="49"/>
                      </a:lnTo>
                      <a:lnTo>
                        <a:pt x="410" y="51"/>
                      </a:lnTo>
                      <a:lnTo>
                        <a:pt x="401" y="55"/>
                      </a:lnTo>
                      <a:lnTo>
                        <a:pt x="389" y="59"/>
                      </a:lnTo>
                      <a:lnTo>
                        <a:pt x="378" y="64"/>
                      </a:lnTo>
                      <a:lnTo>
                        <a:pt x="365" y="68"/>
                      </a:lnTo>
                      <a:lnTo>
                        <a:pt x="353" y="70"/>
                      </a:lnTo>
                      <a:lnTo>
                        <a:pt x="342" y="74"/>
                      </a:lnTo>
                      <a:lnTo>
                        <a:pt x="329" y="79"/>
                      </a:lnTo>
                      <a:lnTo>
                        <a:pt x="317" y="83"/>
                      </a:lnTo>
                      <a:lnTo>
                        <a:pt x="306" y="87"/>
                      </a:lnTo>
                      <a:lnTo>
                        <a:pt x="292" y="93"/>
                      </a:lnTo>
                      <a:lnTo>
                        <a:pt x="283" y="97"/>
                      </a:lnTo>
                      <a:lnTo>
                        <a:pt x="270" y="100"/>
                      </a:lnTo>
                      <a:lnTo>
                        <a:pt x="258" y="106"/>
                      </a:lnTo>
                      <a:lnTo>
                        <a:pt x="247" y="110"/>
                      </a:lnTo>
                      <a:lnTo>
                        <a:pt x="235" y="114"/>
                      </a:lnTo>
                      <a:lnTo>
                        <a:pt x="224" y="119"/>
                      </a:lnTo>
                      <a:lnTo>
                        <a:pt x="213" y="125"/>
                      </a:lnTo>
                      <a:lnTo>
                        <a:pt x="201" y="131"/>
                      </a:lnTo>
                      <a:lnTo>
                        <a:pt x="192" y="136"/>
                      </a:lnTo>
                      <a:lnTo>
                        <a:pt x="178" y="140"/>
                      </a:lnTo>
                      <a:lnTo>
                        <a:pt x="169" y="146"/>
                      </a:lnTo>
                      <a:lnTo>
                        <a:pt x="157" y="150"/>
                      </a:lnTo>
                      <a:lnTo>
                        <a:pt x="146" y="155"/>
                      </a:lnTo>
                      <a:lnTo>
                        <a:pt x="137" y="161"/>
                      </a:lnTo>
                      <a:lnTo>
                        <a:pt x="125" y="167"/>
                      </a:lnTo>
                      <a:lnTo>
                        <a:pt x="116" y="171"/>
                      </a:lnTo>
                      <a:lnTo>
                        <a:pt x="108" y="178"/>
                      </a:lnTo>
                      <a:lnTo>
                        <a:pt x="97" y="182"/>
                      </a:lnTo>
                      <a:lnTo>
                        <a:pt x="89" y="188"/>
                      </a:lnTo>
                      <a:lnTo>
                        <a:pt x="80" y="193"/>
                      </a:lnTo>
                      <a:lnTo>
                        <a:pt x="72" y="201"/>
                      </a:lnTo>
                      <a:lnTo>
                        <a:pt x="64" y="207"/>
                      </a:lnTo>
                      <a:lnTo>
                        <a:pt x="57" y="212"/>
                      </a:lnTo>
                      <a:lnTo>
                        <a:pt x="49" y="218"/>
                      </a:lnTo>
                      <a:lnTo>
                        <a:pt x="43" y="226"/>
                      </a:lnTo>
                      <a:lnTo>
                        <a:pt x="38" y="231"/>
                      </a:lnTo>
                      <a:lnTo>
                        <a:pt x="32" y="237"/>
                      </a:lnTo>
                      <a:lnTo>
                        <a:pt x="24" y="243"/>
                      </a:lnTo>
                      <a:lnTo>
                        <a:pt x="21" y="250"/>
                      </a:lnTo>
                      <a:lnTo>
                        <a:pt x="15" y="258"/>
                      </a:lnTo>
                      <a:lnTo>
                        <a:pt x="13" y="266"/>
                      </a:lnTo>
                      <a:lnTo>
                        <a:pt x="9" y="271"/>
                      </a:lnTo>
                      <a:lnTo>
                        <a:pt x="5" y="279"/>
                      </a:lnTo>
                      <a:lnTo>
                        <a:pt x="3" y="287"/>
                      </a:lnTo>
                      <a:lnTo>
                        <a:pt x="2" y="294"/>
                      </a:lnTo>
                      <a:lnTo>
                        <a:pt x="0" y="300"/>
                      </a:lnTo>
                      <a:lnTo>
                        <a:pt x="0" y="307"/>
                      </a:lnTo>
                      <a:lnTo>
                        <a:pt x="0" y="315"/>
                      </a:lnTo>
                      <a:lnTo>
                        <a:pt x="0" y="323"/>
                      </a:lnTo>
                      <a:lnTo>
                        <a:pt x="2" y="330"/>
                      </a:lnTo>
                      <a:lnTo>
                        <a:pt x="5" y="338"/>
                      </a:lnTo>
                      <a:lnTo>
                        <a:pt x="5" y="344"/>
                      </a:lnTo>
                      <a:lnTo>
                        <a:pt x="9" y="351"/>
                      </a:lnTo>
                      <a:lnTo>
                        <a:pt x="13" y="359"/>
                      </a:lnTo>
                      <a:lnTo>
                        <a:pt x="19" y="366"/>
                      </a:lnTo>
                      <a:lnTo>
                        <a:pt x="24" y="372"/>
                      </a:lnTo>
                      <a:lnTo>
                        <a:pt x="32" y="378"/>
                      </a:lnTo>
                      <a:lnTo>
                        <a:pt x="38" y="383"/>
                      </a:lnTo>
                      <a:lnTo>
                        <a:pt x="47" y="391"/>
                      </a:lnTo>
                      <a:lnTo>
                        <a:pt x="53" y="395"/>
                      </a:lnTo>
                      <a:lnTo>
                        <a:pt x="62" y="401"/>
                      </a:lnTo>
                      <a:lnTo>
                        <a:pt x="74" y="406"/>
                      </a:lnTo>
                      <a:lnTo>
                        <a:pt x="85" y="412"/>
                      </a:lnTo>
                      <a:lnTo>
                        <a:pt x="95" y="416"/>
                      </a:lnTo>
                      <a:lnTo>
                        <a:pt x="108" y="420"/>
                      </a:lnTo>
                      <a:lnTo>
                        <a:pt x="119" y="425"/>
                      </a:lnTo>
                      <a:lnTo>
                        <a:pt x="135" y="429"/>
                      </a:lnTo>
                      <a:lnTo>
                        <a:pt x="146" y="433"/>
                      </a:lnTo>
                      <a:lnTo>
                        <a:pt x="161" y="437"/>
                      </a:lnTo>
                      <a:lnTo>
                        <a:pt x="175" y="440"/>
                      </a:lnTo>
                      <a:lnTo>
                        <a:pt x="192" y="444"/>
                      </a:lnTo>
                      <a:lnTo>
                        <a:pt x="205" y="446"/>
                      </a:lnTo>
                      <a:lnTo>
                        <a:pt x="222" y="448"/>
                      </a:lnTo>
                      <a:lnTo>
                        <a:pt x="237" y="452"/>
                      </a:lnTo>
                      <a:lnTo>
                        <a:pt x="254" y="454"/>
                      </a:lnTo>
                      <a:lnTo>
                        <a:pt x="272" y="456"/>
                      </a:lnTo>
                      <a:lnTo>
                        <a:pt x="289" y="458"/>
                      </a:lnTo>
                      <a:lnTo>
                        <a:pt x="308" y="459"/>
                      </a:lnTo>
                      <a:lnTo>
                        <a:pt x="325" y="461"/>
                      </a:lnTo>
                      <a:lnTo>
                        <a:pt x="342" y="463"/>
                      </a:lnTo>
                      <a:lnTo>
                        <a:pt x="361" y="463"/>
                      </a:lnTo>
                      <a:lnTo>
                        <a:pt x="380" y="465"/>
                      </a:lnTo>
                      <a:lnTo>
                        <a:pt x="401" y="467"/>
                      </a:lnTo>
                      <a:lnTo>
                        <a:pt x="418" y="467"/>
                      </a:lnTo>
                      <a:lnTo>
                        <a:pt x="437" y="467"/>
                      </a:lnTo>
                      <a:lnTo>
                        <a:pt x="456" y="467"/>
                      </a:lnTo>
                      <a:lnTo>
                        <a:pt x="477" y="467"/>
                      </a:lnTo>
                      <a:lnTo>
                        <a:pt x="496" y="467"/>
                      </a:lnTo>
                      <a:lnTo>
                        <a:pt x="515" y="467"/>
                      </a:lnTo>
                      <a:lnTo>
                        <a:pt x="536" y="467"/>
                      </a:lnTo>
                      <a:lnTo>
                        <a:pt x="555" y="467"/>
                      </a:lnTo>
                      <a:lnTo>
                        <a:pt x="574" y="465"/>
                      </a:lnTo>
                      <a:lnTo>
                        <a:pt x="595" y="463"/>
                      </a:lnTo>
                      <a:lnTo>
                        <a:pt x="614" y="463"/>
                      </a:lnTo>
                      <a:lnTo>
                        <a:pt x="635" y="463"/>
                      </a:lnTo>
                      <a:lnTo>
                        <a:pt x="654" y="461"/>
                      </a:lnTo>
                      <a:lnTo>
                        <a:pt x="675" y="459"/>
                      </a:lnTo>
                      <a:lnTo>
                        <a:pt x="694" y="458"/>
                      </a:lnTo>
                      <a:lnTo>
                        <a:pt x="715" y="456"/>
                      </a:lnTo>
                      <a:lnTo>
                        <a:pt x="734" y="452"/>
                      </a:lnTo>
                      <a:lnTo>
                        <a:pt x="753" y="450"/>
                      </a:lnTo>
                      <a:lnTo>
                        <a:pt x="772" y="448"/>
                      </a:lnTo>
                      <a:lnTo>
                        <a:pt x="791" y="444"/>
                      </a:lnTo>
                      <a:lnTo>
                        <a:pt x="808" y="442"/>
                      </a:lnTo>
                      <a:lnTo>
                        <a:pt x="827" y="439"/>
                      </a:lnTo>
                      <a:lnTo>
                        <a:pt x="844" y="435"/>
                      </a:lnTo>
                      <a:lnTo>
                        <a:pt x="863" y="433"/>
                      </a:lnTo>
                      <a:lnTo>
                        <a:pt x="880" y="429"/>
                      </a:lnTo>
                      <a:lnTo>
                        <a:pt x="897" y="425"/>
                      </a:lnTo>
                      <a:lnTo>
                        <a:pt x="914" y="423"/>
                      </a:lnTo>
                      <a:lnTo>
                        <a:pt x="931" y="420"/>
                      </a:lnTo>
                      <a:lnTo>
                        <a:pt x="947" y="414"/>
                      </a:lnTo>
                      <a:lnTo>
                        <a:pt x="964" y="410"/>
                      </a:lnTo>
                      <a:lnTo>
                        <a:pt x="979" y="406"/>
                      </a:lnTo>
                      <a:lnTo>
                        <a:pt x="994" y="402"/>
                      </a:lnTo>
                      <a:lnTo>
                        <a:pt x="1007" y="397"/>
                      </a:lnTo>
                      <a:lnTo>
                        <a:pt x="1023" y="391"/>
                      </a:lnTo>
                      <a:lnTo>
                        <a:pt x="1034" y="387"/>
                      </a:lnTo>
                      <a:lnTo>
                        <a:pt x="1049" y="383"/>
                      </a:lnTo>
                      <a:lnTo>
                        <a:pt x="1061" y="380"/>
                      </a:lnTo>
                      <a:lnTo>
                        <a:pt x="1074" y="374"/>
                      </a:lnTo>
                      <a:lnTo>
                        <a:pt x="1087" y="370"/>
                      </a:lnTo>
                      <a:lnTo>
                        <a:pt x="1101" y="366"/>
                      </a:lnTo>
                      <a:lnTo>
                        <a:pt x="1110" y="363"/>
                      </a:lnTo>
                      <a:lnTo>
                        <a:pt x="1123" y="359"/>
                      </a:lnTo>
                      <a:lnTo>
                        <a:pt x="1133" y="353"/>
                      </a:lnTo>
                      <a:lnTo>
                        <a:pt x="1144" y="351"/>
                      </a:lnTo>
                      <a:lnTo>
                        <a:pt x="1156" y="347"/>
                      </a:lnTo>
                      <a:lnTo>
                        <a:pt x="1167" y="344"/>
                      </a:lnTo>
                      <a:lnTo>
                        <a:pt x="1177" y="340"/>
                      </a:lnTo>
                      <a:lnTo>
                        <a:pt x="1188" y="336"/>
                      </a:lnTo>
                      <a:lnTo>
                        <a:pt x="1196" y="332"/>
                      </a:lnTo>
                      <a:lnTo>
                        <a:pt x="1205" y="328"/>
                      </a:lnTo>
                      <a:lnTo>
                        <a:pt x="1215" y="325"/>
                      </a:lnTo>
                      <a:lnTo>
                        <a:pt x="1224" y="321"/>
                      </a:lnTo>
                      <a:lnTo>
                        <a:pt x="1232" y="317"/>
                      </a:lnTo>
                      <a:lnTo>
                        <a:pt x="1241" y="313"/>
                      </a:lnTo>
                      <a:lnTo>
                        <a:pt x="1249" y="309"/>
                      </a:lnTo>
                      <a:lnTo>
                        <a:pt x="1258" y="307"/>
                      </a:lnTo>
                      <a:lnTo>
                        <a:pt x="1264" y="304"/>
                      </a:lnTo>
                      <a:lnTo>
                        <a:pt x="1272" y="300"/>
                      </a:lnTo>
                      <a:lnTo>
                        <a:pt x="1279" y="298"/>
                      </a:lnTo>
                      <a:lnTo>
                        <a:pt x="1287" y="294"/>
                      </a:lnTo>
                      <a:lnTo>
                        <a:pt x="1293" y="290"/>
                      </a:lnTo>
                      <a:lnTo>
                        <a:pt x="1298" y="288"/>
                      </a:lnTo>
                      <a:lnTo>
                        <a:pt x="1304" y="285"/>
                      </a:lnTo>
                      <a:lnTo>
                        <a:pt x="1312" y="283"/>
                      </a:lnTo>
                      <a:lnTo>
                        <a:pt x="1321" y="275"/>
                      </a:lnTo>
                      <a:lnTo>
                        <a:pt x="1333" y="271"/>
                      </a:lnTo>
                      <a:lnTo>
                        <a:pt x="1340" y="266"/>
                      </a:lnTo>
                      <a:lnTo>
                        <a:pt x="1350" y="260"/>
                      </a:lnTo>
                      <a:lnTo>
                        <a:pt x="1357" y="254"/>
                      </a:lnTo>
                      <a:lnTo>
                        <a:pt x="1365" y="250"/>
                      </a:lnTo>
                      <a:lnTo>
                        <a:pt x="1371" y="243"/>
                      </a:lnTo>
                      <a:lnTo>
                        <a:pt x="1376" y="241"/>
                      </a:lnTo>
                      <a:lnTo>
                        <a:pt x="1384" y="231"/>
                      </a:lnTo>
                      <a:lnTo>
                        <a:pt x="1390" y="222"/>
                      </a:lnTo>
                      <a:lnTo>
                        <a:pt x="1393" y="214"/>
                      </a:lnTo>
                      <a:lnTo>
                        <a:pt x="1393" y="207"/>
                      </a:lnTo>
                      <a:lnTo>
                        <a:pt x="1390" y="203"/>
                      </a:lnTo>
                      <a:lnTo>
                        <a:pt x="1386" y="201"/>
                      </a:lnTo>
                      <a:lnTo>
                        <a:pt x="1380" y="201"/>
                      </a:lnTo>
                      <a:lnTo>
                        <a:pt x="1373" y="203"/>
                      </a:lnTo>
                      <a:lnTo>
                        <a:pt x="1361" y="207"/>
                      </a:lnTo>
                      <a:lnTo>
                        <a:pt x="1350" y="209"/>
                      </a:lnTo>
                      <a:lnTo>
                        <a:pt x="1342" y="212"/>
                      </a:lnTo>
                      <a:lnTo>
                        <a:pt x="1336" y="216"/>
                      </a:lnTo>
                      <a:lnTo>
                        <a:pt x="1327" y="218"/>
                      </a:lnTo>
                      <a:lnTo>
                        <a:pt x="1321" y="222"/>
                      </a:lnTo>
                      <a:lnTo>
                        <a:pt x="1312" y="226"/>
                      </a:lnTo>
                      <a:lnTo>
                        <a:pt x="1302" y="228"/>
                      </a:lnTo>
                      <a:lnTo>
                        <a:pt x="1293" y="231"/>
                      </a:lnTo>
                      <a:lnTo>
                        <a:pt x="1283" y="237"/>
                      </a:lnTo>
                      <a:lnTo>
                        <a:pt x="1272" y="241"/>
                      </a:lnTo>
                      <a:lnTo>
                        <a:pt x="1260" y="245"/>
                      </a:lnTo>
                      <a:lnTo>
                        <a:pt x="1249" y="250"/>
                      </a:lnTo>
                      <a:lnTo>
                        <a:pt x="1239" y="256"/>
                      </a:lnTo>
                      <a:lnTo>
                        <a:pt x="1226" y="260"/>
                      </a:lnTo>
                      <a:lnTo>
                        <a:pt x="1213" y="266"/>
                      </a:lnTo>
                      <a:lnTo>
                        <a:pt x="1201" y="269"/>
                      </a:lnTo>
                      <a:lnTo>
                        <a:pt x="1188" y="275"/>
                      </a:lnTo>
                      <a:lnTo>
                        <a:pt x="1177" y="281"/>
                      </a:lnTo>
                      <a:lnTo>
                        <a:pt x="1163" y="288"/>
                      </a:lnTo>
                      <a:lnTo>
                        <a:pt x="1148" y="292"/>
                      </a:lnTo>
                      <a:lnTo>
                        <a:pt x="1135" y="300"/>
                      </a:lnTo>
                      <a:lnTo>
                        <a:pt x="1120" y="304"/>
                      </a:lnTo>
                      <a:lnTo>
                        <a:pt x="1106" y="309"/>
                      </a:lnTo>
                      <a:lnTo>
                        <a:pt x="1091" y="315"/>
                      </a:lnTo>
                      <a:lnTo>
                        <a:pt x="1076" y="321"/>
                      </a:lnTo>
                      <a:lnTo>
                        <a:pt x="1059" y="325"/>
                      </a:lnTo>
                      <a:lnTo>
                        <a:pt x="1044" y="332"/>
                      </a:lnTo>
                      <a:lnTo>
                        <a:pt x="1028" y="338"/>
                      </a:lnTo>
                      <a:lnTo>
                        <a:pt x="1013" y="344"/>
                      </a:lnTo>
                      <a:lnTo>
                        <a:pt x="994" y="347"/>
                      </a:lnTo>
                      <a:lnTo>
                        <a:pt x="979" y="353"/>
                      </a:lnTo>
                      <a:lnTo>
                        <a:pt x="962" y="357"/>
                      </a:lnTo>
                      <a:lnTo>
                        <a:pt x="945" y="363"/>
                      </a:lnTo>
                      <a:lnTo>
                        <a:pt x="928" y="368"/>
                      </a:lnTo>
                      <a:lnTo>
                        <a:pt x="910" y="374"/>
                      </a:lnTo>
                      <a:lnTo>
                        <a:pt x="893" y="380"/>
                      </a:lnTo>
                      <a:lnTo>
                        <a:pt x="876" y="385"/>
                      </a:lnTo>
                      <a:lnTo>
                        <a:pt x="857" y="387"/>
                      </a:lnTo>
                      <a:lnTo>
                        <a:pt x="840" y="393"/>
                      </a:lnTo>
                      <a:lnTo>
                        <a:pt x="821" y="397"/>
                      </a:lnTo>
                      <a:lnTo>
                        <a:pt x="802" y="401"/>
                      </a:lnTo>
                      <a:lnTo>
                        <a:pt x="783" y="404"/>
                      </a:lnTo>
                      <a:lnTo>
                        <a:pt x="766" y="408"/>
                      </a:lnTo>
                      <a:lnTo>
                        <a:pt x="747" y="412"/>
                      </a:lnTo>
                      <a:lnTo>
                        <a:pt x="730" y="416"/>
                      </a:lnTo>
                      <a:lnTo>
                        <a:pt x="711" y="418"/>
                      </a:lnTo>
                      <a:lnTo>
                        <a:pt x="692" y="420"/>
                      </a:lnTo>
                      <a:lnTo>
                        <a:pt x="673" y="423"/>
                      </a:lnTo>
                      <a:lnTo>
                        <a:pt x="656" y="425"/>
                      </a:lnTo>
                      <a:lnTo>
                        <a:pt x="637" y="425"/>
                      </a:lnTo>
                      <a:lnTo>
                        <a:pt x="618" y="427"/>
                      </a:lnTo>
                      <a:lnTo>
                        <a:pt x="599" y="429"/>
                      </a:lnTo>
                      <a:lnTo>
                        <a:pt x="580" y="431"/>
                      </a:lnTo>
                      <a:lnTo>
                        <a:pt x="561" y="429"/>
                      </a:lnTo>
                      <a:lnTo>
                        <a:pt x="543" y="429"/>
                      </a:lnTo>
                      <a:lnTo>
                        <a:pt x="524" y="429"/>
                      </a:lnTo>
                      <a:lnTo>
                        <a:pt x="509" y="429"/>
                      </a:lnTo>
                      <a:lnTo>
                        <a:pt x="494" y="425"/>
                      </a:lnTo>
                      <a:lnTo>
                        <a:pt x="479" y="425"/>
                      </a:lnTo>
                      <a:lnTo>
                        <a:pt x="466" y="423"/>
                      </a:lnTo>
                      <a:lnTo>
                        <a:pt x="454" y="421"/>
                      </a:lnTo>
                      <a:lnTo>
                        <a:pt x="439" y="418"/>
                      </a:lnTo>
                      <a:lnTo>
                        <a:pt x="429" y="416"/>
                      </a:lnTo>
                      <a:lnTo>
                        <a:pt x="416" y="412"/>
                      </a:lnTo>
                      <a:lnTo>
                        <a:pt x="407" y="410"/>
                      </a:lnTo>
                      <a:lnTo>
                        <a:pt x="397" y="404"/>
                      </a:lnTo>
                      <a:lnTo>
                        <a:pt x="389" y="401"/>
                      </a:lnTo>
                      <a:lnTo>
                        <a:pt x="382" y="399"/>
                      </a:lnTo>
                      <a:lnTo>
                        <a:pt x="374" y="395"/>
                      </a:lnTo>
                      <a:lnTo>
                        <a:pt x="367" y="387"/>
                      </a:lnTo>
                      <a:lnTo>
                        <a:pt x="359" y="383"/>
                      </a:lnTo>
                      <a:lnTo>
                        <a:pt x="353" y="380"/>
                      </a:lnTo>
                      <a:lnTo>
                        <a:pt x="348" y="374"/>
                      </a:lnTo>
                      <a:lnTo>
                        <a:pt x="340" y="363"/>
                      </a:lnTo>
                      <a:lnTo>
                        <a:pt x="334" y="351"/>
                      </a:lnTo>
                      <a:lnTo>
                        <a:pt x="329" y="338"/>
                      </a:lnTo>
                      <a:lnTo>
                        <a:pt x="325" y="326"/>
                      </a:lnTo>
                      <a:lnTo>
                        <a:pt x="325" y="313"/>
                      </a:lnTo>
                      <a:lnTo>
                        <a:pt x="325" y="302"/>
                      </a:lnTo>
                      <a:lnTo>
                        <a:pt x="325" y="294"/>
                      </a:lnTo>
                      <a:lnTo>
                        <a:pt x="327" y="288"/>
                      </a:lnTo>
                      <a:lnTo>
                        <a:pt x="329" y="281"/>
                      </a:lnTo>
                      <a:lnTo>
                        <a:pt x="331" y="273"/>
                      </a:lnTo>
                      <a:lnTo>
                        <a:pt x="332" y="266"/>
                      </a:lnTo>
                      <a:lnTo>
                        <a:pt x="334" y="260"/>
                      </a:lnTo>
                      <a:lnTo>
                        <a:pt x="338" y="252"/>
                      </a:lnTo>
                      <a:lnTo>
                        <a:pt x="342" y="247"/>
                      </a:lnTo>
                      <a:lnTo>
                        <a:pt x="344" y="239"/>
                      </a:lnTo>
                      <a:lnTo>
                        <a:pt x="348" y="231"/>
                      </a:lnTo>
                      <a:lnTo>
                        <a:pt x="351" y="226"/>
                      </a:lnTo>
                      <a:lnTo>
                        <a:pt x="357" y="218"/>
                      </a:lnTo>
                      <a:lnTo>
                        <a:pt x="367" y="207"/>
                      </a:lnTo>
                      <a:lnTo>
                        <a:pt x="376" y="193"/>
                      </a:lnTo>
                      <a:lnTo>
                        <a:pt x="386" y="180"/>
                      </a:lnTo>
                      <a:lnTo>
                        <a:pt x="397" y="171"/>
                      </a:lnTo>
                      <a:lnTo>
                        <a:pt x="408" y="159"/>
                      </a:lnTo>
                      <a:lnTo>
                        <a:pt x="422" y="150"/>
                      </a:lnTo>
                      <a:lnTo>
                        <a:pt x="433" y="140"/>
                      </a:lnTo>
                      <a:lnTo>
                        <a:pt x="445" y="133"/>
                      </a:lnTo>
                      <a:lnTo>
                        <a:pt x="458" y="123"/>
                      </a:lnTo>
                      <a:lnTo>
                        <a:pt x="471" y="119"/>
                      </a:lnTo>
                      <a:lnTo>
                        <a:pt x="481" y="112"/>
                      </a:lnTo>
                      <a:lnTo>
                        <a:pt x="492" y="106"/>
                      </a:lnTo>
                      <a:lnTo>
                        <a:pt x="502" y="100"/>
                      </a:lnTo>
                      <a:lnTo>
                        <a:pt x="513" y="95"/>
                      </a:lnTo>
                      <a:lnTo>
                        <a:pt x="523" y="87"/>
                      </a:lnTo>
                      <a:lnTo>
                        <a:pt x="532" y="81"/>
                      </a:lnTo>
                      <a:lnTo>
                        <a:pt x="540" y="76"/>
                      </a:lnTo>
                      <a:lnTo>
                        <a:pt x="549" y="70"/>
                      </a:lnTo>
                      <a:lnTo>
                        <a:pt x="557" y="64"/>
                      </a:lnTo>
                      <a:lnTo>
                        <a:pt x="564" y="59"/>
                      </a:lnTo>
                      <a:lnTo>
                        <a:pt x="570" y="51"/>
                      </a:lnTo>
                      <a:lnTo>
                        <a:pt x="578" y="47"/>
                      </a:lnTo>
                      <a:lnTo>
                        <a:pt x="587" y="36"/>
                      </a:lnTo>
                      <a:lnTo>
                        <a:pt x="595" y="26"/>
                      </a:lnTo>
                      <a:lnTo>
                        <a:pt x="599" y="17"/>
                      </a:lnTo>
                      <a:lnTo>
                        <a:pt x="602" y="11"/>
                      </a:lnTo>
                      <a:lnTo>
                        <a:pt x="601" y="5"/>
                      </a:lnTo>
                      <a:lnTo>
                        <a:pt x="595" y="2"/>
                      </a:lnTo>
                      <a:lnTo>
                        <a:pt x="591" y="0"/>
                      </a:lnTo>
                      <a:lnTo>
                        <a:pt x="587" y="0"/>
                      </a:lnTo>
                      <a:lnTo>
                        <a:pt x="582" y="0"/>
                      </a:lnTo>
                      <a:lnTo>
                        <a:pt x="576" y="2"/>
                      </a:lnTo>
                      <a:lnTo>
                        <a:pt x="568" y="2"/>
                      </a:lnTo>
                      <a:lnTo>
                        <a:pt x="559" y="5"/>
                      </a:lnTo>
                      <a:lnTo>
                        <a:pt x="549" y="7"/>
                      </a:lnTo>
                      <a:lnTo>
                        <a:pt x="540" y="11"/>
                      </a:lnTo>
                      <a:lnTo>
                        <a:pt x="540" y="11"/>
                      </a:lnTo>
                      <a:close/>
                    </a:path>
                  </a:pathLst>
                </a:custGeom>
                <a:solidFill>
                  <a:srgbClr val="FAB55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1" name="Freeform 76"/>
                <p:cNvSpPr>
                  <a:spLocks/>
                </p:cNvSpPr>
                <p:nvPr/>
              </p:nvSpPr>
              <p:spPr bwMode="auto">
                <a:xfrm>
                  <a:off x="3014083" y="2537204"/>
                  <a:ext cx="858194" cy="289534"/>
                </a:xfrm>
                <a:custGeom>
                  <a:avLst/>
                  <a:gdLst/>
                  <a:ahLst/>
                  <a:cxnLst>
                    <a:cxn ang="0">
                      <a:pos x="1768" y="74"/>
                    </a:cxn>
                    <a:cxn ang="0">
                      <a:pos x="1732" y="112"/>
                    </a:cxn>
                    <a:cxn ang="0">
                      <a:pos x="1694" y="150"/>
                    </a:cxn>
                    <a:cxn ang="0">
                      <a:pos x="1644" y="192"/>
                    </a:cxn>
                    <a:cxn ang="0">
                      <a:pos x="1584" y="242"/>
                    </a:cxn>
                    <a:cxn ang="0">
                      <a:pos x="1513" y="293"/>
                    </a:cxn>
                    <a:cxn ang="0">
                      <a:pos x="1433" y="344"/>
                    </a:cxn>
                    <a:cxn ang="0">
                      <a:pos x="1342" y="394"/>
                    </a:cxn>
                    <a:cxn ang="0">
                      <a:pos x="1241" y="443"/>
                    </a:cxn>
                    <a:cxn ang="0">
                      <a:pos x="1129" y="485"/>
                    </a:cxn>
                    <a:cxn ang="0">
                      <a:pos x="1009" y="521"/>
                    </a:cxn>
                    <a:cxn ang="0">
                      <a:pos x="878" y="548"/>
                    </a:cxn>
                    <a:cxn ang="0">
                      <a:pos x="751" y="569"/>
                    </a:cxn>
                    <a:cxn ang="0">
                      <a:pos x="633" y="582"/>
                    </a:cxn>
                    <a:cxn ang="0">
                      <a:pos x="526" y="597"/>
                    </a:cxn>
                    <a:cxn ang="0">
                      <a:pos x="429" y="603"/>
                    </a:cxn>
                    <a:cxn ang="0">
                      <a:pos x="342" y="608"/>
                    </a:cxn>
                    <a:cxn ang="0">
                      <a:pos x="264" y="610"/>
                    </a:cxn>
                    <a:cxn ang="0">
                      <a:pos x="197" y="610"/>
                    </a:cxn>
                    <a:cxn ang="0">
                      <a:pos x="138" y="607"/>
                    </a:cxn>
                    <a:cxn ang="0">
                      <a:pos x="91" y="603"/>
                    </a:cxn>
                    <a:cxn ang="0">
                      <a:pos x="53" y="595"/>
                    </a:cxn>
                    <a:cxn ang="0">
                      <a:pos x="11" y="582"/>
                    </a:cxn>
                    <a:cxn ang="0">
                      <a:pos x="9" y="565"/>
                    </a:cxn>
                    <a:cxn ang="0">
                      <a:pos x="53" y="565"/>
                    </a:cxn>
                    <a:cxn ang="0">
                      <a:pos x="87" y="567"/>
                    </a:cxn>
                    <a:cxn ang="0">
                      <a:pos x="135" y="570"/>
                    </a:cxn>
                    <a:cxn ang="0">
                      <a:pos x="188" y="572"/>
                    </a:cxn>
                    <a:cxn ang="0">
                      <a:pos x="251" y="576"/>
                    </a:cxn>
                    <a:cxn ang="0">
                      <a:pos x="323" y="574"/>
                    </a:cxn>
                    <a:cxn ang="0">
                      <a:pos x="405" y="572"/>
                    </a:cxn>
                    <a:cxn ang="0">
                      <a:pos x="496" y="567"/>
                    </a:cxn>
                    <a:cxn ang="0">
                      <a:pos x="595" y="555"/>
                    </a:cxn>
                    <a:cxn ang="0">
                      <a:pos x="703" y="540"/>
                    </a:cxn>
                    <a:cxn ang="0">
                      <a:pos x="812" y="517"/>
                    </a:cxn>
                    <a:cxn ang="0">
                      <a:pos x="918" y="491"/>
                    </a:cxn>
                    <a:cxn ang="0">
                      <a:pos x="1025" y="460"/>
                    </a:cxn>
                    <a:cxn ang="0">
                      <a:pos x="1123" y="424"/>
                    </a:cxn>
                    <a:cxn ang="0">
                      <a:pos x="1217" y="386"/>
                    </a:cxn>
                    <a:cxn ang="0">
                      <a:pos x="1306" y="348"/>
                    </a:cxn>
                    <a:cxn ang="0">
                      <a:pos x="1388" y="308"/>
                    </a:cxn>
                    <a:cxn ang="0">
                      <a:pos x="1462" y="266"/>
                    </a:cxn>
                    <a:cxn ang="0">
                      <a:pos x="1528" y="227"/>
                    </a:cxn>
                    <a:cxn ang="0">
                      <a:pos x="1584" y="188"/>
                    </a:cxn>
                    <a:cxn ang="0">
                      <a:pos x="1631" y="154"/>
                    </a:cxn>
                    <a:cxn ang="0">
                      <a:pos x="1675" y="118"/>
                    </a:cxn>
                    <a:cxn ang="0">
                      <a:pos x="1722" y="67"/>
                    </a:cxn>
                    <a:cxn ang="0">
                      <a:pos x="1760" y="31"/>
                    </a:cxn>
                    <a:cxn ang="0">
                      <a:pos x="1802" y="4"/>
                    </a:cxn>
                    <a:cxn ang="0">
                      <a:pos x="1810" y="17"/>
                    </a:cxn>
                    <a:cxn ang="0">
                      <a:pos x="1783" y="59"/>
                    </a:cxn>
                  </a:cxnLst>
                  <a:rect l="0" t="0" r="r" b="b"/>
                  <a:pathLst>
                    <a:path w="1814" h="612">
                      <a:moveTo>
                        <a:pt x="1783" y="59"/>
                      </a:moveTo>
                      <a:lnTo>
                        <a:pt x="1781" y="59"/>
                      </a:lnTo>
                      <a:lnTo>
                        <a:pt x="1779" y="63"/>
                      </a:lnTo>
                      <a:lnTo>
                        <a:pt x="1774" y="69"/>
                      </a:lnTo>
                      <a:lnTo>
                        <a:pt x="1768" y="74"/>
                      </a:lnTo>
                      <a:lnTo>
                        <a:pt x="1760" y="84"/>
                      </a:lnTo>
                      <a:lnTo>
                        <a:pt x="1751" y="93"/>
                      </a:lnTo>
                      <a:lnTo>
                        <a:pt x="1743" y="99"/>
                      </a:lnTo>
                      <a:lnTo>
                        <a:pt x="1738" y="107"/>
                      </a:lnTo>
                      <a:lnTo>
                        <a:pt x="1732" y="112"/>
                      </a:lnTo>
                      <a:lnTo>
                        <a:pt x="1726" y="120"/>
                      </a:lnTo>
                      <a:lnTo>
                        <a:pt x="1717" y="126"/>
                      </a:lnTo>
                      <a:lnTo>
                        <a:pt x="1709" y="133"/>
                      </a:lnTo>
                      <a:lnTo>
                        <a:pt x="1702" y="141"/>
                      </a:lnTo>
                      <a:lnTo>
                        <a:pt x="1694" y="150"/>
                      </a:lnTo>
                      <a:lnTo>
                        <a:pt x="1684" y="158"/>
                      </a:lnTo>
                      <a:lnTo>
                        <a:pt x="1675" y="166"/>
                      </a:lnTo>
                      <a:lnTo>
                        <a:pt x="1665" y="175"/>
                      </a:lnTo>
                      <a:lnTo>
                        <a:pt x="1656" y="185"/>
                      </a:lnTo>
                      <a:lnTo>
                        <a:pt x="1644" y="192"/>
                      </a:lnTo>
                      <a:lnTo>
                        <a:pt x="1633" y="202"/>
                      </a:lnTo>
                      <a:lnTo>
                        <a:pt x="1622" y="211"/>
                      </a:lnTo>
                      <a:lnTo>
                        <a:pt x="1608" y="221"/>
                      </a:lnTo>
                      <a:lnTo>
                        <a:pt x="1597" y="230"/>
                      </a:lnTo>
                      <a:lnTo>
                        <a:pt x="1584" y="242"/>
                      </a:lnTo>
                      <a:lnTo>
                        <a:pt x="1572" y="251"/>
                      </a:lnTo>
                      <a:lnTo>
                        <a:pt x="1559" y="263"/>
                      </a:lnTo>
                      <a:lnTo>
                        <a:pt x="1544" y="272"/>
                      </a:lnTo>
                      <a:lnTo>
                        <a:pt x="1528" y="284"/>
                      </a:lnTo>
                      <a:lnTo>
                        <a:pt x="1513" y="293"/>
                      </a:lnTo>
                      <a:lnTo>
                        <a:pt x="1498" y="303"/>
                      </a:lnTo>
                      <a:lnTo>
                        <a:pt x="1481" y="312"/>
                      </a:lnTo>
                      <a:lnTo>
                        <a:pt x="1466" y="323"/>
                      </a:lnTo>
                      <a:lnTo>
                        <a:pt x="1449" y="333"/>
                      </a:lnTo>
                      <a:lnTo>
                        <a:pt x="1433" y="344"/>
                      </a:lnTo>
                      <a:lnTo>
                        <a:pt x="1414" y="354"/>
                      </a:lnTo>
                      <a:lnTo>
                        <a:pt x="1397" y="365"/>
                      </a:lnTo>
                      <a:lnTo>
                        <a:pt x="1380" y="375"/>
                      </a:lnTo>
                      <a:lnTo>
                        <a:pt x="1361" y="384"/>
                      </a:lnTo>
                      <a:lnTo>
                        <a:pt x="1342" y="394"/>
                      </a:lnTo>
                      <a:lnTo>
                        <a:pt x="1323" y="405"/>
                      </a:lnTo>
                      <a:lnTo>
                        <a:pt x="1302" y="415"/>
                      </a:lnTo>
                      <a:lnTo>
                        <a:pt x="1283" y="424"/>
                      </a:lnTo>
                      <a:lnTo>
                        <a:pt x="1262" y="434"/>
                      </a:lnTo>
                      <a:lnTo>
                        <a:pt x="1241" y="443"/>
                      </a:lnTo>
                      <a:lnTo>
                        <a:pt x="1220" y="451"/>
                      </a:lnTo>
                      <a:lnTo>
                        <a:pt x="1198" y="460"/>
                      </a:lnTo>
                      <a:lnTo>
                        <a:pt x="1175" y="468"/>
                      </a:lnTo>
                      <a:lnTo>
                        <a:pt x="1152" y="477"/>
                      </a:lnTo>
                      <a:lnTo>
                        <a:pt x="1129" y="485"/>
                      </a:lnTo>
                      <a:lnTo>
                        <a:pt x="1108" y="494"/>
                      </a:lnTo>
                      <a:lnTo>
                        <a:pt x="1082" y="500"/>
                      </a:lnTo>
                      <a:lnTo>
                        <a:pt x="1057" y="506"/>
                      </a:lnTo>
                      <a:lnTo>
                        <a:pt x="1032" y="513"/>
                      </a:lnTo>
                      <a:lnTo>
                        <a:pt x="1009" y="521"/>
                      </a:lnTo>
                      <a:lnTo>
                        <a:pt x="983" y="527"/>
                      </a:lnTo>
                      <a:lnTo>
                        <a:pt x="958" y="532"/>
                      </a:lnTo>
                      <a:lnTo>
                        <a:pt x="931" y="538"/>
                      </a:lnTo>
                      <a:lnTo>
                        <a:pt x="907" y="544"/>
                      </a:lnTo>
                      <a:lnTo>
                        <a:pt x="878" y="548"/>
                      </a:lnTo>
                      <a:lnTo>
                        <a:pt x="852" y="553"/>
                      </a:lnTo>
                      <a:lnTo>
                        <a:pt x="825" y="557"/>
                      </a:lnTo>
                      <a:lnTo>
                        <a:pt x="800" y="561"/>
                      </a:lnTo>
                      <a:lnTo>
                        <a:pt x="775" y="565"/>
                      </a:lnTo>
                      <a:lnTo>
                        <a:pt x="751" y="569"/>
                      </a:lnTo>
                      <a:lnTo>
                        <a:pt x="726" y="572"/>
                      </a:lnTo>
                      <a:lnTo>
                        <a:pt x="703" y="576"/>
                      </a:lnTo>
                      <a:lnTo>
                        <a:pt x="678" y="578"/>
                      </a:lnTo>
                      <a:lnTo>
                        <a:pt x="656" y="580"/>
                      </a:lnTo>
                      <a:lnTo>
                        <a:pt x="633" y="582"/>
                      </a:lnTo>
                      <a:lnTo>
                        <a:pt x="612" y="586"/>
                      </a:lnTo>
                      <a:lnTo>
                        <a:pt x="589" y="588"/>
                      </a:lnTo>
                      <a:lnTo>
                        <a:pt x="568" y="591"/>
                      </a:lnTo>
                      <a:lnTo>
                        <a:pt x="547" y="593"/>
                      </a:lnTo>
                      <a:lnTo>
                        <a:pt x="526" y="597"/>
                      </a:lnTo>
                      <a:lnTo>
                        <a:pt x="505" y="597"/>
                      </a:lnTo>
                      <a:lnTo>
                        <a:pt x="486" y="599"/>
                      </a:lnTo>
                      <a:lnTo>
                        <a:pt x="466" y="601"/>
                      </a:lnTo>
                      <a:lnTo>
                        <a:pt x="448" y="603"/>
                      </a:lnTo>
                      <a:lnTo>
                        <a:pt x="429" y="603"/>
                      </a:lnTo>
                      <a:lnTo>
                        <a:pt x="410" y="605"/>
                      </a:lnTo>
                      <a:lnTo>
                        <a:pt x="391" y="605"/>
                      </a:lnTo>
                      <a:lnTo>
                        <a:pt x="376" y="607"/>
                      </a:lnTo>
                      <a:lnTo>
                        <a:pt x="357" y="607"/>
                      </a:lnTo>
                      <a:lnTo>
                        <a:pt x="342" y="608"/>
                      </a:lnTo>
                      <a:lnTo>
                        <a:pt x="325" y="610"/>
                      </a:lnTo>
                      <a:lnTo>
                        <a:pt x="310" y="610"/>
                      </a:lnTo>
                      <a:lnTo>
                        <a:pt x="294" y="610"/>
                      </a:lnTo>
                      <a:lnTo>
                        <a:pt x="279" y="610"/>
                      </a:lnTo>
                      <a:lnTo>
                        <a:pt x="264" y="610"/>
                      </a:lnTo>
                      <a:lnTo>
                        <a:pt x="251" y="612"/>
                      </a:lnTo>
                      <a:lnTo>
                        <a:pt x="237" y="610"/>
                      </a:lnTo>
                      <a:lnTo>
                        <a:pt x="222" y="610"/>
                      </a:lnTo>
                      <a:lnTo>
                        <a:pt x="209" y="610"/>
                      </a:lnTo>
                      <a:lnTo>
                        <a:pt x="197" y="610"/>
                      </a:lnTo>
                      <a:lnTo>
                        <a:pt x="184" y="610"/>
                      </a:lnTo>
                      <a:lnTo>
                        <a:pt x="173" y="610"/>
                      </a:lnTo>
                      <a:lnTo>
                        <a:pt x="161" y="608"/>
                      </a:lnTo>
                      <a:lnTo>
                        <a:pt x="150" y="608"/>
                      </a:lnTo>
                      <a:lnTo>
                        <a:pt x="138" y="607"/>
                      </a:lnTo>
                      <a:lnTo>
                        <a:pt x="129" y="607"/>
                      </a:lnTo>
                      <a:lnTo>
                        <a:pt x="119" y="605"/>
                      </a:lnTo>
                      <a:lnTo>
                        <a:pt x="110" y="605"/>
                      </a:lnTo>
                      <a:lnTo>
                        <a:pt x="100" y="605"/>
                      </a:lnTo>
                      <a:lnTo>
                        <a:pt x="91" y="603"/>
                      </a:lnTo>
                      <a:lnTo>
                        <a:pt x="83" y="601"/>
                      </a:lnTo>
                      <a:lnTo>
                        <a:pt x="76" y="601"/>
                      </a:lnTo>
                      <a:lnTo>
                        <a:pt x="68" y="599"/>
                      </a:lnTo>
                      <a:lnTo>
                        <a:pt x="60" y="597"/>
                      </a:lnTo>
                      <a:lnTo>
                        <a:pt x="53" y="595"/>
                      </a:lnTo>
                      <a:lnTo>
                        <a:pt x="47" y="595"/>
                      </a:lnTo>
                      <a:lnTo>
                        <a:pt x="36" y="591"/>
                      </a:lnTo>
                      <a:lnTo>
                        <a:pt x="26" y="589"/>
                      </a:lnTo>
                      <a:lnTo>
                        <a:pt x="19" y="586"/>
                      </a:lnTo>
                      <a:lnTo>
                        <a:pt x="11" y="582"/>
                      </a:lnTo>
                      <a:lnTo>
                        <a:pt x="5" y="578"/>
                      </a:lnTo>
                      <a:lnTo>
                        <a:pt x="3" y="576"/>
                      </a:lnTo>
                      <a:lnTo>
                        <a:pt x="0" y="569"/>
                      </a:lnTo>
                      <a:lnTo>
                        <a:pt x="5" y="567"/>
                      </a:lnTo>
                      <a:lnTo>
                        <a:pt x="9" y="565"/>
                      </a:lnTo>
                      <a:lnTo>
                        <a:pt x="15" y="565"/>
                      </a:lnTo>
                      <a:lnTo>
                        <a:pt x="21" y="565"/>
                      </a:lnTo>
                      <a:lnTo>
                        <a:pt x="30" y="565"/>
                      </a:lnTo>
                      <a:lnTo>
                        <a:pt x="40" y="565"/>
                      </a:lnTo>
                      <a:lnTo>
                        <a:pt x="53" y="565"/>
                      </a:lnTo>
                      <a:lnTo>
                        <a:pt x="59" y="565"/>
                      </a:lnTo>
                      <a:lnTo>
                        <a:pt x="66" y="567"/>
                      </a:lnTo>
                      <a:lnTo>
                        <a:pt x="72" y="567"/>
                      </a:lnTo>
                      <a:lnTo>
                        <a:pt x="81" y="567"/>
                      </a:lnTo>
                      <a:lnTo>
                        <a:pt x="87" y="567"/>
                      </a:lnTo>
                      <a:lnTo>
                        <a:pt x="97" y="569"/>
                      </a:lnTo>
                      <a:lnTo>
                        <a:pt x="104" y="569"/>
                      </a:lnTo>
                      <a:lnTo>
                        <a:pt x="116" y="569"/>
                      </a:lnTo>
                      <a:lnTo>
                        <a:pt x="123" y="569"/>
                      </a:lnTo>
                      <a:lnTo>
                        <a:pt x="135" y="570"/>
                      </a:lnTo>
                      <a:lnTo>
                        <a:pt x="144" y="572"/>
                      </a:lnTo>
                      <a:lnTo>
                        <a:pt x="156" y="572"/>
                      </a:lnTo>
                      <a:lnTo>
                        <a:pt x="165" y="572"/>
                      </a:lnTo>
                      <a:lnTo>
                        <a:pt x="176" y="572"/>
                      </a:lnTo>
                      <a:lnTo>
                        <a:pt x="188" y="572"/>
                      </a:lnTo>
                      <a:lnTo>
                        <a:pt x="201" y="574"/>
                      </a:lnTo>
                      <a:lnTo>
                        <a:pt x="211" y="574"/>
                      </a:lnTo>
                      <a:lnTo>
                        <a:pt x="224" y="574"/>
                      </a:lnTo>
                      <a:lnTo>
                        <a:pt x="237" y="574"/>
                      </a:lnTo>
                      <a:lnTo>
                        <a:pt x="251" y="576"/>
                      </a:lnTo>
                      <a:lnTo>
                        <a:pt x="264" y="574"/>
                      </a:lnTo>
                      <a:lnTo>
                        <a:pt x="279" y="574"/>
                      </a:lnTo>
                      <a:lnTo>
                        <a:pt x="292" y="574"/>
                      </a:lnTo>
                      <a:lnTo>
                        <a:pt x="308" y="574"/>
                      </a:lnTo>
                      <a:lnTo>
                        <a:pt x="323" y="574"/>
                      </a:lnTo>
                      <a:lnTo>
                        <a:pt x="338" y="574"/>
                      </a:lnTo>
                      <a:lnTo>
                        <a:pt x="353" y="574"/>
                      </a:lnTo>
                      <a:lnTo>
                        <a:pt x="372" y="574"/>
                      </a:lnTo>
                      <a:lnTo>
                        <a:pt x="388" y="572"/>
                      </a:lnTo>
                      <a:lnTo>
                        <a:pt x="405" y="572"/>
                      </a:lnTo>
                      <a:lnTo>
                        <a:pt x="422" y="570"/>
                      </a:lnTo>
                      <a:lnTo>
                        <a:pt x="439" y="569"/>
                      </a:lnTo>
                      <a:lnTo>
                        <a:pt x="458" y="569"/>
                      </a:lnTo>
                      <a:lnTo>
                        <a:pt x="477" y="567"/>
                      </a:lnTo>
                      <a:lnTo>
                        <a:pt x="496" y="567"/>
                      </a:lnTo>
                      <a:lnTo>
                        <a:pt x="515" y="565"/>
                      </a:lnTo>
                      <a:lnTo>
                        <a:pt x="534" y="563"/>
                      </a:lnTo>
                      <a:lnTo>
                        <a:pt x="555" y="559"/>
                      </a:lnTo>
                      <a:lnTo>
                        <a:pt x="574" y="557"/>
                      </a:lnTo>
                      <a:lnTo>
                        <a:pt x="595" y="555"/>
                      </a:lnTo>
                      <a:lnTo>
                        <a:pt x="616" y="551"/>
                      </a:lnTo>
                      <a:lnTo>
                        <a:pt x="637" y="550"/>
                      </a:lnTo>
                      <a:lnTo>
                        <a:pt x="659" y="548"/>
                      </a:lnTo>
                      <a:lnTo>
                        <a:pt x="682" y="544"/>
                      </a:lnTo>
                      <a:lnTo>
                        <a:pt x="703" y="540"/>
                      </a:lnTo>
                      <a:lnTo>
                        <a:pt x="726" y="536"/>
                      </a:lnTo>
                      <a:lnTo>
                        <a:pt x="747" y="531"/>
                      </a:lnTo>
                      <a:lnTo>
                        <a:pt x="770" y="529"/>
                      </a:lnTo>
                      <a:lnTo>
                        <a:pt x="791" y="521"/>
                      </a:lnTo>
                      <a:lnTo>
                        <a:pt x="812" y="517"/>
                      </a:lnTo>
                      <a:lnTo>
                        <a:pt x="834" y="512"/>
                      </a:lnTo>
                      <a:lnTo>
                        <a:pt x="855" y="508"/>
                      </a:lnTo>
                      <a:lnTo>
                        <a:pt x="876" y="502"/>
                      </a:lnTo>
                      <a:lnTo>
                        <a:pt x="897" y="496"/>
                      </a:lnTo>
                      <a:lnTo>
                        <a:pt x="918" y="491"/>
                      </a:lnTo>
                      <a:lnTo>
                        <a:pt x="941" y="485"/>
                      </a:lnTo>
                      <a:lnTo>
                        <a:pt x="960" y="477"/>
                      </a:lnTo>
                      <a:lnTo>
                        <a:pt x="981" y="472"/>
                      </a:lnTo>
                      <a:lnTo>
                        <a:pt x="1004" y="466"/>
                      </a:lnTo>
                      <a:lnTo>
                        <a:pt x="1025" y="460"/>
                      </a:lnTo>
                      <a:lnTo>
                        <a:pt x="1044" y="453"/>
                      </a:lnTo>
                      <a:lnTo>
                        <a:pt x="1063" y="447"/>
                      </a:lnTo>
                      <a:lnTo>
                        <a:pt x="1084" y="439"/>
                      </a:lnTo>
                      <a:lnTo>
                        <a:pt x="1104" y="432"/>
                      </a:lnTo>
                      <a:lnTo>
                        <a:pt x="1123" y="424"/>
                      </a:lnTo>
                      <a:lnTo>
                        <a:pt x="1142" y="417"/>
                      </a:lnTo>
                      <a:lnTo>
                        <a:pt x="1160" y="409"/>
                      </a:lnTo>
                      <a:lnTo>
                        <a:pt x="1181" y="403"/>
                      </a:lnTo>
                      <a:lnTo>
                        <a:pt x="1198" y="394"/>
                      </a:lnTo>
                      <a:lnTo>
                        <a:pt x="1217" y="386"/>
                      </a:lnTo>
                      <a:lnTo>
                        <a:pt x="1236" y="379"/>
                      </a:lnTo>
                      <a:lnTo>
                        <a:pt x="1255" y="371"/>
                      </a:lnTo>
                      <a:lnTo>
                        <a:pt x="1270" y="363"/>
                      </a:lnTo>
                      <a:lnTo>
                        <a:pt x="1289" y="356"/>
                      </a:lnTo>
                      <a:lnTo>
                        <a:pt x="1306" y="348"/>
                      </a:lnTo>
                      <a:lnTo>
                        <a:pt x="1323" y="341"/>
                      </a:lnTo>
                      <a:lnTo>
                        <a:pt x="1338" y="331"/>
                      </a:lnTo>
                      <a:lnTo>
                        <a:pt x="1355" y="323"/>
                      </a:lnTo>
                      <a:lnTo>
                        <a:pt x="1371" y="314"/>
                      </a:lnTo>
                      <a:lnTo>
                        <a:pt x="1388" y="308"/>
                      </a:lnTo>
                      <a:lnTo>
                        <a:pt x="1403" y="299"/>
                      </a:lnTo>
                      <a:lnTo>
                        <a:pt x="1418" y="291"/>
                      </a:lnTo>
                      <a:lnTo>
                        <a:pt x="1433" y="284"/>
                      </a:lnTo>
                      <a:lnTo>
                        <a:pt x="1449" y="276"/>
                      </a:lnTo>
                      <a:lnTo>
                        <a:pt x="1462" y="266"/>
                      </a:lnTo>
                      <a:lnTo>
                        <a:pt x="1475" y="259"/>
                      </a:lnTo>
                      <a:lnTo>
                        <a:pt x="1489" y="251"/>
                      </a:lnTo>
                      <a:lnTo>
                        <a:pt x="1502" y="244"/>
                      </a:lnTo>
                      <a:lnTo>
                        <a:pt x="1515" y="236"/>
                      </a:lnTo>
                      <a:lnTo>
                        <a:pt x="1528" y="227"/>
                      </a:lnTo>
                      <a:lnTo>
                        <a:pt x="1540" y="221"/>
                      </a:lnTo>
                      <a:lnTo>
                        <a:pt x="1553" y="213"/>
                      </a:lnTo>
                      <a:lnTo>
                        <a:pt x="1563" y="204"/>
                      </a:lnTo>
                      <a:lnTo>
                        <a:pt x="1574" y="198"/>
                      </a:lnTo>
                      <a:lnTo>
                        <a:pt x="1584" y="188"/>
                      </a:lnTo>
                      <a:lnTo>
                        <a:pt x="1595" y="183"/>
                      </a:lnTo>
                      <a:lnTo>
                        <a:pt x="1603" y="175"/>
                      </a:lnTo>
                      <a:lnTo>
                        <a:pt x="1612" y="168"/>
                      </a:lnTo>
                      <a:lnTo>
                        <a:pt x="1622" y="160"/>
                      </a:lnTo>
                      <a:lnTo>
                        <a:pt x="1631" y="154"/>
                      </a:lnTo>
                      <a:lnTo>
                        <a:pt x="1639" y="149"/>
                      </a:lnTo>
                      <a:lnTo>
                        <a:pt x="1646" y="141"/>
                      </a:lnTo>
                      <a:lnTo>
                        <a:pt x="1654" y="135"/>
                      </a:lnTo>
                      <a:lnTo>
                        <a:pt x="1663" y="128"/>
                      </a:lnTo>
                      <a:lnTo>
                        <a:pt x="1675" y="118"/>
                      </a:lnTo>
                      <a:lnTo>
                        <a:pt x="1686" y="107"/>
                      </a:lnTo>
                      <a:lnTo>
                        <a:pt x="1694" y="95"/>
                      </a:lnTo>
                      <a:lnTo>
                        <a:pt x="1703" y="84"/>
                      </a:lnTo>
                      <a:lnTo>
                        <a:pt x="1713" y="74"/>
                      </a:lnTo>
                      <a:lnTo>
                        <a:pt x="1722" y="67"/>
                      </a:lnTo>
                      <a:lnTo>
                        <a:pt x="1730" y="57"/>
                      </a:lnTo>
                      <a:lnTo>
                        <a:pt x="1738" y="50"/>
                      </a:lnTo>
                      <a:lnTo>
                        <a:pt x="1747" y="44"/>
                      </a:lnTo>
                      <a:lnTo>
                        <a:pt x="1755" y="38"/>
                      </a:lnTo>
                      <a:lnTo>
                        <a:pt x="1760" y="31"/>
                      </a:lnTo>
                      <a:lnTo>
                        <a:pt x="1768" y="25"/>
                      </a:lnTo>
                      <a:lnTo>
                        <a:pt x="1776" y="19"/>
                      </a:lnTo>
                      <a:lnTo>
                        <a:pt x="1781" y="16"/>
                      </a:lnTo>
                      <a:lnTo>
                        <a:pt x="1791" y="8"/>
                      </a:lnTo>
                      <a:lnTo>
                        <a:pt x="1802" y="4"/>
                      </a:lnTo>
                      <a:lnTo>
                        <a:pt x="1808" y="0"/>
                      </a:lnTo>
                      <a:lnTo>
                        <a:pt x="1812" y="2"/>
                      </a:lnTo>
                      <a:lnTo>
                        <a:pt x="1814" y="4"/>
                      </a:lnTo>
                      <a:lnTo>
                        <a:pt x="1814" y="10"/>
                      </a:lnTo>
                      <a:lnTo>
                        <a:pt x="1810" y="17"/>
                      </a:lnTo>
                      <a:lnTo>
                        <a:pt x="1804" y="29"/>
                      </a:lnTo>
                      <a:lnTo>
                        <a:pt x="1800" y="35"/>
                      </a:lnTo>
                      <a:lnTo>
                        <a:pt x="1795" y="42"/>
                      </a:lnTo>
                      <a:lnTo>
                        <a:pt x="1789" y="50"/>
                      </a:lnTo>
                      <a:lnTo>
                        <a:pt x="1783" y="59"/>
                      </a:lnTo>
                      <a:lnTo>
                        <a:pt x="1783" y="5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2" name="Freeform 77"/>
                <p:cNvSpPr>
                  <a:spLocks/>
                </p:cNvSpPr>
                <p:nvPr/>
              </p:nvSpPr>
              <p:spPr bwMode="auto">
                <a:xfrm>
                  <a:off x="2956365" y="2419876"/>
                  <a:ext cx="923482" cy="412539"/>
                </a:xfrm>
                <a:custGeom>
                  <a:avLst/>
                  <a:gdLst/>
                  <a:ahLst/>
                  <a:cxnLst>
                    <a:cxn ang="0">
                      <a:pos x="1371" y="4"/>
                    </a:cxn>
                    <a:cxn ang="0">
                      <a:pos x="1468" y="18"/>
                    </a:cxn>
                    <a:cxn ang="0">
                      <a:pos x="1588" y="40"/>
                    </a:cxn>
                    <a:cxn ang="0">
                      <a:pos x="1709" y="73"/>
                    </a:cxn>
                    <a:cxn ang="0">
                      <a:pos x="1822" y="113"/>
                    </a:cxn>
                    <a:cxn ang="0">
                      <a:pos x="1907" y="166"/>
                    </a:cxn>
                    <a:cxn ang="0">
                      <a:pos x="1947" y="227"/>
                    </a:cxn>
                    <a:cxn ang="0">
                      <a:pos x="1926" y="304"/>
                    </a:cxn>
                    <a:cxn ang="0">
                      <a:pos x="1835" y="407"/>
                    </a:cxn>
                    <a:cxn ang="0">
                      <a:pos x="1679" y="519"/>
                    </a:cxn>
                    <a:cxn ang="0">
                      <a:pos x="1477" y="633"/>
                    </a:cxn>
                    <a:cxn ang="0">
                      <a:pos x="1236" y="736"/>
                    </a:cxn>
                    <a:cxn ang="0">
                      <a:pos x="970" y="818"/>
                    </a:cxn>
                    <a:cxn ang="0">
                      <a:pos x="683" y="863"/>
                    </a:cxn>
                    <a:cxn ang="0">
                      <a:pos x="411" y="873"/>
                    </a:cxn>
                    <a:cxn ang="0">
                      <a:pos x="215" y="859"/>
                    </a:cxn>
                    <a:cxn ang="0">
                      <a:pos x="91" y="831"/>
                    </a:cxn>
                    <a:cxn ang="0">
                      <a:pos x="17" y="780"/>
                    </a:cxn>
                    <a:cxn ang="0">
                      <a:pos x="0" y="702"/>
                    </a:cxn>
                    <a:cxn ang="0">
                      <a:pos x="17" y="629"/>
                    </a:cxn>
                    <a:cxn ang="0">
                      <a:pos x="51" y="557"/>
                    </a:cxn>
                    <a:cxn ang="0">
                      <a:pos x="103" y="476"/>
                    </a:cxn>
                    <a:cxn ang="0">
                      <a:pos x="190" y="399"/>
                    </a:cxn>
                    <a:cxn ang="0">
                      <a:pos x="297" y="327"/>
                    </a:cxn>
                    <a:cxn ang="0">
                      <a:pos x="411" y="266"/>
                    </a:cxn>
                    <a:cxn ang="0">
                      <a:pos x="511" y="215"/>
                    </a:cxn>
                    <a:cxn ang="0">
                      <a:pos x="589" y="179"/>
                    </a:cxn>
                    <a:cxn ang="0">
                      <a:pos x="654" y="160"/>
                    </a:cxn>
                    <a:cxn ang="0">
                      <a:pos x="589" y="202"/>
                    </a:cxn>
                    <a:cxn ang="0">
                      <a:pos x="504" y="240"/>
                    </a:cxn>
                    <a:cxn ang="0">
                      <a:pos x="420" y="287"/>
                    </a:cxn>
                    <a:cxn ang="0">
                      <a:pos x="325" y="352"/>
                    </a:cxn>
                    <a:cxn ang="0">
                      <a:pos x="228" y="428"/>
                    </a:cxn>
                    <a:cxn ang="0">
                      <a:pos x="141" y="510"/>
                    </a:cxn>
                    <a:cxn ang="0">
                      <a:pos x="72" y="590"/>
                    </a:cxn>
                    <a:cxn ang="0">
                      <a:pos x="30" y="666"/>
                    </a:cxn>
                    <a:cxn ang="0">
                      <a:pos x="30" y="732"/>
                    </a:cxn>
                    <a:cxn ang="0">
                      <a:pos x="103" y="799"/>
                    </a:cxn>
                    <a:cxn ang="0">
                      <a:pos x="190" y="829"/>
                    </a:cxn>
                    <a:cxn ang="0">
                      <a:pos x="302" y="846"/>
                    </a:cxn>
                    <a:cxn ang="0">
                      <a:pos x="434" y="852"/>
                    </a:cxn>
                    <a:cxn ang="0">
                      <a:pos x="570" y="846"/>
                    </a:cxn>
                    <a:cxn ang="0">
                      <a:pos x="711" y="833"/>
                    </a:cxn>
                    <a:cxn ang="0">
                      <a:pos x="846" y="808"/>
                    </a:cxn>
                    <a:cxn ang="0">
                      <a:pos x="985" y="780"/>
                    </a:cxn>
                    <a:cxn ang="0">
                      <a:pos x="1120" y="743"/>
                    </a:cxn>
                    <a:cxn ang="0">
                      <a:pos x="1259" y="700"/>
                    </a:cxn>
                    <a:cxn ang="0">
                      <a:pos x="1392" y="645"/>
                    </a:cxn>
                    <a:cxn ang="0">
                      <a:pos x="1527" y="578"/>
                    </a:cxn>
                    <a:cxn ang="0">
                      <a:pos x="1656" y="500"/>
                    </a:cxn>
                    <a:cxn ang="0">
                      <a:pos x="1772" y="413"/>
                    </a:cxn>
                    <a:cxn ang="0">
                      <a:pos x="1850" y="341"/>
                    </a:cxn>
                    <a:cxn ang="0">
                      <a:pos x="1903" y="265"/>
                    </a:cxn>
                    <a:cxn ang="0">
                      <a:pos x="1890" y="192"/>
                    </a:cxn>
                    <a:cxn ang="0">
                      <a:pos x="1820" y="145"/>
                    </a:cxn>
                    <a:cxn ang="0">
                      <a:pos x="1734" y="111"/>
                    </a:cxn>
                    <a:cxn ang="0">
                      <a:pos x="1658" y="90"/>
                    </a:cxn>
                    <a:cxn ang="0">
                      <a:pos x="1578" y="73"/>
                    </a:cxn>
                    <a:cxn ang="0">
                      <a:pos x="1498" y="57"/>
                    </a:cxn>
                    <a:cxn ang="0">
                      <a:pos x="1430" y="46"/>
                    </a:cxn>
                    <a:cxn ang="0">
                      <a:pos x="1356" y="38"/>
                    </a:cxn>
                    <a:cxn ang="0">
                      <a:pos x="1314" y="0"/>
                    </a:cxn>
                  </a:cxnLst>
                  <a:rect l="0" t="0" r="r" b="b"/>
                  <a:pathLst>
                    <a:path w="1951" h="873">
                      <a:moveTo>
                        <a:pt x="1314" y="0"/>
                      </a:moveTo>
                      <a:lnTo>
                        <a:pt x="1318" y="0"/>
                      </a:lnTo>
                      <a:lnTo>
                        <a:pt x="1323" y="0"/>
                      </a:lnTo>
                      <a:lnTo>
                        <a:pt x="1329" y="0"/>
                      </a:lnTo>
                      <a:lnTo>
                        <a:pt x="1337" y="0"/>
                      </a:lnTo>
                      <a:lnTo>
                        <a:pt x="1344" y="0"/>
                      </a:lnTo>
                      <a:lnTo>
                        <a:pt x="1352" y="2"/>
                      </a:lnTo>
                      <a:lnTo>
                        <a:pt x="1360" y="4"/>
                      </a:lnTo>
                      <a:lnTo>
                        <a:pt x="1371" y="4"/>
                      </a:lnTo>
                      <a:lnTo>
                        <a:pt x="1379" y="4"/>
                      </a:lnTo>
                      <a:lnTo>
                        <a:pt x="1390" y="6"/>
                      </a:lnTo>
                      <a:lnTo>
                        <a:pt x="1399" y="6"/>
                      </a:lnTo>
                      <a:lnTo>
                        <a:pt x="1411" y="10"/>
                      </a:lnTo>
                      <a:lnTo>
                        <a:pt x="1420" y="10"/>
                      </a:lnTo>
                      <a:lnTo>
                        <a:pt x="1432" y="14"/>
                      </a:lnTo>
                      <a:lnTo>
                        <a:pt x="1443" y="14"/>
                      </a:lnTo>
                      <a:lnTo>
                        <a:pt x="1457" y="16"/>
                      </a:lnTo>
                      <a:lnTo>
                        <a:pt x="1468" y="18"/>
                      </a:lnTo>
                      <a:lnTo>
                        <a:pt x="1481" y="19"/>
                      </a:lnTo>
                      <a:lnTo>
                        <a:pt x="1493" y="21"/>
                      </a:lnTo>
                      <a:lnTo>
                        <a:pt x="1506" y="23"/>
                      </a:lnTo>
                      <a:lnTo>
                        <a:pt x="1519" y="25"/>
                      </a:lnTo>
                      <a:lnTo>
                        <a:pt x="1533" y="29"/>
                      </a:lnTo>
                      <a:lnTo>
                        <a:pt x="1546" y="31"/>
                      </a:lnTo>
                      <a:lnTo>
                        <a:pt x="1559" y="35"/>
                      </a:lnTo>
                      <a:lnTo>
                        <a:pt x="1573" y="38"/>
                      </a:lnTo>
                      <a:lnTo>
                        <a:pt x="1588" y="40"/>
                      </a:lnTo>
                      <a:lnTo>
                        <a:pt x="1601" y="42"/>
                      </a:lnTo>
                      <a:lnTo>
                        <a:pt x="1614" y="46"/>
                      </a:lnTo>
                      <a:lnTo>
                        <a:pt x="1628" y="50"/>
                      </a:lnTo>
                      <a:lnTo>
                        <a:pt x="1643" y="54"/>
                      </a:lnTo>
                      <a:lnTo>
                        <a:pt x="1656" y="57"/>
                      </a:lnTo>
                      <a:lnTo>
                        <a:pt x="1671" y="61"/>
                      </a:lnTo>
                      <a:lnTo>
                        <a:pt x="1685" y="65"/>
                      </a:lnTo>
                      <a:lnTo>
                        <a:pt x="1696" y="69"/>
                      </a:lnTo>
                      <a:lnTo>
                        <a:pt x="1709" y="73"/>
                      </a:lnTo>
                      <a:lnTo>
                        <a:pt x="1725" y="76"/>
                      </a:lnTo>
                      <a:lnTo>
                        <a:pt x="1738" y="80"/>
                      </a:lnTo>
                      <a:lnTo>
                        <a:pt x="1749" y="86"/>
                      </a:lnTo>
                      <a:lnTo>
                        <a:pt x="1763" y="90"/>
                      </a:lnTo>
                      <a:lnTo>
                        <a:pt x="1776" y="95"/>
                      </a:lnTo>
                      <a:lnTo>
                        <a:pt x="1787" y="97"/>
                      </a:lnTo>
                      <a:lnTo>
                        <a:pt x="1801" y="103"/>
                      </a:lnTo>
                      <a:lnTo>
                        <a:pt x="1810" y="107"/>
                      </a:lnTo>
                      <a:lnTo>
                        <a:pt x="1822" y="113"/>
                      </a:lnTo>
                      <a:lnTo>
                        <a:pt x="1833" y="118"/>
                      </a:lnTo>
                      <a:lnTo>
                        <a:pt x="1844" y="124"/>
                      </a:lnTo>
                      <a:lnTo>
                        <a:pt x="1854" y="130"/>
                      </a:lnTo>
                      <a:lnTo>
                        <a:pt x="1865" y="135"/>
                      </a:lnTo>
                      <a:lnTo>
                        <a:pt x="1873" y="141"/>
                      </a:lnTo>
                      <a:lnTo>
                        <a:pt x="1882" y="147"/>
                      </a:lnTo>
                      <a:lnTo>
                        <a:pt x="1892" y="152"/>
                      </a:lnTo>
                      <a:lnTo>
                        <a:pt x="1900" y="160"/>
                      </a:lnTo>
                      <a:lnTo>
                        <a:pt x="1907" y="166"/>
                      </a:lnTo>
                      <a:lnTo>
                        <a:pt x="1913" y="171"/>
                      </a:lnTo>
                      <a:lnTo>
                        <a:pt x="1921" y="179"/>
                      </a:lnTo>
                      <a:lnTo>
                        <a:pt x="1926" y="185"/>
                      </a:lnTo>
                      <a:lnTo>
                        <a:pt x="1932" y="192"/>
                      </a:lnTo>
                      <a:lnTo>
                        <a:pt x="1936" y="198"/>
                      </a:lnTo>
                      <a:lnTo>
                        <a:pt x="1940" y="206"/>
                      </a:lnTo>
                      <a:lnTo>
                        <a:pt x="1943" y="213"/>
                      </a:lnTo>
                      <a:lnTo>
                        <a:pt x="1945" y="221"/>
                      </a:lnTo>
                      <a:lnTo>
                        <a:pt x="1947" y="227"/>
                      </a:lnTo>
                      <a:lnTo>
                        <a:pt x="1949" y="236"/>
                      </a:lnTo>
                      <a:lnTo>
                        <a:pt x="1951" y="244"/>
                      </a:lnTo>
                      <a:lnTo>
                        <a:pt x="1949" y="251"/>
                      </a:lnTo>
                      <a:lnTo>
                        <a:pt x="1947" y="259"/>
                      </a:lnTo>
                      <a:lnTo>
                        <a:pt x="1945" y="266"/>
                      </a:lnTo>
                      <a:lnTo>
                        <a:pt x="1941" y="276"/>
                      </a:lnTo>
                      <a:lnTo>
                        <a:pt x="1938" y="285"/>
                      </a:lnTo>
                      <a:lnTo>
                        <a:pt x="1932" y="295"/>
                      </a:lnTo>
                      <a:lnTo>
                        <a:pt x="1926" y="304"/>
                      </a:lnTo>
                      <a:lnTo>
                        <a:pt x="1921" y="316"/>
                      </a:lnTo>
                      <a:lnTo>
                        <a:pt x="1911" y="325"/>
                      </a:lnTo>
                      <a:lnTo>
                        <a:pt x="1901" y="337"/>
                      </a:lnTo>
                      <a:lnTo>
                        <a:pt x="1892" y="346"/>
                      </a:lnTo>
                      <a:lnTo>
                        <a:pt x="1882" y="360"/>
                      </a:lnTo>
                      <a:lnTo>
                        <a:pt x="1871" y="369"/>
                      </a:lnTo>
                      <a:lnTo>
                        <a:pt x="1860" y="380"/>
                      </a:lnTo>
                      <a:lnTo>
                        <a:pt x="1846" y="394"/>
                      </a:lnTo>
                      <a:lnTo>
                        <a:pt x="1835" y="407"/>
                      </a:lnTo>
                      <a:lnTo>
                        <a:pt x="1820" y="417"/>
                      </a:lnTo>
                      <a:lnTo>
                        <a:pt x="1803" y="430"/>
                      </a:lnTo>
                      <a:lnTo>
                        <a:pt x="1787" y="441"/>
                      </a:lnTo>
                      <a:lnTo>
                        <a:pt x="1772" y="455"/>
                      </a:lnTo>
                      <a:lnTo>
                        <a:pt x="1753" y="466"/>
                      </a:lnTo>
                      <a:lnTo>
                        <a:pt x="1736" y="481"/>
                      </a:lnTo>
                      <a:lnTo>
                        <a:pt x="1719" y="493"/>
                      </a:lnTo>
                      <a:lnTo>
                        <a:pt x="1700" y="506"/>
                      </a:lnTo>
                      <a:lnTo>
                        <a:pt x="1679" y="519"/>
                      </a:lnTo>
                      <a:lnTo>
                        <a:pt x="1660" y="533"/>
                      </a:lnTo>
                      <a:lnTo>
                        <a:pt x="1637" y="544"/>
                      </a:lnTo>
                      <a:lnTo>
                        <a:pt x="1618" y="557"/>
                      </a:lnTo>
                      <a:lnTo>
                        <a:pt x="1595" y="569"/>
                      </a:lnTo>
                      <a:lnTo>
                        <a:pt x="1573" y="582"/>
                      </a:lnTo>
                      <a:lnTo>
                        <a:pt x="1550" y="595"/>
                      </a:lnTo>
                      <a:lnTo>
                        <a:pt x="1527" y="609"/>
                      </a:lnTo>
                      <a:lnTo>
                        <a:pt x="1502" y="620"/>
                      </a:lnTo>
                      <a:lnTo>
                        <a:pt x="1477" y="633"/>
                      </a:lnTo>
                      <a:lnTo>
                        <a:pt x="1453" y="645"/>
                      </a:lnTo>
                      <a:lnTo>
                        <a:pt x="1428" y="658"/>
                      </a:lnTo>
                      <a:lnTo>
                        <a:pt x="1401" y="667"/>
                      </a:lnTo>
                      <a:lnTo>
                        <a:pt x="1375" y="681"/>
                      </a:lnTo>
                      <a:lnTo>
                        <a:pt x="1348" y="692"/>
                      </a:lnTo>
                      <a:lnTo>
                        <a:pt x="1322" y="704"/>
                      </a:lnTo>
                      <a:lnTo>
                        <a:pt x="1293" y="715"/>
                      </a:lnTo>
                      <a:lnTo>
                        <a:pt x="1264" y="724"/>
                      </a:lnTo>
                      <a:lnTo>
                        <a:pt x="1236" y="736"/>
                      </a:lnTo>
                      <a:lnTo>
                        <a:pt x="1207" y="745"/>
                      </a:lnTo>
                      <a:lnTo>
                        <a:pt x="1179" y="755"/>
                      </a:lnTo>
                      <a:lnTo>
                        <a:pt x="1150" y="766"/>
                      </a:lnTo>
                      <a:lnTo>
                        <a:pt x="1120" y="776"/>
                      </a:lnTo>
                      <a:lnTo>
                        <a:pt x="1091" y="785"/>
                      </a:lnTo>
                      <a:lnTo>
                        <a:pt x="1061" y="793"/>
                      </a:lnTo>
                      <a:lnTo>
                        <a:pt x="1031" y="802"/>
                      </a:lnTo>
                      <a:lnTo>
                        <a:pt x="1000" y="808"/>
                      </a:lnTo>
                      <a:lnTo>
                        <a:pt x="970" y="818"/>
                      </a:lnTo>
                      <a:lnTo>
                        <a:pt x="937" y="823"/>
                      </a:lnTo>
                      <a:lnTo>
                        <a:pt x="905" y="831"/>
                      </a:lnTo>
                      <a:lnTo>
                        <a:pt x="875" y="837"/>
                      </a:lnTo>
                      <a:lnTo>
                        <a:pt x="844" y="842"/>
                      </a:lnTo>
                      <a:lnTo>
                        <a:pt x="812" y="848"/>
                      </a:lnTo>
                      <a:lnTo>
                        <a:pt x="780" y="854"/>
                      </a:lnTo>
                      <a:lnTo>
                        <a:pt x="747" y="856"/>
                      </a:lnTo>
                      <a:lnTo>
                        <a:pt x="715" y="861"/>
                      </a:lnTo>
                      <a:lnTo>
                        <a:pt x="683" y="863"/>
                      </a:lnTo>
                      <a:lnTo>
                        <a:pt x="652" y="867"/>
                      </a:lnTo>
                      <a:lnTo>
                        <a:pt x="620" y="869"/>
                      </a:lnTo>
                      <a:lnTo>
                        <a:pt x="588" y="873"/>
                      </a:lnTo>
                      <a:lnTo>
                        <a:pt x="555" y="873"/>
                      </a:lnTo>
                      <a:lnTo>
                        <a:pt x="523" y="873"/>
                      </a:lnTo>
                      <a:lnTo>
                        <a:pt x="494" y="873"/>
                      </a:lnTo>
                      <a:lnTo>
                        <a:pt x="466" y="873"/>
                      </a:lnTo>
                      <a:lnTo>
                        <a:pt x="437" y="873"/>
                      </a:lnTo>
                      <a:lnTo>
                        <a:pt x="411" y="873"/>
                      </a:lnTo>
                      <a:lnTo>
                        <a:pt x="384" y="873"/>
                      </a:lnTo>
                      <a:lnTo>
                        <a:pt x="361" y="873"/>
                      </a:lnTo>
                      <a:lnTo>
                        <a:pt x="337" y="869"/>
                      </a:lnTo>
                      <a:lnTo>
                        <a:pt x="316" y="869"/>
                      </a:lnTo>
                      <a:lnTo>
                        <a:pt x="293" y="867"/>
                      </a:lnTo>
                      <a:lnTo>
                        <a:pt x="272" y="865"/>
                      </a:lnTo>
                      <a:lnTo>
                        <a:pt x="253" y="863"/>
                      </a:lnTo>
                      <a:lnTo>
                        <a:pt x="234" y="861"/>
                      </a:lnTo>
                      <a:lnTo>
                        <a:pt x="215" y="859"/>
                      </a:lnTo>
                      <a:lnTo>
                        <a:pt x="200" y="857"/>
                      </a:lnTo>
                      <a:lnTo>
                        <a:pt x="182" y="854"/>
                      </a:lnTo>
                      <a:lnTo>
                        <a:pt x="167" y="850"/>
                      </a:lnTo>
                      <a:lnTo>
                        <a:pt x="152" y="846"/>
                      </a:lnTo>
                      <a:lnTo>
                        <a:pt x="139" y="844"/>
                      </a:lnTo>
                      <a:lnTo>
                        <a:pt x="124" y="840"/>
                      </a:lnTo>
                      <a:lnTo>
                        <a:pt x="112" y="837"/>
                      </a:lnTo>
                      <a:lnTo>
                        <a:pt x="103" y="835"/>
                      </a:lnTo>
                      <a:lnTo>
                        <a:pt x="91" y="831"/>
                      </a:lnTo>
                      <a:lnTo>
                        <a:pt x="82" y="825"/>
                      </a:lnTo>
                      <a:lnTo>
                        <a:pt x="72" y="821"/>
                      </a:lnTo>
                      <a:lnTo>
                        <a:pt x="63" y="816"/>
                      </a:lnTo>
                      <a:lnTo>
                        <a:pt x="55" y="812"/>
                      </a:lnTo>
                      <a:lnTo>
                        <a:pt x="47" y="806"/>
                      </a:lnTo>
                      <a:lnTo>
                        <a:pt x="40" y="802"/>
                      </a:lnTo>
                      <a:lnTo>
                        <a:pt x="34" y="797"/>
                      </a:lnTo>
                      <a:lnTo>
                        <a:pt x="30" y="793"/>
                      </a:lnTo>
                      <a:lnTo>
                        <a:pt x="17" y="780"/>
                      </a:lnTo>
                      <a:lnTo>
                        <a:pt x="11" y="768"/>
                      </a:lnTo>
                      <a:lnTo>
                        <a:pt x="6" y="755"/>
                      </a:lnTo>
                      <a:lnTo>
                        <a:pt x="2" y="743"/>
                      </a:lnTo>
                      <a:lnTo>
                        <a:pt x="0" y="736"/>
                      </a:lnTo>
                      <a:lnTo>
                        <a:pt x="0" y="728"/>
                      </a:lnTo>
                      <a:lnTo>
                        <a:pt x="0" y="721"/>
                      </a:lnTo>
                      <a:lnTo>
                        <a:pt x="0" y="715"/>
                      </a:lnTo>
                      <a:lnTo>
                        <a:pt x="0" y="707"/>
                      </a:lnTo>
                      <a:lnTo>
                        <a:pt x="0" y="702"/>
                      </a:lnTo>
                      <a:lnTo>
                        <a:pt x="0" y="694"/>
                      </a:lnTo>
                      <a:lnTo>
                        <a:pt x="2" y="686"/>
                      </a:lnTo>
                      <a:lnTo>
                        <a:pt x="2" y="679"/>
                      </a:lnTo>
                      <a:lnTo>
                        <a:pt x="6" y="671"/>
                      </a:lnTo>
                      <a:lnTo>
                        <a:pt x="6" y="662"/>
                      </a:lnTo>
                      <a:lnTo>
                        <a:pt x="9" y="654"/>
                      </a:lnTo>
                      <a:lnTo>
                        <a:pt x="11" y="647"/>
                      </a:lnTo>
                      <a:lnTo>
                        <a:pt x="15" y="639"/>
                      </a:lnTo>
                      <a:lnTo>
                        <a:pt x="17" y="629"/>
                      </a:lnTo>
                      <a:lnTo>
                        <a:pt x="21" y="624"/>
                      </a:lnTo>
                      <a:lnTo>
                        <a:pt x="25" y="614"/>
                      </a:lnTo>
                      <a:lnTo>
                        <a:pt x="28" y="607"/>
                      </a:lnTo>
                      <a:lnTo>
                        <a:pt x="32" y="597"/>
                      </a:lnTo>
                      <a:lnTo>
                        <a:pt x="36" y="590"/>
                      </a:lnTo>
                      <a:lnTo>
                        <a:pt x="40" y="580"/>
                      </a:lnTo>
                      <a:lnTo>
                        <a:pt x="44" y="572"/>
                      </a:lnTo>
                      <a:lnTo>
                        <a:pt x="46" y="563"/>
                      </a:lnTo>
                      <a:lnTo>
                        <a:pt x="51" y="557"/>
                      </a:lnTo>
                      <a:lnTo>
                        <a:pt x="55" y="548"/>
                      </a:lnTo>
                      <a:lnTo>
                        <a:pt x="59" y="538"/>
                      </a:lnTo>
                      <a:lnTo>
                        <a:pt x="63" y="529"/>
                      </a:lnTo>
                      <a:lnTo>
                        <a:pt x="68" y="521"/>
                      </a:lnTo>
                      <a:lnTo>
                        <a:pt x="74" y="512"/>
                      </a:lnTo>
                      <a:lnTo>
                        <a:pt x="82" y="504"/>
                      </a:lnTo>
                      <a:lnTo>
                        <a:pt x="87" y="495"/>
                      </a:lnTo>
                      <a:lnTo>
                        <a:pt x="97" y="485"/>
                      </a:lnTo>
                      <a:lnTo>
                        <a:pt x="103" y="476"/>
                      </a:lnTo>
                      <a:lnTo>
                        <a:pt x="112" y="468"/>
                      </a:lnTo>
                      <a:lnTo>
                        <a:pt x="120" y="458"/>
                      </a:lnTo>
                      <a:lnTo>
                        <a:pt x="131" y="451"/>
                      </a:lnTo>
                      <a:lnTo>
                        <a:pt x="139" y="441"/>
                      </a:lnTo>
                      <a:lnTo>
                        <a:pt x="150" y="434"/>
                      </a:lnTo>
                      <a:lnTo>
                        <a:pt x="160" y="424"/>
                      </a:lnTo>
                      <a:lnTo>
                        <a:pt x="171" y="417"/>
                      </a:lnTo>
                      <a:lnTo>
                        <a:pt x="181" y="407"/>
                      </a:lnTo>
                      <a:lnTo>
                        <a:pt x="190" y="399"/>
                      </a:lnTo>
                      <a:lnTo>
                        <a:pt x="202" y="390"/>
                      </a:lnTo>
                      <a:lnTo>
                        <a:pt x="213" y="382"/>
                      </a:lnTo>
                      <a:lnTo>
                        <a:pt x="224" y="375"/>
                      </a:lnTo>
                      <a:lnTo>
                        <a:pt x="238" y="365"/>
                      </a:lnTo>
                      <a:lnTo>
                        <a:pt x="249" y="360"/>
                      </a:lnTo>
                      <a:lnTo>
                        <a:pt x="262" y="352"/>
                      </a:lnTo>
                      <a:lnTo>
                        <a:pt x="272" y="342"/>
                      </a:lnTo>
                      <a:lnTo>
                        <a:pt x="285" y="337"/>
                      </a:lnTo>
                      <a:lnTo>
                        <a:pt x="297" y="327"/>
                      </a:lnTo>
                      <a:lnTo>
                        <a:pt x="310" y="322"/>
                      </a:lnTo>
                      <a:lnTo>
                        <a:pt x="323" y="314"/>
                      </a:lnTo>
                      <a:lnTo>
                        <a:pt x="335" y="306"/>
                      </a:lnTo>
                      <a:lnTo>
                        <a:pt x="348" y="299"/>
                      </a:lnTo>
                      <a:lnTo>
                        <a:pt x="361" y="293"/>
                      </a:lnTo>
                      <a:lnTo>
                        <a:pt x="373" y="287"/>
                      </a:lnTo>
                      <a:lnTo>
                        <a:pt x="384" y="280"/>
                      </a:lnTo>
                      <a:lnTo>
                        <a:pt x="397" y="272"/>
                      </a:lnTo>
                      <a:lnTo>
                        <a:pt x="411" y="266"/>
                      </a:lnTo>
                      <a:lnTo>
                        <a:pt x="420" y="259"/>
                      </a:lnTo>
                      <a:lnTo>
                        <a:pt x="434" y="253"/>
                      </a:lnTo>
                      <a:lnTo>
                        <a:pt x="445" y="247"/>
                      </a:lnTo>
                      <a:lnTo>
                        <a:pt x="456" y="242"/>
                      </a:lnTo>
                      <a:lnTo>
                        <a:pt x="468" y="236"/>
                      </a:lnTo>
                      <a:lnTo>
                        <a:pt x="479" y="230"/>
                      </a:lnTo>
                      <a:lnTo>
                        <a:pt x="489" y="225"/>
                      </a:lnTo>
                      <a:lnTo>
                        <a:pt x="502" y="221"/>
                      </a:lnTo>
                      <a:lnTo>
                        <a:pt x="511" y="215"/>
                      </a:lnTo>
                      <a:lnTo>
                        <a:pt x="521" y="209"/>
                      </a:lnTo>
                      <a:lnTo>
                        <a:pt x="532" y="206"/>
                      </a:lnTo>
                      <a:lnTo>
                        <a:pt x="542" y="202"/>
                      </a:lnTo>
                      <a:lnTo>
                        <a:pt x="551" y="198"/>
                      </a:lnTo>
                      <a:lnTo>
                        <a:pt x="559" y="192"/>
                      </a:lnTo>
                      <a:lnTo>
                        <a:pt x="567" y="189"/>
                      </a:lnTo>
                      <a:lnTo>
                        <a:pt x="576" y="187"/>
                      </a:lnTo>
                      <a:lnTo>
                        <a:pt x="582" y="183"/>
                      </a:lnTo>
                      <a:lnTo>
                        <a:pt x="589" y="179"/>
                      </a:lnTo>
                      <a:lnTo>
                        <a:pt x="597" y="177"/>
                      </a:lnTo>
                      <a:lnTo>
                        <a:pt x="605" y="175"/>
                      </a:lnTo>
                      <a:lnTo>
                        <a:pt x="614" y="170"/>
                      </a:lnTo>
                      <a:lnTo>
                        <a:pt x="624" y="168"/>
                      </a:lnTo>
                      <a:lnTo>
                        <a:pt x="629" y="164"/>
                      </a:lnTo>
                      <a:lnTo>
                        <a:pt x="635" y="164"/>
                      </a:lnTo>
                      <a:lnTo>
                        <a:pt x="645" y="160"/>
                      </a:lnTo>
                      <a:lnTo>
                        <a:pt x="652" y="160"/>
                      </a:lnTo>
                      <a:lnTo>
                        <a:pt x="654" y="160"/>
                      </a:lnTo>
                      <a:lnTo>
                        <a:pt x="652" y="168"/>
                      </a:lnTo>
                      <a:lnTo>
                        <a:pt x="648" y="170"/>
                      </a:lnTo>
                      <a:lnTo>
                        <a:pt x="641" y="175"/>
                      </a:lnTo>
                      <a:lnTo>
                        <a:pt x="631" y="179"/>
                      </a:lnTo>
                      <a:lnTo>
                        <a:pt x="620" y="187"/>
                      </a:lnTo>
                      <a:lnTo>
                        <a:pt x="614" y="190"/>
                      </a:lnTo>
                      <a:lnTo>
                        <a:pt x="607" y="194"/>
                      </a:lnTo>
                      <a:lnTo>
                        <a:pt x="597" y="198"/>
                      </a:lnTo>
                      <a:lnTo>
                        <a:pt x="589" y="202"/>
                      </a:lnTo>
                      <a:lnTo>
                        <a:pt x="578" y="206"/>
                      </a:lnTo>
                      <a:lnTo>
                        <a:pt x="567" y="211"/>
                      </a:lnTo>
                      <a:lnTo>
                        <a:pt x="555" y="217"/>
                      </a:lnTo>
                      <a:lnTo>
                        <a:pt x="544" y="223"/>
                      </a:lnTo>
                      <a:lnTo>
                        <a:pt x="536" y="227"/>
                      </a:lnTo>
                      <a:lnTo>
                        <a:pt x="529" y="228"/>
                      </a:lnTo>
                      <a:lnTo>
                        <a:pt x="521" y="232"/>
                      </a:lnTo>
                      <a:lnTo>
                        <a:pt x="513" y="236"/>
                      </a:lnTo>
                      <a:lnTo>
                        <a:pt x="504" y="240"/>
                      </a:lnTo>
                      <a:lnTo>
                        <a:pt x="494" y="244"/>
                      </a:lnTo>
                      <a:lnTo>
                        <a:pt x="487" y="249"/>
                      </a:lnTo>
                      <a:lnTo>
                        <a:pt x="479" y="255"/>
                      </a:lnTo>
                      <a:lnTo>
                        <a:pt x="470" y="259"/>
                      </a:lnTo>
                      <a:lnTo>
                        <a:pt x="460" y="265"/>
                      </a:lnTo>
                      <a:lnTo>
                        <a:pt x="451" y="268"/>
                      </a:lnTo>
                      <a:lnTo>
                        <a:pt x="441" y="276"/>
                      </a:lnTo>
                      <a:lnTo>
                        <a:pt x="430" y="282"/>
                      </a:lnTo>
                      <a:lnTo>
                        <a:pt x="420" y="287"/>
                      </a:lnTo>
                      <a:lnTo>
                        <a:pt x="411" y="295"/>
                      </a:lnTo>
                      <a:lnTo>
                        <a:pt x="401" y="303"/>
                      </a:lnTo>
                      <a:lnTo>
                        <a:pt x="388" y="308"/>
                      </a:lnTo>
                      <a:lnTo>
                        <a:pt x="378" y="314"/>
                      </a:lnTo>
                      <a:lnTo>
                        <a:pt x="367" y="322"/>
                      </a:lnTo>
                      <a:lnTo>
                        <a:pt x="357" y="329"/>
                      </a:lnTo>
                      <a:lnTo>
                        <a:pt x="346" y="337"/>
                      </a:lnTo>
                      <a:lnTo>
                        <a:pt x="335" y="342"/>
                      </a:lnTo>
                      <a:lnTo>
                        <a:pt x="325" y="352"/>
                      </a:lnTo>
                      <a:lnTo>
                        <a:pt x="314" y="360"/>
                      </a:lnTo>
                      <a:lnTo>
                        <a:pt x="302" y="367"/>
                      </a:lnTo>
                      <a:lnTo>
                        <a:pt x="291" y="375"/>
                      </a:lnTo>
                      <a:lnTo>
                        <a:pt x="281" y="384"/>
                      </a:lnTo>
                      <a:lnTo>
                        <a:pt x="270" y="394"/>
                      </a:lnTo>
                      <a:lnTo>
                        <a:pt x="260" y="401"/>
                      </a:lnTo>
                      <a:lnTo>
                        <a:pt x="249" y="411"/>
                      </a:lnTo>
                      <a:lnTo>
                        <a:pt x="238" y="418"/>
                      </a:lnTo>
                      <a:lnTo>
                        <a:pt x="228" y="428"/>
                      </a:lnTo>
                      <a:lnTo>
                        <a:pt x="219" y="437"/>
                      </a:lnTo>
                      <a:lnTo>
                        <a:pt x="207" y="447"/>
                      </a:lnTo>
                      <a:lnTo>
                        <a:pt x="196" y="455"/>
                      </a:lnTo>
                      <a:lnTo>
                        <a:pt x="188" y="464"/>
                      </a:lnTo>
                      <a:lnTo>
                        <a:pt x="177" y="472"/>
                      </a:lnTo>
                      <a:lnTo>
                        <a:pt x="167" y="481"/>
                      </a:lnTo>
                      <a:lnTo>
                        <a:pt x="158" y="491"/>
                      </a:lnTo>
                      <a:lnTo>
                        <a:pt x="150" y="500"/>
                      </a:lnTo>
                      <a:lnTo>
                        <a:pt x="141" y="510"/>
                      </a:lnTo>
                      <a:lnTo>
                        <a:pt x="131" y="519"/>
                      </a:lnTo>
                      <a:lnTo>
                        <a:pt x="122" y="527"/>
                      </a:lnTo>
                      <a:lnTo>
                        <a:pt x="116" y="536"/>
                      </a:lnTo>
                      <a:lnTo>
                        <a:pt x="106" y="544"/>
                      </a:lnTo>
                      <a:lnTo>
                        <a:pt x="99" y="553"/>
                      </a:lnTo>
                      <a:lnTo>
                        <a:pt x="91" y="563"/>
                      </a:lnTo>
                      <a:lnTo>
                        <a:pt x="86" y="572"/>
                      </a:lnTo>
                      <a:lnTo>
                        <a:pt x="78" y="582"/>
                      </a:lnTo>
                      <a:lnTo>
                        <a:pt x="72" y="590"/>
                      </a:lnTo>
                      <a:lnTo>
                        <a:pt x="65" y="597"/>
                      </a:lnTo>
                      <a:lnTo>
                        <a:pt x="59" y="609"/>
                      </a:lnTo>
                      <a:lnTo>
                        <a:pt x="53" y="616"/>
                      </a:lnTo>
                      <a:lnTo>
                        <a:pt x="49" y="626"/>
                      </a:lnTo>
                      <a:lnTo>
                        <a:pt x="46" y="633"/>
                      </a:lnTo>
                      <a:lnTo>
                        <a:pt x="42" y="643"/>
                      </a:lnTo>
                      <a:lnTo>
                        <a:pt x="38" y="650"/>
                      </a:lnTo>
                      <a:lnTo>
                        <a:pt x="34" y="658"/>
                      </a:lnTo>
                      <a:lnTo>
                        <a:pt x="30" y="666"/>
                      </a:lnTo>
                      <a:lnTo>
                        <a:pt x="30" y="673"/>
                      </a:lnTo>
                      <a:lnTo>
                        <a:pt x="27" y="681"/>
                      </a:lnTo>
                      <a:lnTo>
                        <a:pt x="27" y="688"/>
                      </a:lnTo>
                      <a:lnTo>
                        <a:pt x="27" y="698"/>
                      </a:lnTo>
                      <a:lnTo>
                        <a:pt x="27" y="705"/>
                      </a:lnTo>
                      <a:lnTo>
                        <a:pt x="27" y="711"/>
                      </a:lnTo>
                      <a:lnTo>
                        <a:pt x="27" y="719"/>
                      </a:lnTo>
                      <a:lnTo>
                        <a:pt x="28" y="724"/>
                      </a:lnTo>
                      <a:lnTo>
                        <a:pt x="30" y="732"/>
                      </a:lnTo>
                      <a:lnTo>
                        <a:pt x="36" y="743"/>
                      </a:lnTo>
                      <a:lnTo>
                        <a:pt x="46" y="755"/>
                      </a:lnTo>
                      <a:lnTo>
                        <a:pt x="53" y="766"/>
                      </a:lnTo>
                      <a:lnTo>
                        <a:pt x="65" y="778"/>
                      </a:lnTo>
                      <a:lnTo>
                        <a:pt x="72" y="780"/>
                      </a:lnTo>
                      <a:lnTo>
                        <a:pt x="78" y="787"/>
                      </a:lnTo>
                      <a:lnTo>
                        <a:pt x="87" y="789"/>
                      </a:lnTo>
                      <a:lnTo>
                        <a:pt x="95" y="797"/>
                      </a:lnTo>
                      <a:lnTo>
                        <a:pt x="103" y="799"/>
                      </a:lnTo>
                      <a:lnTo>
                        <a:pt x="110" y="802"/>
                      </a:lnTo>
                      <a:lnTo>
                        <a:pt x="118" y="806"/>
                      </a:lnTo>
                      <a:lnTo>
                        <a:pt x="127" y="810"/>
                      </a:lnTo>
                      <a:lnTo>
                        <a:pt x="137" y="814"/>
                      </a:lnTo>
                      <a:lnTo>
                        <a:pt x="146" y="818"/>
                      </a:lnTo>
                      <a:lnTo>
                        <a:pt x="158" y="821"/>
                      </a:lnTo>
                      <a:lnTo>
                        <a:pt x="169" y="825"/>
                      </a:lnTo>
                      <a:lnTo>
                        <a:pt x="181" y="827"/>
                      </a:lnTo>
                      <a:lnTo>
                        <a:pt x="190" y="829"/>
                      </a:lnTo>
                      <a:lnTo>
                        <a:pt x="202" y="831"/>
                      </a:lnTo>
                      <a:lnTo>
                        <a:pt x="215" y="835"/>
                      </a:lnTo>
                      <a:lnTo>
                        <a:pt x="224" y="837"/>
                      </a:lnTo>
                      <a:lnTo>
                        <a:pt x="238" y="838"/>
                      </a:lnTo>
                      <a:lnTo>
                        <a:pt x="251" y="840"/>
                      </a:lnTo>
                      <a:lnTo>
                        <a:pt x="266" y="842"/>
                      </a:lnTo>
                      <a:lnTo>
                        <a:pt x="278" y="842"/>
                      </a:lnTo>
                      <a:lnTo>
                        <a:pt x="291" y="844"/>
                      </a:lnTo>
                      <a:lnTo>
                        <a:pt x="302" y="846"/>
                      </a:lnTo>
                      <a:lnTo>
                        <a:pt x="318" y="846"/>
                      </a:lnTo>
                      <a:lnTo>
                        <a:pt x="333" y="846"/>
                      </a:lnTo>
                      <a:lnTo>
                        <a:pt x="346" y="848"/>
                      </a:lnTo>
                      <a:lnTo>
                        <a:pt x="359" y="850"/>
                      </a:lnTo>
                      <a:lnTo>
                        <a:pt x="375" y="850"/>
                      </a:lnTo>
                      <a:lnTo>
                        <a:pt x="388" y="850"/>
                      </a:lnTo>
                      <a:lnTo>
                        <a:pt x="403" y="850"/>
                      </a:lnTo>
                      <a:lnTo>
                        <a:pt x="418" y="850"/>
                      </a:lnTo>
                      <a:lnTo>
                        <a:pt x="434" y="852"/>
                      </a:lnTo>
                      <a:lnTo>
                        <a:pt x="449" y="852"/>
                      </a:lnTo>
                      <a:lnTo>
                        <a:pt x="464" y="852"/>
                      </a:lnTo>
                      <a:lnTo>
                        <a:pt x="479" y="852"/>
                      </a:lnTo>
                      <a:lnTo>
                        <a:pt x="494" y="852"/>
                      </a:lnTo>
                      <a:lnTo>
                        <a:pt x="510" y="850"/>
                      </a:lnTo>
                      <a:lnTo>
                        <a:pt x="525" y="850"/>
                      </a:lnTo>
                      <a:lnTo>
                        <a:pt x="540" y="848"/>
                      </a:lnTo>
                      <a:lnTo>
                        <a:pt x="555" y="848"/>
                      </a:lnTo>
                      <a:lnTo>
                        <a:pt x="570" y="846"/>
                      </a:lnTo>
                      <a:lnTo>
                        <a:pt x="586" y="846"/>
                      </a:lnTo>
                      <a:lnTo>
                        <a:pt x="601" y="842"/>
                      </a:lnTo>
                      <a:lnTo>
                        <a:pt x="618" y="842"/>
                      </a:lnTo>
                      <a:lnTo>
                        <a:pt x="633" y="840"/>
                      </a:lnTo>
                      <a:lnTo>
                        <a:pt x="648" y="840"/>
                      </a:lnTo>
                      <a:lnTo>
                        <a:pt x="664" y="837"/>
                      </a:lnTo>
                      <a:lnTo>
                        <a:pt x="681" y="837"/>
                      </a:lnTo>
                      <a:lnTo>
                        <a:pt x="694" y="835"/>
                      </a:lnTo>
                      <a:lnTo>
                        <a:pt x="711" y="833"/>
                      </a:lnTo>
                      <a:lnTo>
                        <a:pt x="724" y="831"/>
                      </a:lnTo>
                      <a:lnTo>
                        <a:pt x="742" y="829"/>
                      </a:lnTo>
                      <a:lnTo>
                        <a:pt x="755" y="825"/>
                      </a:lnTo>
                      <a:lnTo>
                        <a:pt x="770" y="823"/>
                      </a:lnTo>
                      <a:lnTo>
                        <a:pt x="785" y="819"/>
                      </a:lnTo>
                      <a:lnTo>
                        <a:pt x="800" y="818"/>
                      </a:lnTo>
                      <a:lnTo>
                        <a:pt x="816" y="814"/>
                      </a:lnTo>
                      <a:lnTo>
                        <a:pt x="831" y="812"/>
                      </a:lnTo>
                      <a:lnTo>
                        <a:pt x="846" y="808"/>
                      </a:lnTo>
                      <a:lnTo>
                        <a:pt x="861" y="806"/>
                      </a:lnTo>
                      <a:lnTo>
                        <a:pt x="875" y="802"/>
                      </a:lnTo>
                      <a:lnTo>
                        <a:pt x="890" y="799"/>
                      </a:lnTo>
                      <a:lnTo>
                        <a:pt x="905" y="797"/>
                      </a:lnTo>
                      <a:lnTo>
                        <a:pt x="922" y="793"/>
                      </a:lnTo>
                      <a:lnTo>
                        <a:pt x="937" y="789"/>
                      </a:lnTo>
                      <a:lnTo>
                        <a:pt x="953" y="787"/>
                      </a:lnTo>
                      <a:lnTo>
                        <a:pt x="968" y="783"/>
                      </a:lnTo>
                      <a:lnTo>
                        <a:pt x="985" y="780"/>
                      </a:lnTo>
                      <a:lnTo>
                        <a:pt x="998" y="776"/>
                      </a:lnTo>
                      <a:lnTo>
                        <a:pt x="1013" y="772"/>
                      </a:lnTo>
                      <a:lnTo>
                        <a:pt x="1029" y="768"/>
                      </a:lnTo>
                      <a:lnTo>
                        <a:pt x="1044" y="764"/>
                      </a:lnTo>
                      <a:lnTo>
                        <a:pt x="1059" y="761"/>
                      </a:lnTo>
                      <a:lnTo>
                        <a:pt x="1076" y="757"/>
                      </a:lnTo>
                      <a:lnTo>
                        <a:pt x="1090" y="753"/>
                      </a:lnTo>
                      <a:lnTo>
                        <a:pt x="1107" y="749"/>
                      </a:lnTo>
                      <a:lnTo>
                        <a:pt x="1120" y="743"/>
                      </a:lnTo>
                      <a:lnTo>
                        <a:pt x="1135" y="740"/>
                      </a:lnTo>
                      <a:lnTo>
                        <a:pt x="1150" y="734"/>
                      </a:lnTo>
                      <a:lnTo>
                        <a:pt x="1167" y="730"/>
                      </a:lnTo>
                      <a:lnTo>
                        <a:pt x="1183" y="724"/>
                      </a:lnTo>
                      <a:lnTo>
                        <a:pt x="1198" y="721"/>
                      </a:lnTo>
                      <a:lnTo>
                        <a:pt x="1213" y="715"/>
                      </a:lnTo>
                      <a:lnTo>
                        <a:pt x="1230" y="711"/>
                      </a:lnTo>
                      <a:lnTo>
                        <a:pt x="1244" y="705"/>
                      </a:lnTo>
                      <a:lnTo>
                        <a:pt x="1259" y="700"/>
                      </a:lnTo>
                      <a:lnTo>
                        <a:pt x="1272" y="694"/>
                      </a:lnTo>
                      <a:lnTo>
                        <a:pt x="1289" y="688"/>
                      </a:lnTo>
                      <a:lnTo>
                        <a:pt x="1303" y="683"/>
                      </a:lnTo>
                      <a:lnTo>
                        <a:pt x="1318" y="677"/>
                      </a:lnTo>
                      <a:lnTo>
                        <a:pt x="1333" y="671"/>
                      </a:lnTo>
                      <a:lnTo>
                        <a:pt x="1348" y="664"/>
                      </a:lnTo>
                      <a:lnTo>
                        <a:pt x="1363" y="658"/>
                      </a:lnTo>
                      <a:lnTo>
                        <a:pt x="1379" y="652"/>
                      </a:lnTo>
                      <a:lnTo>
                        <a:pt x="1392" y="645"/>
                      </a:lnTo>
                      <a:lnTo>
                        <a:pt x="1409" y="639"/>
                      </a:lnTo>
                      <a:lnTo>
                        <a:pt x="1422" y="631"/>
                      </a:lnTo>
                      <a:lnTo>
                        <a:pt x="1438" y="624"/>
                      </a:lnTo>
                      <a:lnTo>
                        <a:pt x="1453" y="616"/>
                      </a:lnTo>
                      <a:lnTo>
                        <a:pt x="1468" y="610"/>
                      </a:lnTo>
                      <a:lnTo>
                        <a:pt x="1483" y="603"/>
                      </a:lnTo>
                      <a:lnTo>
                        <a:pt x="1496" y="595"/>
                      </a:lnTo>
                      <a:lnTo>
                        <a:pt x="1512" y="586"/>
                      </a:lnTo>
                      <a:lnTo>
                        <a:pt x="1527" y="578"/>
                      </a:lnTo>
                      <a:lnTo>
                        <a:pt x="1540" y="571"/>
                      </a:lnTo>
                      <a:lnTo>
                        <a:pt x="1555" y="563"/>
                      </a:lnTo>
                      <a:lnTo>
                        <a:pt x="1571" y="553"/>
                      </a:lnTo>
                      <a:lnTo>
                        <a:pt x="1586" y="546"/>
                      </a:lnTo>
                      <a:lnTo>
                        <a:pt x="1599" y="536"/>
                      </a:lnTo>
                      <a:lnTo>
                        <a:pt x="1614" y="529"/>
                      </a:lnTo>
                      <a:lnTo>
                        <a:pt x="1628" y="519"/>
                      </a:lnTo>
                      <a:lnTo>
                        <a:pt x="1643" y="510"/>
                      </a:lnTo>
                      <a:lnTo>
                        <a:pt x="1656" y="500"/>
                      </a:lnTo>
                      <a:lnTo>
                        <a:pt x="1671" y="491"/>
                      </a:lnTo>
                      <a:lnTo>
                        <a:pt x="1685" y="481"/>
                      </a:lnTo>
                      <a:lnTo>
                        <a:pt x="1700" y="472"/>
                      </a:lnTo>
                      <a:lnTo>
                        <a:pt x="1711" y="460"/>
                      </a:lnTo>
                      <a:lnTo>
                        <a:pt x="1725" y="451"/>
                      </a:lnTo>
                      <a:lnTo>
                        <a:pt x="1736" y="439"/>
                      </a:lnTo>
                      <a:lnTo>
                        <a:pt x="1749" y="432"/>
                      </a:lnTo>
                      <a:lnTo>
                        <a:pt x="1759" y="420"/>
                      </a:lnTo>
                      <a:lnTo>
                        <a:pt x="1772" y="413"/>
                      </a:lnTo>
                      <a:lnTo>
                        <a:pt x="1782" y="403"/>
                      </a:lnTo>
                      <a:lnTo>
                        <a:pt x="1793" y="396"/>
                      </a:lnTo>
                      <a:lnTo>
                        <a:pt x="1801" y="386"/>
                      </a:lnTo>
                      <a:lnTo>
                        <a:pt x="1810" y="377"/>
                      </a:lnTo>
                      <a:lnTo>
                        <a:pt x="1820" y="371"/>
                      </a:lnTo>
                      <a:lnTo>
                        <a:pt x="1829" y="363"/>
                      </a:lnTo>
                      <a:lnTo>
                        <a:pt x="1835" y="356"/>
                      </a:lnTo>
                      <a:lnTo>
                        <a:pt x="1843" y="348"/>
                      </a:lnTo>
                      <a:lnTo>
                        <a:pt x="1850" y="341"/>
                      </a:lnTo>
                      <a:lnTo>
                        <a:pt x="1858" y="335"/>
                      </a:lnTo>
                      <a:lnTo>
                        <a:pt x="1862" y="327"/>
                      </a:lnTo>
                      <a:lnTo>
                        <a:pt x="1867" y="322"/>
                      </a:lnTo>
                      <a:lnTo>
                        <a:pt x="1873" y="314"/>
                      </a:lnTo>
                      <a:lnTo>
                        <a:pt x="1879" y="308"/>
                      </a:lnTo>
                      <a:lnTo>
                        <a:pt x="1884" y="295"/>
                      </a:lnTo>
                      <a:lnTo>
                        <a:pt x="1894" y="285"/>
                      </a:lnTo>
                      <a:lnTo>
                        <a:pt x="1898" y="274"/>
                      </a:lnTo>
                      <a:lnTo>
                        <a:pt x="1903" y="265"/>
                      </a:lnTo>
                      <a:lnTo>
                        <a:pt x="1905" y="255"/>
                      </a:lnTo>
                      <a:lnTo>
                        <a:pt x="1909" y="246"/>
                      </a:lnTo>
                      <a:lnTo>
                        <a:pt x="1907" y="236"/>
                      </a:lnTo>
                      <a:lnTo>
                        <a:pt x="1907" y="228"/>
                      </a:lnTo>
                      <a:lnTo>
                        <a:pt x="1905" y="221"/>
                      </a:lnTo>
                      <a:lnTo>
                        <a:pt x="1903" y="213"/>
                      </a:lnTo>
                      <a:lnTo>
                        <a:pt x="1900" y="206"/>
                      </a:lnTo>
                      <a:lnTo>
                        <a:pt x="1896" y="198"/>
                      </a:lnTo>
                      <a:lnTo>
                        <a:pt x="1890" y="192"/>
                      </a:lnTo>
                      <a:lnTo>
                        <a:pt x="1884" y="187"/>
                      </a:lnTo>
                      <a:lnTo>
                        <a:pt x="1877" y="179"/>
                      </a:lnTo>
                      <a:lnTo>
                        <a:pt x="1869" y="175"/>
                      </a:lnTo>
                      <a:lnTo>
                        <a:pt x="1862" y="170"/>
                      </a:lnTo>
                      <a:lnTo>
                        <a:pt x="1854" y="164"/>
                      </a:lnTo>
                      <a:lnTo>
                        <a:pt x="1844" y="158"/>
                      </a:lnTo>
                      <a:lnTo>
                        <a:pt x="1837" y="154"/>
                      </a:lnTo>
                      <a:lnTo>
                        <a:pt x="1827" y="149"/>
                      </a:lnTo>
                      <a:lnTo>
                        <a:pt x="1820" y="145"/>
                      </a:lnTo>
                      <a:lnTo>
                        <a:pt x="1806" y="139"/>
                      </a:lnTo>
                      <a:lnTo>
                        <a:pt x="1797" y="133"/>
                      </a:lnTo>
                      <a:lnTo>
                        <a:pt x="1784" y="128"/>
                      </a:lnTo>
                      <a:lnTo>
                        <a:pt x="1772" y="122"/>
                      </a:lnTo>
                      <a:lnTo>
                        <a:pt x="1763" y="120"/>
                      </a:lnTo>
                      <a:lnTo>
                        <a:pt x="1757" y="116"/>
                      </a:lnTo>
                      <a:lnTo>
                        <a:pt x="1749" y="114"/>
                      </a:lnTo>
                      <a:lnTo>
                        <a:pt x="1742" y="113"/>
                      </a:lnTo>
                      <a:lnTo>
                        <a:pt x="1734" y="111"/>
                      </a:lnTo>
                      <a:lnTo>
                        <a:pt x="1727" y="107"/>
                      </a:lnTo>
                      <a:lnTo>
                        <a:pt x="1719" y="105"/>
                      </a:lnTo>
                      <a:lnTo>
                        <a:pt x="1711" y="103"/>
                      </a:lnTo>
                      <a:lnTo>
                        <a:pt x="1702" y="101"/>
                      </a:lnTo>
                      <a:lnTo>
                        <a:pt x="1694" y="99"/>
                      </a:lnTo>
                      <a:lnTo>
                        <a:pt x="1685" y="95"/>
                      </a:lnTo>
                      <a:lnTo>
                        <a:pt x="1675" y="95"/>
                      </a:lnTo>
                      <a:lnTo>
                        <a:pt x="1666" y="92"/>
                      </a:lnTo>
                      <a:lnTo>
                        <a:pt x="1658" y="90"/>
                      </a:lnTo>
                      <a:lnTo>
                        <a:pt x="1650" y="88"/>
                      </a:lnTo>
                      <a:lnTo>
                        <a:pt x="1641" y="86"/>
                      </a:lnTo>
                      <a:lnTo>
                        <a:pt x="1631" y="84"/>
                      </a:lnTo>
                      <a:lnTo>
                        <a:pt x="1622" y="82"/>
                      </a:lnTo>
                      <a:lnTo>
                        <a:pt x="1612" y="80"/>
                      </a:lnTo>
                      <a:lnTo>
                        <a:pt x="1605" y="78"/>
                      </a:lnTo>
                      <a:lnTo>
                        <a:pt x="1595" y="76"/>
                      </a:lnTo>
                      <a:lnTo>
                        <a:pt x="1588" y="76"/>
                      </a:lnTo>
                      <a:lnTo>
                        <a:pt x="1578" y="73"/>
                      </a:lnTo>
                      <a:lnTo>
                        <a:pt x="1569" y="73"/>
                      </a:lnTo>
                      <a:lnTo>
                        <a:pt x="1559" y="69"/>
                      </a:lnTo>
                      <a:lnTo>
                        <a:pt x="1550" y="69"/>
                      </a:lnTo>
                      <a:lnTo>
                        <a:pt x="1540" y="67"/>
                      </a:lnTo>
                      <a:lnTo>
                        <a:pt x="1533" y="65"/>
                      </a:lnTo>
                      <a:lnTo>
                        <a:pt x="1523" y="63"/>
                      </a:lnTo>
                      <a:lnTo>
                        <a:pt x="1515" y="61"/>
                      </a:lnTo>
                      <a:lnTo>
                        <a:pt x="1506" y="59"/>
                      </a:lnTo>
                      <a:lnTo>
                        <a:pt x="1498" y="57"/>
                      </a:lnTo>
                      <a:lnTo>
                        <a:pt x="1489" y="56"/>
                      </a:lnTo>
                      <a:lnTo>
                        <a:pt x="1481" y="54"/>
                      </a:lnTo>
                      <a:lnTo>
                        <a:pt x="1472" y="54"/>
                      </a:lnTo>
                      <a:lnTo>
                        <a:pt x="1464" y="52"/>
                      </a:lnTo>
                      <a:lnTo>
                        <a:pt x="1458" y="50"/>
                      </a:lnTo>
                      <a:lnTo>
                        <a:pt x="1451" y="50"/>
                      </a:lnTo>
                      <a:lnTo>
                        <a:pt x="1443" y="48"/>
                      </a:lnTo>
                      <a:lnTo>
                        <a:pt x="1436" y="48"/>
                      </a:lnTo>
                      <a:lnTo>
                        <a:pt x="1430" y="46"/>
                      </a:lnTo>
                      <a:lnTo>
                        <a:pt x="1422" y="44"/>
                      </a:lnTo>
                      <a:lnTo>
                        <a:pt x="1415" y="44"/>
                      </a:lnTo>
                      <a:lnTo>
                        <a:pt x="1409" y="44"/>
                      </a:lnTo>
                      <a:lnTo>
                        <a:pt x="1396" y="40"/>
                      </a:lnTo>
                      <a:lnTo>
                        <a:pt x="1386" y="40"/>
                      </a:lnTo>
                      <a:lnTo>
                        <a:pt x="1377" y="38"/>
                      </a:lnTo>
                      <a:lnTo>
                        <a:pt x="1367" y="38"/>
                      </a:lnTo>
                      <a:lnTo>
                        <a:pt x="1361" y="38"/>
                      </a:lnTo>
                      <a:lnTo>
                        <a:pt x="1356" y="38"/>
                      </a:lnTo>
                      <a:lnTo>
                        <a:pt x="1344" y="37"/>
                      </a:lnTo>
                      <a:lnTo>
                        <a:pt x="1337" y="35"/>
                      </a:lnTo>
                      <a:lnTo>
                        <a:pt x="1329" y="33"/>
                      </a:lnTo>
                      <a:lnTo>
                        <a:pt x="1325" y="31"/>
                      </a:lnTo>
                      <a:lnTo>
                        <a:pt x="1318" y="23"/>
                      </a:lnTo>
                      <a:lnTo>
                        <a:pt x="1314" y="18"/>
                      </a:lnTo>
                      <a:lnTo>
                        <a:pt x="1310" y="6"/>
                      </a:lnTo>
                      <a:lnTo>
                        <a:pt x="1314" y="0"/>
                      </a:lnTo>
                      <a:lnTo>
                        <a:pt x="1314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3" name="Freeform 78"/>
                <p:cNvSpPr>
                  <a:spLocks/>
                </p:cNvSpPr>
                <p:nvPr/>
              </p:nvSpPr>
              <p:spPr bwMode="auto">
                <a:xfrm>
                  <a:off x="3029222" y="2571267"/>
                  <a:ext cx="857249" cy="597046"/>
                </a:xfrm>
                <a:custGeom>
                  <a:avLst/>
                  <a:gdLst/>
                  <a:ahLst/>
                  <a:cxnLst>
                    <a:cxn ang="0">
                      <a:pos x="67" y="642"/>
                    </a:cxn>
                    <a:cxn ang="0">
                      <a:pos x="166" y="726"/>
                    </a:cxn>
                    <a:cxn ang="0">
                      <a:pos x="285" y="830"/>
                    </a:cxn>
                    <a:cxn ang="0">
                      <a:pos x="403" y="933"/>
                    </a:cxn>
                    <a:cxn ang="0">
                      <a:pos x="504" y="1030"/>
                    </a:cxn>
                    <a:cxn ang="0">
                      <a:pos x="578" y="1109"/>
                    </a:cxn>
                    <a:cxn ang="0">
                      <a:pos x="622" y="1189"/>
                    </a:cxn>
                    <a:cxn ang="0">
                      <a:pos x="685" y="1256"/>
                    </a:cxn>
                    <a:cxn ang="0">
                      <a:pos x="764" y="1261"/>
                    </a:cxn>
                    <a:cxn ang="0">
                      <a:pos x="852" y="1258"/>
                    </a:cxn>
                    <a:cxn ang="0">
                      <a:pos x="958" y="1252"/>
                    </a:cxn>
                    <a:cxn ang="0">
                      <a:pos x="1076" y="1240"/>
                    </a:cxn>
                    <a:cxn ang="0">
                      <a:pos x="1196" y="1225"/>
                    </a:cxn>
                    <a:cxn ang="0">
                      <a:pos x="1312" y="1208"/>
                    </a:cxn>
                    <a:cxn ang="0">
                      <a:pos x="1407" y="1185"/>
                    </a:cxn>
                    <a:cxn ang="0">
                      <a:pos x="1495" y="1159"/>
                    </a:cxn>
                    <a:cxn ang="0">
                      <a:pos x="1573" y="1113"/>
                    </a:cxn>
                    <a:cxn ang="0">
                      <a:pos x="1607" y="1039"/>
                    </a:cxn>
                    <a:cxn ang="0">
                      <a:pos x="1611" y="965"/>
                    </a:cxn>
                    <a:cxn ang="0">
                      <a:pos x="1651" y="874"/>
                    </a:cxn>
                    <a:cxn ang="0">
                      <a:pos x="1681" y="792"/>
                    </a:cxn>
                    <a:cxn ang="0">
                      <a:pos x="1711" y="697"/>
                    </a:cxn>
                    <a:cxn ang="0">
                      <a:pos x="1746" y="585"/>
                    </a:cxn>
                    <a:cxn ang="0">
                      <a:pos x="1778" y="456"/>
                    </a:cxn>
                    <a:cxn ang="0">
                      <a:pos x="1799" y="330"/>
                    </a:cxn>
                    <a:cxn ang="0">
                      <a:pos x="1808" y="222"/>
                    </a:cxn>
                    <a:cxn ang="0">
                      <a:pos x="1810" y="131"/>
                    </a:cxn>
                    <a:cxn ang="0">
                      <a:pos x="1805" y="60"/>
                    </a:cxn>
                    <a:cxn ang="0">
                      <a:pos x="1799" y="1"/>
                    </a:cxn>
                    <a:cxn ang="0">
                      <a:pos x="1799" y="81"/>
                    </a:cxn>
                    <a:cxn ang="0">
                      <a:pos x="1793" y="163"/>
                    </a:cxn>
                    <a:cxn ang="0">
                      <a:pos x="1786" y="241"/>
                    </a:cxn>
                    <a:cxn ang="0">
                      <a:pos x="1774" y="332"/>
                    </a:cxn>
                    <a:cxn ang="0">
                      <a:pos x="1751" y="439"/>
                    </a:cxn>
                    <a:cxn ang="0">
                      <a:pos x="1715" y="564"/>
                    </a:cxn>
                    <a:cxn ang="0">
                      <a:pos x="1673" y="693"/>
                    </a:cxn>
                    <a:cxn ang="0">
                      <a:pos x="1632" y="813"/>
                    </a:cxn>
                    <a:cxn ang="0">
                      <a:pos x="1595" y="912"/>
                    </a:cxn>
                    <a:cxn ang="0">
                      <a:pos x="1571" y="984"/>
                    </a:cxn>
                    <a:cxn ang="0">
                      <a:pos x="1557" y="1087"/>
                    </a:cxn>
                    <a:cxn ang="0">
                      <a:pos x="1476" y="1126"/>
                    </a:cxn>
                    <a:cxn ang="0">
                      <a:pos x="1390" y="1155"/>
                    </a:cxn>
                    <a:cxn ang="0">
                      <a:pos x="1303" y="1176"/>
                    </a:cxn>
                    <a:cxn ang="0">
                      <a:pos x="1200" y="1197"/>
                    </a:cxn>
                    <a:cxn ang="0">
                      <a:pos x="1082" y="1214"/>
                    </a:cxn>
                    <a:cxn ang="0">
                      <a:pos x="974" y="1225"/>
                    </a:cxn>
                    <a:cxn ang="0">
                      <a:pos x="879" y="1235"/>
                    </a:cxn>
                    <a:cxn ang="0">
                      <a:pos x="801" y="1239"/>
                    </a:cxn>
                    <a:cxn ang="0">
                      <a:pos x="715" y="1235"/>
                    </a:cxn>
                    <a:cxn ang="0">
                      <a:pos x="650" y="1191"/>
                    </a:cxn>
                    <a:cxn ang="0">
                      <a:pos x="591" y="1085"/>
                    </a:cxn>
                    <a:cxn ang="0">
                      <a:pos x="525" y="1009"/>
                    </a:cxn>
                    <a:cxn ang="0">
                      <a:pos x="447" y="940"/>
                    </a:cxn>
                    <a:cxn ang="0">
                      <a:pos x="352" y="859"/>
                    </a:cxn>
                    <a:cxn ang="0">
                      <a:pos x="251" y="779"/>
                    </a:cxn>
                    <a:cxn ang="0">
                      <a:pos x="167" y="710"/>
                    </a:cxn>
                    <a:cxn ang="0">
                      <a:pos x="84" y="638"/>
                    </a:cxn>
                    <a:cxn ang="0">
                      <a:pos x="0" y="589"/>
                    </a:cxn>
                  </a:cxnLst>
                  <a:rect l="0" t="0" r="r" b="b"/>
                  <a:pathLst>
                    <a:path w="1812" h="1261">
                      <a:moveTo>
                        <a:pt x="0" y="589"/>
                      </a:moveTo>
                      <a:lnTo>
                        <a:pt x="8" y="594"/>
                      </a:lnTo>
                      <a:lnTo>
                        <a:pt x="17" y="602"/>
                      </a:lnTo>
                      <a:lnTo>
                        <a:pt x="23" y="606"/>
                      </a:lnTo>
                      <a:lnTo>
                        <a:pt x="29" y="611"/>
                      </a:lnTo>
                      <a:lnTo>
                        <a:pt x="36" y="615"/>
                      </a:lnTo>
                      <a:lnTo>
                        <a:pt x="44" y="623"/>
                      </a:lnTo>
                      <a:lnTo>
                        <a:pt x="51" y="629"/>
                      </a:lnTo>
                      <a:lnTo>
                        <a:pt x="57" y="634"/>
                      </a:lnTo>
                      <a:lnTo>
                        <a:pt x="67" y="642"/>
                      </a:lnTo>
                      <a:lnTo>
                        <a:pt x="74" y="649"/>
                      </a:lnTo>
                      <a:lnTo>
                        <a:pt x="82" y="657"/>
                      </a:lnTo>
                      <a:lnTo>
                        <a:pt x="91" y="665"/>
                      </a:lnTo>
                      <a:lnTo>
                        <a:pt x="103" y="672"/>
                      </a:lnTo>
                      <a:lnTo>
                        <a:pt x="114" y="682"/>
                      </a:lnTo>
                      <a:lnTo>
                        <a:pt x="124" y="689"/>
                      </a:lnTo>
                      <a:lnTo>
                        <a:pt x="133" y="699"/>
                      </a:lnTo>
                      <a:lnTo>
                        <a:pt x="145" y="706"/>
                      </a:lnTo>
                      <a:lnTo>
                        <a:pt x="154" y="716"/>
                      </a:lnTo>
                      <a:lnTo>
                        <a:pt x="166" y="726"/>
                      </a:lnTo>
                      <a:lnTo>
                        <a:pt x="177" y="735"/>
                      </a:lnTo>
                      <a:lnTo>
                        <a:pt x="190" y="745"/>
                      </a:lnTo>
                      <a:lnTo>
                        <a:pt x="202" y="756"/>
                      </a:lnTo>
                      <a:lnTo>
                        <a:pt x="211" y="765"/>
                      </a:lnTo>
                      <a:lnTo>
                        <a:pt x="224" y="777"/>
                      </a:lnTo>
                      <a:lnTo>
                        <a:pt x="236" y="786"/>
                      </a:lnTo>
                      <a:lnTo>
                        <a:pt x="249" y="798"/>
                      </a:lnTo>
                      <a:lnTo>
                        <a:pt x="261" y="807"/>
                      </a:lnTo>
                      <a:lnTo>
                        <a:pt x="274" y="819"/>
                      </a:lnTo>
                      <a:lnTo>
                        <a:pt x="285" y="830"/>
                      </a:lnTo>
                      <a:lnTo>
                        <a:pt x="299" y="840"/>
                      </a:lnTo>
                      <a:lnTo>
                        <a:pt x="308" y="849"/>
                      </a:lnTo>
                      <a:lnTo>
                        <a:pt x="321" y="860"/>
                      </a:lnTo>
                      <a:lnTo>
                        <a:pt x="333" y="870"/>
                      </a:lnTo>
                      <a:lnTo>
                        <a:pt x="346" y="881"/>
                      </a:lnTo>
                      <a:lnTo>
                        <a:pt x="356" y="893"/>
                      </a:lnTo>
                      <a:lnTo>
                        <a:pt x="369" y="902"/>
                      </a:lnTo>
                      <a:lnTo>
                        <a:pt x="380" y="914"/>
                      </a:lnTo>
                      <a:lnTo>
                        <a:pt x="392" y="923"/>
                      </a:lnTo>
                      <a:lnTo>
                        <a:pt x="403" y="933"/>
                      </a:lnTo>
                      <a:lnTo>
                        <a:pt x="415" y="944"/>
                      </a:lnTo>
                      <a:lnTo>
                        <a:pt x="424" y="955"/>
                      </a:lnTo>
                      <a:lnTo>
                        <a:pt x="437" y="965"/>
                      </a:lnTo>
                      <a:lnTo>
                        <a:pt x="447" y="974"/>
                      </a:lnTo>
                      <a:lnTo>
                        <a:pt x="456" y="984"/>
                      </a:lnTo>
                      <a:lnTo>
                        <a:pt x="468" y="993"/>
                      </a:lnTo>
                      <a:lnTo>
                        <a:pt x="477" y="1005"/>
                      </a:lnTo>
                      <a:lnTo>
                        <a:pt x="487" y="1012"/>
                      </a:lnTo>
                      <a:lnTo>
                        <a:pt x="496" y="1022"/>
                      </a:lnTo>
                      <a:lnTo>
                        <a:pt x="504" y="1030"/>
                      </a:lnTo>
                      <a:lnTo>
                        <a:pt x="513" y="1039"/>
                      </a:lnTo>
                      <a:lnTo>
                        <a:pt x="521" y="1047"/>
                      </a:lnTo>
                      <a:lnTo>
                        <a:pt x="531" y="1056"/>
                      </a:lnTo>
                      <a:lnTo>
                        <a:pt x="538" y="1062"/>
                      </a:lnTo>
                      <a:lnTo>
                        <a:pt x="546" y="1071"/>
                      </a:lnTo>
                      <a:lnTo>
                        <a:pt x="552" y="1077"/>
                      </a:lnTo>
                      <a:lnTo>
                        <a:pt x="557" y="1085"/>
                      </a:lnTo>
                      <a:lnTo>
                        <a:pt x="563" y="1090"/>
                      </a:lnTo>
                      <a:lnTo>
                        <a:pt x="569" y="1098"/>
                      </a:lnTo>
                      <a:lnTo>
                        <a:pt x="578" y="1109"/>
                      </a:lnTo>
                      <a:lnTo>
                        <a:pt x="586" y="1119"/>
                      </a:lnTo>
                      <a:lnTo>
                        <a:pt x="591" y="1126"/>
                      </a:lnTo>
                      <a:lnTo>
                        <a:pt x="595" y="1134"/>
                      </a:lnTo>
                      <a:lnTo>
                        <a:pt x="599" y="1142"/>
                      </a:lnTo>
                      <a:lnTo>
                        <a:pt x="603" y="1151"/>
                      </a:lnTo>
                      <a:lnTo>
                        <a:pt x="607" y="1157"/>
                      </a:lnTo>
                      <a:lnTo>
                        <a:pt x="610" y="1164"/>
                      </a:lnTo>
                      <a:lnTo>
                        <a:pt x="614" y="1172"/>
                      </a:lnTo>
                      <a:lnTo>
                        <a:pt x="618" y="1178"/>
                      </a:lnTo>
                      <a:lnTo>
                        <a:pt x="622" y="1189"/>
                      </a:lnTo>
                      <a:lnTo>
                        <a:pt x="629" y="1201"/>
                      </a:lnTo>
                      <a:lnTo>
                        <a:pt x="633" y="1210"/>
                      </a:lnTo>
                      <a:lnTo>
                        <a:pt x="637" y="1220"/>
                      </a:lnTo>
                      <a:lnTo>
                        <a:pt x="641" y="1227"/>
                      </a:lnTo>
                      <a:lnTo>
                        <a:pt x="647" y="1235"/>
                      </a:lnTo>
                      <a:lnTo>
                        <a:pt x="652" y="1240"/>
                      </a:lnTo>
                      <a:lnTo>
                        <a:pt x="660" y="1246"/>
                      </a:lnTo>
                      <a:lnTo>
                        <a:pt x="666" y="1250"/>
                      </a:lnTo>
                      <a:lnTo>
                        <a:pt x="675" y="1254"/>
                      </a:lnTo>
                      <a:lnTo>
                        <a:pt x="685" y="1256"/>
                      </a:lnTo>
                      <a:lnTo>
                        <a:pt x="698" y="1259"/>
                      </a:lnTo>
                      <a:lnTo>
                        <a:pt x="704" y="1259"/>
                      </a:lnTo>
                      <a:lnTo>
                        <a:pt x="711" y="1259"/>
                      </a:lnTo>
                      <a:lnTo>
                        <a:pt x="721" y="1259"/>
                      </a:lnTo>
                      <a:lnTo>
                        <a:pt x="732" y="1261"/>
                      </a:lnTo>
                      <a:lnTo>
                        <a:pt x="738" y="1261"/>
                      </a:lnTo>
                      <a:lnTo>
                        <a:pt x="744" y="1261"/>
                      </a:lnTo>
                      <a:lnTo>
                        <a:pt x="751" y="1261"/>
                      </a:lnTo>
                      <a:lnTo>
                        <a:pt x="757" y="1261"/>
                      </a:lnTo>
                      <a:lnTo>
                        <a:pt x="764" y="1261"/>
                      </a:lnTo>
                      <a:lnTo>
                        <a:pt x="772" y="1261"/>
                      </a:lnTo>
                      <a:lnTo>
                        <a:pt x="780" y="1261"/>
                      </a:lnTo>
                      <a:lnTo>
                        <a:pt x="789" y="1261"/>
                      </a:lnTo>
                      <a:lnTo>
                        <a:pt x="797" y="1259"/>
                      </a:lnTo>
                      <a:lnTo>
                        <a:pt x="804" y="1259"/>
                      </a:lnTo>
                      <a:lnTo>
                        <a:pt x="814" y="1258"/>
                      </a:lnTo>
                      <a:lnTo>
                        <a:pt x="823" y="1258"/>
                      </a:lnTo>
                      <a:lnTo>
                        <a:pt x="833" y="1258"/>
                      </a:lnTo>
                      <a:lnTo>
                        <a:pt x="842" y="1258"/>
                      </a:lnTo>
                      <a:lnTo>
                        <a:pt x="852" y="1258"/>
                      </a:lnTo>
                      <a:lnTo>
                        <a:pt x="861" y="1258"/>
                      </a:lnTo>
                      <a:lnTo>
                        <a:pt x="871" y="1256"/>
                      </a:lnTo>
                      <a:lnTo>
                        <a:pt x="882" y="1256"/>
                      </a:lnTo>
                      <a:lnTo>
                        <a:pt x="892" y="1254"/>
                      </a:lnTo>
                      <a:lnTo>
                        <a:pt x="903" y="1254"/>
                      </a:lnTo>
                      <a:lnTo>
                        <a:pt x="915" y="1254"/>
                      </a:lnTo>
                      <a:lnTo>
                        <a:pt x="924" y="1254"/>
                      </a:lnTo>
                      <a:lnTo>
                        <a:pt x="936" y="1254"/>
                      </a:lnTo>
                      <a:lnTo>
                        <a:pt x="949" y="1254"/>
                      </a:lnTo>
                      <a:lnTo>
                        <a:pt x="958" y="1252"/>
                      </a:lnTo>
                      <a:lnTo>
                        <a:pt x="970" y="1252"/>
                      </a:lnTo>
                      <a:lnTo>
                        <a:pt x="981" y="1248"/>
                      </a:lnTo>
                      <a:lnTo>
                        <a:pt x="993" y="1248"/>
                      </a:lnTo>
                      <a:lnTo>
                        <a:pt x="1004" y="1248"/>
                      </a:lnTo>
                      <a:lnTo>
                        <a:pt x="1017" y="1246"/>
                      </a:lnTo>
                      <a:lnTo>
                        <a:pt x="1027" y="1244"/>
                      </a:lnTo>
                      <a:lnTo>
                        <a:pt x="1040" y="1244"/>
                      </a:lnTo>
                      <a:lnTo>
                        <a:pt x="1052" y="1242"/>
                      </a:lnTo>
                      <a:lnTo>
                        <a:pt x="1065" y="1242"/>
                      </a:lnTo>
                      <a:lnTo>
                        <a:pt x="1076" y="1240"/>
                      </a:lnTo>
                      <a:lnTo>
                        <a:pt x="1090" y="1240"/>
                      </a:lnTo>
                      <a:lnTo>
                        <a:pt x="1099" y="1239"/>
                      </a:lnTo>
                      <a:lnTo>
                        <a:pt x="1112" y="1237"/>
                      </a:lnTo>
                      <a:lnTo>
                        <a:pt x="1124" y="1235"/>
                      </a:lnTo>
                      <a:lnTo>
                        <a:pt x="1137" y="1235"/>
                      </a:lnTo>
                      <a:lnTo>
                        <a:pt x="1149" y="1233"/>
                      </a:lnTo>
                      <a:lnTo>
                        <a:pt x="1162" y="1233"/>
                      </a:lnTo>
                      <a:lnTo>
                        <a:pt x="1171" y="1229"/>
                      </a:lnTo>
                      <a:lnTo>
                        <a:pt x="1185" y="1229"/>
                      </a:lnTo>
                      <a:lnTo>
                        <a:pt x="1196" y="1225"/>
                      </a:lnTo>
                      <a:lnTo>
                        <a:pt x="1209" y="1225"/>
                      </a:lnTo>
                      <a:lnTo>
                        <a:pt x="1221" y="1223"/>
                      </a:lnTo>
                      <a:lnTo>
                        <a:pt x="1234" y="1221"/>
                      </a:lnTo>
                      <a:lnTo>
                        <a:pt x="1244" y="1220"/>
                      </a:lnTo>
                      <a:lnTo>
                        <a:pt x="1257" y="1218"/>
                      </a:lnTo>
                      <a:lnTo>
                        <a:pt x="1267" y="1216"/>
                      </a:lnTo>
                      <a:lnTo>
                        <a:pt x="1278" y="1214"/>
                      </a:lnTo>
                      <a:lnTo>
                        <a:pt x="1289" y="1212"/>
                      </a:lnTo>
                      <a:lnTo>
                        <a:pt x="1301" y="1210"/>
                      </a:lnTo>
                      <a:lnTo>
                        <a:pt x="1312" y="1208"/>
                      </a:lnTo>
                      <a:lnTo>
                        <a:pt x="1324" y="1208"/>
                      </a:lnTo>
                      <a:lnTo>
                        <a:pt x="1333" y="1204"/>
                      </a:lnTo>
                      <a:lnTo>
                        <a:pt x="1344" y="1202"/>
                      </a:lnTo>
                      <a:lnTo>
                        <a:pt x="1354" y="1199"/>
                      </a:lnTo>
                      <a:lnTo>
                        <a:pt x="1363" y="1199"/>
                      </a:lnTo>
                      <a:lnTo>
                        <a:pt x="1371" y="1195"/>
                      </a:lnTo>
                      <a:lnTo>
                        <a:pt x="1381" y="1193"/>
                      </a:lnTo>
                      <a:lnTo>
                        <a:pt x="1390" y="1191"/>
                      </a:lnTo>
                      <a:lnTo>
                        <a:pt x="1400" y="1189"/>
                      </a:lnTo>
                      <a:lnTo>
                        <a:pt x="1407" y="1185"/>
                      </a:lnTo>
                      <a:lnTo>
                        <a:pt x="1415" y="1185"/>
                      </a:lnTo>
                      <a:lnTo>
                        <a:pt x="1422" y="1182"/>
                      </a:lnTo>
                      <a:lnTo>
                        <a:pt x="1432" y="1180"/>
                      </a:lnTo>
                      <a:lnTo>
                        <a:pt x="1438" y="1178"/>
                      </a:lnTo>
                      <a:lnTo>
                        <a:pt x="1445" y="1176"/>
                      </a:lnTo>
                      <a:lnTo>
                        <a:pt x="1453" y="1174"/>
                      </a:lnTo>
                      <a:lnTo>
                        <a:pt x="1460" y="1172"/>
                      </a:lnTo>
                      <a:lnTo>
                        <a:pt x="1472" y="1168"/>
                      </a:lnTo>
                      <a:lnTo>
                        <a:pt x="1483" y="1163"/>
                      </a:lnTo>
                      <a:lnTo>
                        <a:pt x="1495" y="1159"/>
                      </a:lnTo>
                      <a:lnTo>
                        <a:pt x="1504" y="1155"/>
                      </a:lnTo>
                      <a:lnTo>
                        <a:pt x="1514" y="1151"/>
                      </a:lnTo>
                      <a:lnTo>
                        <a:pt x="1523" y="1147"/>
                      </a:lnTo>
                      <a:lnTo>
                        <a:pt x="1531" y="1144"/>
                      </a:lnTo>
                      <a:lnTo>
                        <a:pt x="1540" y="1140"/>
                      </a:lnTo>
                      <a:lnTo>
                        <a:pt x="1546" y="1134"/>
                      </a:lnTo>
                      <a:lnTo>
                        <a:pt x="1552" y="1130"/>
                      </a:lnTo>
                      <a:lnTo>
                        <a:pt x="1557" y="1125"/>
                      </a:lnTo>
                      <a:lnTo>
                        <a:pt x="1563" y="1123"/>
                      </a:lnTo>
                      <a:lnTo>
                        <a:pt x="1573" y="1113"/>
                      </a:lnTo>
                      <a:lnTo>
                        <a:pt x="1582" y="1106"/>
                      </a:lnTo>
                      <a:lnTo>
                        <a:pt x="1588" y="1100"/>
                      </a:lnTo>
                      <a:lnTo>
                        <a:pt x="1594" y="1092"/>
                      </a:lnTo>
                      <a:lnTo>
                        <a:pt x="1597" y="1085"/>
                      </a:lnTo>
                      <a:lnTo>
                        <a:pt x="1603" y="1079"/>
                      </a:lnTo>
                      <a:lnTo>
                        <a:pt x="1605" y="1069"/>
                      </a:lnTo>
                      <a:lnTo>
                        <a:pt x="1607" y="1062"/>
                      </a:lnTo>
                      <a:lnTo>
                        <a:pt x="1607" y="1054"/>
                      </a:lnTo>
                      <a:lnTo>
                        <a:pt x="1607" y="1047"/>
                      </a:lnTo>
                      <a:lnTo>
                        <a:pt x="1607" y="1039"/>
                      </a:lnTo>
                      <a:lnTo>
                        <a:pt x="1605" y="1031"/>
                      </a:lnTo>
                      <a:lnTo>
                        <a:pt x="1605" y="1024"/>
                      </a:lnTo>
                      <a:lnTo>
                        <a:pt x="1605" y="1016"/>
                      </a:lnTo>
                      <a:lnTo>
                        <a:pt x="1601" y="1009"/>
                      </a:lnTo>
                      <a:lnTo>
                        <a:pt x="1601" y="1003"/>
                      </a:lnTo>
                      <a:lnTo>
                        <a:pt x="1599" y="995"/>
                      </a:lnTo>
                      <a:lnTo>
                        <a:pt x="1599" y="990"/>
                      </a:lnTo>
                      <a:lnTo>
                        <a:pt x="1601" y="978"/>
                      </a:lnTo>
                      <a:lnTo>
                        <a:pt x="1607" y="971"/>
                      </a:lnTo>
                      <a:lnTo>
                        <a:pt x="1611" y="965"/>
                      </a:lnTo>
                      <a:lnTo>
                        <a:pt x="1614" y="955"/>
                      </a:lnTo>
                      <a:lnTo>
                        <a:pt x="1616" y="950"/>
                      </a:lnTo>
                      <a:lnTo>
                        <a:pt x="1620" y="944"/>
                      </a:lnTo>
                      <a:lnTo>
                        <a:pt x="1624" y="936"/>
                      </a:lnTo>
                      <a:lnTo>
                        <a:pt x="1630" y="929"/>
                      </a:lnTo>
                      <a:lnTo>
                        <a:pt x="1633" y="917"/>
                      </a:lnTo>
                      <a:lnTo>
                        <a:pt x="1635" y="908"/>
                      </a:lnTo>
                      <a:lnTo>
                        <a:pt x="1641" y="898"/>
                      </a:lnTo>
                      <a:lnTo>
                        <a:pt x="1647" y="887"/>
                      </a:lnTo>
                      <a:lnTo>
                        <a:pt x="1651" y="874"/>
                      </a:lnTo>
                      <a:lnTo>
                        <a:pt x="1656" y="862"/>
                      </a:lnTo>
                      <a:lnTo>
                        <a:pt x="1658" y="855"/>
                      </a:lnTo>
                      <a:lnTo>
                        <a:pt x="1660" y="849"/>
                      </a:lnTo>
                      <a:lnTo>
                        <a:pt x="1664" y="841"/>
                      </a:lnTo>
                      <a:lnTo>
                        <a:pt x="1668" y="834"/>
                      </a:lnTo>
                      <a:lnTo>
                        <a:pt x="1670" y="826"/>
                      </a:lnTo>
                      <a:lnTo>
                        <a:pt x="1673" y="817"/>
                      </a:lnTo>
                      <a:lnTo>
                        <a:pt x="1675" y="809"/>
                      </a:lnTo>
                      <a:lnTo>
                        <a:pt x="1679" y="802"/>
                      </a:lnTo>
                      <a:lnTo>
                        <a:pt x="1681" y="792"/>
                      </a:lnTo>
                      <a:lnTo>
                        <a:pt x="1683" y="784"/>
                      </a:lnTo>
                      <a:lnTo>
                        <a:pt x="1687" y="775"/>
                      </a:lnTo>
                      <a:lnTo>
                        <a:pt x="1689" y="767"/>
                      </a:lnTo>
                      <a:lnTo>
                        <a:pt x="1692" y="758"/>
                      </a:lnTo>
                      <a:lnTo>
                        <a:pt x="1696" y="748"/>
                      </a:lnTo>
                      <a:lnTo>
                        <a:pt x="1698" y="739"/>
                      </a:lnTo>
                      <a:lnTo>
                        <a:pt x="1702" y="729"/>
                      </a:lnTo>
                      <a:lnTo>
                        <a:pt x="1706" y="718"/>
                      </a:lnTo>
                      <a:lnTo>
                        <a:pt x="1708" y="708"/>
                      </a:lnTo>
                      <a:lnTo>
                        <a:pt x="1711" y="697"/>
                      </a:lnTo>
                      <a:lnTo>
                        <a:pt x="1715" y="687"/>
                      </a:lnTo>
                      <a:lnTo>
                        <a:pt x="1717" y="676"/>
                      </a:lnTo>
                      <a:lnTo>
                        <a:pt x="1721" y="667"/>
                      </a:lnTo>
                      <a:lnTo>
                        <a:pt x="1725" y="653"/>
                      </a:lnTo>
                      <a:lnTo>
                        <a:pt x="1729" y="644"/>
                      </a:lnTo>
                      <a:lnTo>
                        <a:pt x="1730" y="632"/>
                      </a:lnTo>
                      <a:lnTo>
                        <a:pt x="1734" y="619"/>
                      </a:lnTo>
                      <a:lnTo>
                        <a:pt x="1738" y="608"/>
                      </a:lnTo>
                      <a:lnTo>
                        <a:pt x="1742" y="596"/>
                      </a:lnTo>
                      <a:lnTo>
                        <a:pt x="1746" y="585"/>
                      </a:lnTo>
                      <a:lnTo>
                        <a:pt x="1749" y="572"/>
                      </a:lnTo>
                      <a:lnTo>
                        <a:pt x="1751" y="558"/>
                      </a:lnTo>
                      <a:lnTo>
                        <a:pt x="1755" y="547"/>
                      </a:lnTo>
                      <a:lnTo>
                        <a:pt x="1759" y="534"/>
                      </a:lnTo>
                      <a:lnTo>
                        <a:pt x="1763" y="520"/>
                      </a:lnTo>
                      <a:lnTo>
                        <a:pt x="1767" y="509"/>
                      </a:lnTo>
                      <a:lnTo>
                        <a:pt x="1770" y="496"/>
                      </a:lnTo>
                      <a:lnTo>
                        <a:pt x="1772" y="482"/>
                      </a:lnTo>
                      <a:lnTo>
                        <a:pt x="1774" y="467"/>
                      </a:lnTo>
                      <a:lnTo>
                        <a:pt x="1778" y="456"/>
                      </a:lnTo>
                      <a:lnTo>
                        <a:pt x="1780" y="442"/>
                      </a:lnTo>
                      <a:lnTo>
                        <a:pt x="1784" y="429"/>
                      </a:lnTo>
                      <a:lnTo>
                        <a:pt x="1786" y="418"/>
                      </a:lnTo>
                      <a:lnTo>
                        <a:pt x="1788" y="404"/>
                      </a:lnTo>
                      <a:lnTo>
                        <a:pt x="1791" y="393"/>
                      </a:lnTo>
                      <a:lnTo>
                        <a:pt x="1793" y="380"/>
                      </a:lnTo>
                      <a:lnTo>
                        <a:pt x="1795" y="366"/>
                      </a:lnTo>
                      <a:lnTo>
                        <a:pt x="1795" y="355"/>
                      </a:lnTo>
                      <a:lnTo>
                        <a:pt x="1799" y="342"/>
                      </a:lnTo>
                      <a:lnTo>
                        <a:pt x="1799" y="330"/>
                      </a:lnTo>
                      <a:lnTo>
                        <a:pt x="1801" y="319"/>
                      </a:lnTo>
                      <a:lnTo>
                        <a:pt x="1803" y="307"/>
                      </a:lnTo>
                      <a:lnTo>
                        <a:pt x="1805" y="298"/>
                      </a:lnTo>
                      <a:lnTo>
                        <a:pt x="1805" y="287"/>
                      </a:lnTo>
                      <a:lnTo>
                        <a:pt x="1805" y="273"/>
                      </a:lnTo>
                      <a:lnTo>
                        <a:pt x="1807" y="264"/>
                      </a:lnTo>
                      <a:lnTo>
                        <a:pt x="1808" y="252"/>
                      </a:lnTo>
                      <a:lnTo>
                        <a:pt x="1808" y="241"/>
                      </a:lnTo>
                      <a:lnTo>
                        <a:pt x="1808" y="231"/>
                      </a:lnTo>
                      <a:lnTo>
                        <a:pt x="1808" y="222"/>
                      </a:lnTo>
                      <a:lnTo>
                        <a:pt x="1810" y="212"/>
                      </a:lnTo>
                      <a:lnTo>
                        <a:pt x="1810" y="201"/>
                      </a:lnTo>
                      <a:lnTo>
                        <a:pt x="1810" y="192"/>
                      </a:lnTo>
                      <a:lnTo>
                        <a:pt x="1810" y="182"/>
                      </a:lnTo>
                      <a:lnTo>
                        <a:pt x="1810" y="174"/>
                      </a:lnTo>
                      <a:lnTo>
                        <a:pt x="1810" y="163"/>
                      </a:lnTo>
                      <a:lnTo>
                        <a:pt x="1810" y="155"/>
                      </a:lnTo>
                      <a:lnTo>
                        <a:pt x="1810" y="148"/>
                      </a:lnTo>
                      <a:lnTo>
                        <a:pt x="1812" y="140"/>
                      </a:lnTo>
                      <a:lnTo>
                        <a:pt x="1810" y="131"/>
                      </a:lnTo>
                      <a:lnTo>
                        <a:pt x="1810" y="121"/>
                      </a:lnTo>
                      <a:lnTo>
                        <a:pt x="1808" y="115"/>
                      </a:lnTo>
                      <a:lnTo>
                        <a:pt x="1808" y="108"/>
                      </a:lnTo>
                      <a:lnTo>
                        <a:pt x="1808" y="100"/>
                      </a:lnTo>
                      <a:lnTo>
                        <a:pt x="1808" y="93"/>
                      </a:lnTo>
                      <a:lnTo>
                        <a:pt x="1808" y="87"/>
                      </a:lnTo>
                      <a:lnTo>
                        <a:pt x="1808" y="81"/>
                      </a:lnTo>
                      <a:lnTo>
                        <a:pt x="1807" y="74"/>
                      </a:lnTo>
                      <a:lnTo>
                        <a:pt x="1805" y="66"/>
                      </a:lnTo>
                      <a:lnTo>
                        <a:pt x="1805" y="60"/>
                      </a:lnTo>
                      <a:lnTo>
                        <a:pt x="1805" y="55"/>
                      </a:lnTo>
                      <a:lnTo>
                        <a:pt x="1803" y="45"/>
                      </a:lnTo>
                      <a:lnTo>
                        <a:pt x="1803" y="38"/>
                      </a:lnTo>
                      <a:lnTo>
                        <a:pt x="1803" y="28"/>
                      </a:lnTo>
                      <a:lnTo>
                        <a:pt x="1801" y="20"/>
                      </a:lnTo>
                      <a:lnTo>
                        <a:pt x="1799" y="13"/>
                      </a:lnTo>
                      <a:lnTo>
                        <a:pt x="1799" y="9"/>
                      </a:lnTo>
                      <a:lnTo>
                        <a:pt x="1799" y="1"/>
                      </a:lnTo>
                      <a:lnTo>
                        <a:pt x="1799" y="0"/>
                      </a:lnTo>
                      <a:lnTo>
                        <a:pt x="1799" y="1"/>
                      </a:lnTo>
                      <a:lnTo>
                        <a:pt x="1799" y="5"/>
                      </a:lnTo>
                      <a:lnTo>
                        <a:pt x="1799" y="13"/>
                      </a:lnTo>
                      <a:lnTo>
                        <a:pt x="1799" y="24"/>
                      </a:lnTo>
                      <a:lnTo>
                        <a:pt x="1799" y="28"/>
                      </a:lnTo>
                      <a:lnTo>
                        <a:pt x="1799" y="36"/>
                      </a:lnTo>
                      <a:lnTo>
                        <a:pt x="1799" y="43"/>
                      </a:lnTo>
                      <a:lnTo>
                        <a:pt x="1799" y="53"/>
                      </a:lnTo>
                      <a:lnTo>
                        <a:pt x="1799" y="60"/>
                      </a:lnTo>
                      <a:lnTo>
                        <a:pt x="1799" y="70"/>
                      </a:lnTo>
                      <a:lnTo>
                        <a:pt x="1799" y="81"/>
                      </a:lnTo>
                      <a:lnTo>
                        <a:pt x="1799" y="93"/>
                      </a:lnTo>
                      <a:lnTo>
                        <a:pt x="1797" y="102"/>
                      </a:lnTo>
                      <a:lnTo>
                        <a:pt x="1795" y="115"/>
                      </a:lnTo>
                      <a:lnTo>
                        <a:pt x="1795" y="121"/>
                      </a:lnTo>
                      <a:lnTo>
                        <a:pt x="1795" y="127"/>
                      </a:lnTo>
                      <a:lnTo>
                        <a:pt x="1795" y="135"/>
                      </a:lnTo>
                      <a:lnTo>
                        <a:pt x="1795" y="140"/>
                      </a:lnTo>
                      <a:lnTo>
                        <a:pt x="1793" y="148"/>
                      </a:lnTo>
                      <a:lnTo>
                        <a:pt x="1793" y="155"/>
                      </a:lnTo>
                      <a:lnTo>
                        <a:pt x="1793" y="163"/>
                      </a:lnTo>
                      <a:lnTo>
                        <a:pt x="1793" y="169"/>
                      </a:lnTo>
                      <a:lnTo>
                        <a:pt x="1791" y="176"/>
                      </a:lnTo>
                      <a:lnTo>
                        <a:pt x="1791" y="184"/>
                      </a:lnTo>
                      <a:lnTo>
                        <a:pt x="1791" y="192"/>
                      </a:lnTo>
                      <a:lnTo>
                        <a:pt x="1791" y="201"/>
                      </a:lnTo>
                      <a:lnTo>
                        <a:pt x="1789" y="207"/>
                      </a:lnTo>
                      <a:lnTo>
                        <a:pt x="1789" y="216"/>
                      </a:lnTo>
                      <a:lnTo>
                        <a:pt x="1788" y="224"/>
                      </a:lnTo>
                      <a:lnTo>
                        <a:pt x="1788" y="231"/>
                      </a:lnTo>
                      <a:lnTo>
                        <a:pt x="1786" y="241"/>
                      </a:lnTo>
                      <a:lnTo>
                        <a:pt x="1786" y="250"/>
                      </a:lnTo>
                      <a:lnTo>
                        <a:pt x="1784" y="258"/>
                      </a:lnTo>
                      <a:lnTo>
                        <a:pt x="1784" y="268"/>
                      </a:lnTo>
                      <a:lnTo>
                        <a:pt x="1782" y="275"/>
                      </a:lnTo>
                      <a:lnTo>
                        <a:pt x="1780" y="287"/>
                      </a:lnTo>
                      <a:lnTo>
                        <a:pt x="1780" y="294"/>
                      </a:lnTo>
                      <a:lnTo>
                        <a:pt x="1780" y="304"/>
                      </a:lnTo>
                      <a:lnTo>
                        <a:pt x="1778" y="313"/>
                      </a:lnTo>
                      <a:lnTo>
                        <a:pt x="1776" y="323"/>
                      </a:lnTo>
                      <a:lnTo>
                        <a:pt x="1774" y="332"/>
                      </a:lnTo>
                      <a:lnTo>
                        <a:pt x="1774" y="344"/>
                      </a:lnTo>
                      <a:lnTo>
                        <a:pt x="1772" y="353"/>
                      </a:lnTo>
                      <a:lnTo>
                        <a:pt x="1770" y="363"/>
                      </a:lnTo>
                      <a:lnTo>
                        <a:pt x="1769" y="374"/>
                      </a:lnTo>
                      <a:lnTo>
                        <a:pt x="1767" y="383"/>
                      </a:lnTo>
                      <a:lnTo>
                        <a:pt x="1763" y="395"/>
                      </a:lnTo>
                      <a:lnTo>
                        <a:pt x="1761" y="404"/>
                      </a:lnTo>
                      <a:lnTo>
                        <a:pt x="1759" y="418"/>
                      </a:lnTo>
                      <a:lnTo>
                        <a:pt x="1755" y="429"/>
                      </a:lnTo>
                      <a:lnTo>
                        <a:pt x="1751" y="439"/>
                      </a:lnTo>
                      <a:lnTo>
                        <a:pt x="1749" y="452"/>
                      </a:lnTo>
                      <a:lnTo>
                        <a:pt x="1746" y="463"/>
                      </a:lnTo>
                      <a:lnTo>
                        <a:pt x="1742" y="477"/>
                      </a:lnTo>
                      <a:lnTo>
                        <a:pt x="1740" y="488"/>
                      </a:lnTo>
                      <a:lnTo>
                        <a:pt x="1736" y="501"/>
                      </a:lnTo>
                      <a:lnTo>
                        <a:pt x="1732" y="513"/>
                      </a:lnTo>
                      <a:lnTo>
                        <a:pt x="1729" y="528"/>
                      </a:lnTo>
                      <a:lnTo>
                        <a:pt x="1723" y="539"/>
                      </a:lnTo>
                      <a:lnTo>
                        <a:pt x="1721" y="553"/>
                      </a:lnTo>
                      <a:lnTo>
                        <a:pt x="1715" y="564"/>
                      </a:lnTo>
                      <a:lnTo>
                        <a:pt x="1711" y="577"/>
                      </a:lnTo>
                      <a:lnTo>
                        <a:pt x="1708" y="589"/>
                      </a:lnTo>
                      <a:lnTo>
                        <a:pt x="1704" y="604"/>
                      </a:lnTo>
                      <a:lnTo>
                        <a:pt x="1698" y="615"/>
                      </a:lnTo>
                      <a:lnTo>
                        <a:pt x="1696" y="629"/>
                      </a:lnTo>
                      <a:lnTo>
                        <a:pt x="1691" y="640"/>
                      </a:lnTo>
                      <a:lnTo>
                        <a:pt x="1687" y="655"/>
                      </a:lnTo>
                      <a:lnTo>
                        <a:pt x="1683" y="667"/>
                      </a:lnTo>
                      <a:lnTo>
                        <a:pt x="1679" y="682"/>
                      </a:lnTo>
                      <a:lnTo>
                        <a:pt x="1673" y="693"/>
                      </a:lnTo>
                      <a:lnTo>
                        <a:pt x="1670" y="706"/>
                      </a:lnTo>
                      <a:lnTo>
                        <a:pt x="1666" y="720"/>
                      </a:lnTo>
                      <a:lnTo>
                        <a:pt x="1662" y="733"/>
                      </a:lnTo>
                      <a:lnTo>
                        <a:pt x="1658" y="743"/>
                      </a:lnTo>
                      <a:lnTo>
                        <a:pt x="1653" y="756"/>
                      </a:lnTo>
                      <a:lnTo>
                        <a:pt x="1649" y="767"/>
                      </a:lnTo>
                      <a:lnTo>
                        <a:pt x="1645" y="779"/>
                      </a:lnTo>
                      <a:lnTo>
                        <a:pt x="1639" y="790"/>
                      </a:lnTo>
                      <a:lnTo>
                        <a:pt x="1635" y="802"/>
                      </a:lnTo>
                      <a:lnTo>
                        <a:pt x="1632" y="813"/>
                      </a:lnTo>
                      <a:lnTo>
                        <a:pt x="1628" y="824"/>
                      </a:lnTo>
                      <a:lnTo>
                        <a:pt x="1624" y="834"/>
                      </a:lnTo>
                      <a:lnTo>
                        <a:pt x="1620" y="845"/>
                      </a:lnTo>
                      <a:lnTo>
                        <a:pt x="1614" y="855"/>
                      </a:lnTo>
                      <a:lnTo>
                        <a:pt x="1611" y="866"/>
                      </a:lnTo>
                      <a:lnTo>
                        <a:pt x="1607" y="876"/>
                      </a:lnTo>
                      <a:lnTo>
                        <a:pt x="1605" y="885"/>
                      </a:lnTo>
                      <a:lnTo>
                        <a:pt x="1601" y="895"/>
                      </a:lnTo>
                      <a:lnTo>
                        <a:pt x="1597" y="904"/>
                      </a:lnTo>
                      <a:lnTo>
                        <a:pt x="1595" y="912"/>
                      </a:lnTo>
                      <a:lnTo>
                        <a:pt x="1592" y="919"/>
                      </a:lnTo>
                      <a:lnTo>
                        <a:pt x="1588" y="927"/>
                      </a:lnTo>
                      <a:lnTo>
                        <a:pt x="1586" y="935"/>
                      </a:lnTo>
                      <a:lnTo>
                        <a:pt x="1582" y="940"/>
                      </a:lnTo>
                      <a:lnTo>
                        <a:pt x="1582" y="948"/>
                      </a:lnTo>
                      <a:lnTo>
                        <a:pt x="1578" y="954"/>
                      </a:lnTo>
                      <a:lnTo>
                        <a:pt x="1578" y="959"/>
                      </a:lnTo>
                      <a:lnTo>
                        <a:pt x="1575" y="969"/>
                      </a:lnTo>
                      <a:lnTo>
                        <a:pt x="1573" y="978"/>
                      </a:lnTo>
                      <a:lnTo>
                        <a:pt x="1571" y="984"/>
                      </a:lnTo>
                      <a:lnTo>
                        <a:pt x="1571" y="990"/>
                      </a:lnTo>
                      <a:lnTo>
                        <a:pt x="1569" y="1001"/>
                      </a:lnTo>
                      <a:lnTo>
                        <a:pt x="1571" y="1014"/>
                      </a:lnTo>
                      <a:lnTo>
                        <a:pt x="1573" y="1024"/>
                      </a:lnTo>
                      <a:lnTo>
                        <a:pt x="1576" y="1037"/>
                      </a:lnTo>
                      <a:lnTo>
                        <a:pt x="1576" y="1049"/>
                      </a:lnTo>
                      <a:lnTo>
                        <a:pt x="1576" y="1060"/>
                      </a:lnTo>
                      <a:lnTo>
                        <a:pt x="1573" y="1069"/>
                      </a:lnTo>
                      <a:lnTo>
                        <a:pt x="1565" y="1081"/>
                      </a:lnTo>
                      <a:lnTo>
                        <a:pt x="1557" y="1087"/>
                      </a:lnTo>
                      <a:lnTo>
                        <a:pt x="1548" y="1092"/>
                      </a:lnTo>
                      <a:lnTo>
                        <a:pt x="1542" y="1096"/>
                      </a:lnTo>
                      <a:lnTo>
                        <a:pt x="1537" y="1100"/>
                      </a:lnTo>
                      <a:lnTo>
                        <a:pt x="1529" y="1104"/>
                      </a:lnTo>
                      <a:lnTo>
                        <a:pt x="1523" y="1107"/>
                      </a:lnTo>
                      <a:lnTo>
                        <a:pt x="1514" y="1111"/>
                      </a:lnTo>
                      <a:lnTo>
                        <a:pt x="1504" y="1115"/>
                      </a:lnTo>
                      <a:lnTo>
                        <a:pt x="1495" y="1119"/>
                      </a:lnTo>
                      <a:lnTo>
                        <a:pt x="1487" y="1123"/>
                      </a:lnTo>
                      <a:lnTo>
                        <a:pt x="1476" y="1126"/>
                      </a:lnTo>
                      <a:lnTo>
                        <a:pt x="1464" y="1132"/>
                      </a:lnTo>
                      <a:lnTo>
                        <a:pt x="1453" y="1136"/>
                      </a:lnTo>
                      <a:lnTo>
                        <a:pt x="1441" y="1142"/>
                      </a:lnTo>
                      <a:lnTo>
                        <a:pt x="1434" y="1142"/>
                      </a:lnTo>
                      <a:lnTo>
                        <a:pt x="1426" y="1144"/>
                      </a:lnTo>
                      <a:lnTo>
                        <a:pt x="1419" y="1147"/>
                      </a:lnTo>
                      <a:lnTo>
                        <a:pt x="1413" y="1149"/>
                      </a:lnTo>
                      <a:lnTo>
                        <a:pt x="1403" y="1151"/>
                      </a:lnTo>
                      <a:lnTo>
                        <a:pt x="1398" y="1153"/>
                      </a:lnTo>
                      <a:lnTo>
                        <a:pt x="1390" y="1155"/>
                      </a:lnTo>
                      <a:lnTo>
                        <a:pt x="1382" y="1157"/>
                      </a:lnTo>
                      <a:lnTo>
                        <a:pt x="1373" y="1159"/>
                      </a:lnTo>
                      <a:lnTo>
                        <a:pt x="1365" y="1161"/>
                      </a:lnTo>
                      <a:lnTo>
                        <a:pt x="1356" y="1163"/>
                      </a:lnTo>
                      <a:lnTo>
                        <a:pt x="1350" y="1166"/>
                      </a:lnTo>
                      <a:lnTo>
                        <a:pt x="1341" y="1166"/>
                      </a:lnTo>
                      <a:lnTo>
                        <a:pt x="1331" y="1170"/>
                      </a:lnTo>
                      <a:lnTo>
                        <a:pt x="1322" y="1172"/>
                      </a:lnTo>
                      <a:lnTo>
                        <a:pt x="1314" y="1176"/>
                      </a:lnTo>
                      <a:lnTo>
                        <a:pt x="1303" y="1176"/>
                      </a:lnTo>
                      <a:lnTo>
                        <a:pt x="1293" y="1178"/>
                      </a:lnTo>
                      <a:lnTo>
                        <a:pt x="1284" y="1180"/>
                      </a:lnTo>
                      <a:lnTo>
                        <a:pt x="1274" y="1183"/>
                      </a:lnTo>
                      <a:lnTo>
                        <a:pt x="1265" y="1185"/>
                      </a:lnTo>
                      <a:lnTo>
                        <a:pt x="1253" y="1187"/>
                      </a:lnTo>
                      <a:lnTo>
                        <a:pt x="1244" y="1189"/>
                      </a:lnTo>
                      <a:lnTo>
                        <a:pt x="1234" y="1191"/>
                      </a:lnTo>
                      <a:lnTo>
                        <a:pt x="1221" y="1193"/>
                      </a:lnTo>
                      <a:lnTo>
                        <a:pt x="1211" y="1195"/>
                      </a:lnTo>
                      <a:lnTo>
                        <a:pt x="1200" y="1197"/>
                      </a:lnTo>
                      <a:lnTo>
                        <a:pt x="1189" y="1199"/>
                      </a:lnTo>
                      <a:lnTo>
                        <a:pt x="1177" y="1201"/>
                      </a:lnTo>
                      <a:lnTo>
                        <a:pt x="1166" y="1202"/>
                      </a:lnTo>
                      <a:lnTo>
                        <a:pt x="1152" y="1204"/>
                      </a:lnTo>
                      <a:lnTo>
                        <a:pt x="1143" y="1208"/>
                      </a:lnTo>
                      <a:lnTo>
                        <a:pt x="1130" y="1208"/>
                      </a:lnTo>
                      <a:lnTo>
                        <a:pt x="1118" y="1210"/>
                      </a:lnTo>
                      <a:lnTo>
                        <a:pt x="1105" y="1210"/>
                      </a:lnTo>
                      <a:lnTo>
                        <a:pt x="1093" y="1214"/>
                      </a:lnTo>
                      <a:lnTo>
                        <a:pt x="1082" y="1214"/>
                      </a:lnTo>
                      <a:lnTo>
                        <a:pt x="1071" y="1216"/>
                      </a:lnTo>
                      <a:lnTo>
                        <a:pt x="1059" y="1218"/>
                      </a:lnTo>
                      <a:lnTo>
                        <a:pt x="1048" y="1220"/>
                      </a:lnTo>
                      <a:lnTo>
                        <a:pt x="1036" y="1220"/>
                      </a:lnTo>
                      <a:lnTo>
                        <a:pt x="1025" y="1221"/>
                      </a:lnTo>
                      <a:lnTo>
                        <a:pt x="1014" y="1221"/>
                      </a:lnTo>
                      <a:lnTo>
                        <a:pt x="1004" y="1223"/>
                      </a:lnTo>
                      <a:lnTo>
                        <a:pt x="993" y="1223"/>
                      </a:lnTo>
                      <a:lnTo>
                        <a:pt x="983" y="1225"/>
                      </a:lnTo>
                      <a:lnTo>
                        <a:pt x="974" y="1225"/>
                      </a:lnTo>
                      <a:lnTo>
                        <a:pt x="964" y="1229"/>
                      </a:lnTo>
                      <a:lnTo>
                        <a:pt x="953" y="1229"/>
                      </a:lnTo>
                      <a:lnTo>
                        <a:pt x="941" y="1229"/>
                      </a:lnTo>
                      <a:lnTo>
                        <a:pt x="932" y="1231"/>
                      </a:lnTo>
                      <a:lnTo>
                        <a:pt x="924" y="1233"/>
                      </a:lnTo>
                      <a:lnTo>
                        <a:pt x="915" y="1233"/>
                      </a:lnTo>
                      <a:lnTo>
                        <a:pt x="905" y="1233"/>
                      </a:lnTo>
                      <a:lnTo>
                        <a:pt x="896" y="1235"/>
                      </a:lnTo>
                      <a:lnTo>
                        <a:pt x="888" y="1235"/>
                      </a:lnTo>
                      <a:lnTo>
                        <a:pt x="879" y="1235"/>
                      </a:lnTo>
                      <a:lnTo>
                        <a:pt x="869" y="1235"/>
                      </a:lnTo>
                      <a:lnTo>
                        <a:pt x="860" y="1235"/>
                      </a:lnTo>
                      <a:lnTo>
                        <a:pt x="854" y="1237"/>
                      </a:lnTo>
                      <a:lnTo>
                        <a:pt x="844" y="1237"/>
                      </a:lnTo>
                      <a:lnTo>
                        <a:pt x="837" y="1239"/>
                      </a:lnTo>
                      <a:lnTo>
                        <a:pt x="829" y="1239"/>
                      </a:lnTo>
                      <a:lnTo>
                        <a:pt x="823" y="1239"/>
                      </a:lnTo>
                      <a:lnTo>
                        <a:pt x="814" y="1239"/>
                      </a:lnTo>
                      <a:lnTo>
                        <a:pt x="808" y="1239"/>
                      </a:lnTo>
                      <a:lnTo>
                        <a:pt x="801" y="1239"/>
                      </a:lnTo>
                      <a:lnTo>
                        <a:pt x="793" y="1239"/>
                      </a:lnTo>
                      <a:lnTo>
                        <a:pt x="785" y="1239"/>
                      </a:lnTo>
                      <a:lnTo>
                        <a:pt x="780" y="1239"/>
                      </a:lnTo>
                      <a:lnTo>
                        <a:pt x="772" y="1239"/>
                      </a:lnTo>
                      <a:lnTo>
                        <a:pt x="766" y="1239"/>
                      </a:lnTo>
                      <a:lnTo>
                        <a:pt x="753" y="1239"/>
                      </a:lnTo>
                      <a:lnTo>
                        <a:pt x="744" y="1239"/>
                      </a:lnTo>
                      <a:lnTo>
                        <a:pt x="732" y="1239"/>
                      </a:lnTo>
                      <a:lnTo>
                        <a:pt x="725" y="1239"/>
                      </a:lnTo>
                      <a:lnTo>
                        <a:pt x="715" y="1235"/>
                      </a:lnTo>
                      <a:lnTo>
                        <a:pt x="707" y="1235"/>
                      </a:lnTo>
                      <a:lnTo>
                        <a:pt x="700" y="1233"/>
                      </a:lnTo>
                      <a:lnTo>
                        <a:pt x="694" y="1233"/>
                      </a:lnTo>
                      <a:lnTo>
                        <a:pt x="683" y="1229"/>
                      </a:lnTo>
                      <a:lnTo>
                        <a:pt x="677" y="1227"/>
                      </a:lnTo>
                      <a:lnTo>
                        <a:pt x="671" y="1221"/>
                      </a:lnTo>
                      <a:lnTo>
                        <a:pt x="666" y="1216"/>
                      </a:lnTo>
                      <a:lnTo>
                        <a:pt x="660" y="1208"/>
                      </a:lnTo>
                      <a:lnTo>
                        <a:pt x="656" y="1201"/>
                      </a:lnTo>
                      <a:lnTo>
                        <a:pt x="650" y="1191"/>
                      </a:lnTo>
                      <a:lnTo>
                        <a:pt x="645" y="1183"/>
                      </a:lnTo>
                      <a:lnTo>
                        <a:pt x="639" y="1172"/>
                      </a:lnTo>
                      <a:lnTo>
                        <a:pt x="635" y="1163"/>
                      </a:lnTo>
                      <a:lnTo>
                        <a:pt x="629" y="1151"/>
                      </a:lnTo>
                      <a:lnTo>
                        <a:pt x="622" y="1142"/>
                      </a:lnTo>
                      <a:lnTo>
                        <a:pt x="616" y="1128"/>
                      </a:lnTo>
                      <a:lnTo>
                        <a:pt x="610" y="1119"/>
                      </a:lnTo>
                      <a:lnTo>
                        <a:pt x="603" y="1106"/>
                      </a:lnTo>
                      <a:lnTo>
                        <a:pt x="597" y="1094"/>
                      </a:lnTo>
                      <a:lnTo>
                        <a:pt x="591" y="1085"/>
                      </a:lnTo>
                      <a:lnTo>
                        <a:pt x="586" y="1073"/>
                      </a:lnTo>
                      <a:lnTo>
                        <a:pt x="580" y="1066"/>
                      </a:lnTo>
                      <a:lnTo>
                        <a:pt x="574" y="1058"/>
                      </a:lnTo>
                      <a:lnTo>
                        <a:pt x="565" y="1050"/>
                      </a:lnTo>
                      <a:lnTo>
                        <a:pt x="557" y="1041"/>
                      </a:lnTo>
                      <a:lnTo>
                        <a:pt x="552" y="1033"/>
                      </a:lnTo>
                      <a:lnTo>
                        <a:pt x="546" y="1028"/>
                      </a:lnTo>
                      <a:lnTo>
                        <a:pt x="538" y="1022"/>
                      </a:lnTo>
                      <a:lnTo>
                        <a:pt x="533" y="1016"/>
                      </a:lnTo>
                      <a:lnTo>
                        <a:pt x="525" y="1009"/>
                      </a:lnTo>
                      <a:lnTo>
                        <a:pt x="519" y="1003"/>
                      </a:lnTo>
                      <a:lnTo>
                        <a:pt x="512" y="997"/>
                      </a:lnTo>
                      <a:lnTo>
                        <a:pt x="506" y="992"/>
                      </a:lnTo>
                      <a:lnTo>
                        <a:pt x="496" y="984"/>
                      </a:lnTo>
                      <a:lnTo>
                        <a:pt x="489" y="976"/>
                      </a:lnTo>
                      <a:lnTo>
                        <a:pt x="481" y="969"/>
                      </a:lnTo>
                      <a:lnTo>
                        <a:pt x="472" y="961"/>
                      </a:lnTo>
                      <a:lnTo>
                        <a:pt x="462" y="954"/>
                      </a:lnTo>
                      <a:lnTo>
                        <a:pt x="455" y="946"/>
                      </a:lnTo>
                      <a:lnTo>
                        <a:pt x="447" y="940"/>
                      </a:lnTo>
                      <a:lnTo>
                        <a:pt x="437" y="933"/>
                      </a:lnTo>
                      <a:lnTo>
                        <a:pt x="428" y="923"/>
                      </a:lnTo>
                      <a:lnTo>
                        <a:pt x="418" y="916"/>
                      </a:lnTo>
                      <a:lnTo>
                        <a:pt x="409" y="908"/>
                      </a:lnTo>
                      <a:lnTo>
                        <a:pt x="399" y="900"/>
                      </a:lnTo>
                      <a:lnTo>
                        <a:pt x="390" y="893"/>
                      </a:lnTo>
                      <a:lnTo>
                        <a:pt x="380" y="883"/>
                      </a:lnTo>
                      <a:lnTo>
                        <a:pt x="371" y="876"/>
                      </a:lnTo>
                      <a:lnTo>
                        <a:pt x="361" y="868"/>
                      </a:lnTo>
                      <a:lnTo>
                        <a:pt x="352" y="859"/>
                      </a:lnTo>
                      <a:lnTo>
                        <a:pt x="340" y="851"/>
                      </a:lnTo>
                      <a:lnTo>
                        <a:pt x="331" y="841"/>
                      </a:lnTo>
                      <a:lnTo>
                        <a:pt x="321" y="836"/>
                      </a:lnTo>
                      <a:lnTo>
                        <a:pt x="310" y="826"/>
                      </a:lnTo>
                      <a:lnTo>
                        <a:pt x="301" y="819"/>
                      </a:lnTo>
                      <a:lnTo>
                        <a:pt x="291" y="811"/>
                      </a:lnTo>
                      <a:lnTo>
                        <a:pt x="282" y="803"/>
                      </a:lnTo>
                      <a:lnTo>
                        <a:pt x="270" y="796"/>
                      </a:lnTo>
                      <a:lnTo>
                        <a:pt x="262" y="786"/>
                      </a:lnTo>
                      <a:lnTo>
                        <a:pt x="251" y="779"/>
                      </a:lnTo>
                      <a:lnTo>
                        <a:pt x="243" y="771"/>
                      </a:lnTo>
                      <a:lnTo>
                        <a:pt x="234" y="764"/>
                      </a:lnTo>
                      <a:lnTo>
                        <a:pt x="226" y="758"/>
                      </a:lnTo>
                      <a:lnTo>
                        <a:pt x="217" y="750"/>
                      </a:lnTo>
                      <a:lnTo>
                        <a:pt x="209" y="745"/>
                      </a:lnTo>
                      <a:lnTo>
                        <a:pt x="200" y="737"/>
                      </a:lnTo>
                      <a:lnTo>
                        <a:pt x="192" y="729"/>
                      </a:lnTo>
                      <a:lnTo>
                        <a:pt x="183" y="722"/>
                      </a:lnTo>
                      <a:lnTo>
                        <a:pt x="175" y="716"/>
                      </a:lnTo>
                      <a:lnTo>
                        <a:pt x="167" y="710"/>
                      </a:lnTo>
                      <a:lnTo>
                        <a:pt x="160" y="705"/>
                      </a:lnTo>
                      <a:lnTo>
                        <a:pt x="152" y="697"/>
                      </a:lnTo>
                      <a:lnTo>
                        <a:pt x="146" y="693"/>
                      </a:lnTo>
                      <a:lnTo>
                        <a:pt x="133" y="682"/>
                      </a:lnTo>
                      <a:lnTo>
                        <a:pt x="124" y="672"/>
                      </a:lnTo>
                      <a:lnTo>
                        <a:pt x="114" y="665"/>
                      </a:lnTo>
                      <a:lnTo>
                        <a:pt x="107" y="659"/>
                      </a:lnTo>
                      <a:lnTo>
                        <a:pt x="99" y="651"/>
                      </a:lnTo>
                      <a:lnTo>
                        <a:pt x="91" y="644"/>
                      </a:lnTo>
                      <a:lnTo>
                        <a:pt x="84" y="638"/>
                      </a:lnTo>
                      <a:lnTo>
                        <a:pt x="78" y="634"/>
                      </a:lnTo>
                      <a:lnTo>
                        <a:pt x="67" y="625"/>
                      </a:lnTo>
                      <a:lnTo>
                        <a:pt x="55" y="617"/>
                      </a:lnTo>
                      <a:lnTo>
                        <a:pt x="44" y="610"/>
                      </a:lnTo>
                      <a:lnTo>
                        <a:pt x="38" y="604"/>
                      </a:lnTo>
                      <a:lnTo>
                        <a:pt x="29" y="600"/>
                      </a:lnTo>
                      <a:lnTo>
                        <a:pt x="23" y="596"/>
                      </a:lnTo>
                      <a:lnTo>
                        <a:pt x="13" y="591"/>
                      </a:lnTo>
                      <a:lnTo>
                        <a:pt x="6" y="589"/>
                      </a:lnTo>
                      <a:lnTo>
                        <a:pt x="0" y="589"/>
                      </a:lnTo>
                      <a:lnTo>
                        <a:pt x="0" y="589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4" name="Freeform 79"/>
                <p:cNvSpPr>
                  <a:spLocks/>
                </p:cNvSpPr>
                <p:nvPr/>
              </p:nvSpPr>
              <p:spPr bwMode="auto">
                <a:xfrm>
                  <a:off x="3373636" y="3018815"/>
                  <a:ext cx="410647" cy="99350"/>
                </a:xfrm>
                <a:custGeom>
                  <a:avLst/>
                  <a:gdLst/>
                  <a:ahLst/>
                  <a:cxnLst>
                    <a:cxn ang="0">
                      <a:pos x="850" y="8"/>
                    </a:cxn>
                    <a:cxn ang="0">
                      <a:pos x="818" y="25"/>
                    </a:cxn>
                    <a:cxn ang="0">
                      <a:pos x="782" y="44"/>
                    </a:cxn>
                    <a:cxn ang="0">
                      <a:pos x="751" y="57"/>
                    </a:cxn>
                    <a:cxn ang="0">
                      <a:pos x="723" y="68"/>
                    </a:cxn>
                    <a:cxn ang="0">
                      <a:pos x="691" y="80"/>
                    </a:cxn>
                    <a:cxn ang="0">
                      <a:pos x="660" y="93"/>
                    </a:cxn>
                    <a:cxn ang="0">
                      <a:pos x="624" y="105"/>
                    </a:cxn>
                    <a:cxn ang="0">
                      <a:pos x="584" y="116"/>
                    </a:cxn>
                    <a:cxn ang="0">
                      <a:pos x="544" y="127"/>
                    </a:cxn>
                    <a:cxn ang="0">
                      <a:pos x="499" y="141"/>
                    </a:cxn>
                    <a:cxn ang="0">
                      <a:pos x="451" y="150"/>
                    </a:cxn>
                    <a:cxn ang="0">
                      <a:pos x="403" y="158"/>
                    </a:cxn>
                    <a:cxn ang="0">
                      <a:pos x="358" y="163"/>
                    </a:cxn>
                    <a:cxn ang="0">
                      <a:pos x="314" y="171"/>
                    </a:cxn>
                    <a:cxn ang="0">
                      <a:pos x="270" y="175"/>
                    </a:cxn>
                    <a:cxn ang="0">
                      <a:pos x="227" y="179"/>
                    </a:cxn>
                    <a:cxn ang="0">
                      <a:pos x="187" y="181"/>
                    </a:cxn>
                    <a:cxn ang="0">
                      <a:pos x="151" y="184"/>
                    </a:cxn>
                    <a:cxn ang="0">
                      <a:pos x="116" y="186"/>
                    </a:cxn>
                    <a:cxn ang="0">
                      <a:pos x="86" y="188"/>
                    </a:cxn>
                    <a:cxn ang="0">
                      <a:pos x="59" y="190"/>
                    </a:cxn>
                    <a:cxn ang="0">
                      <a:pos x="23" y="194"/>
                    </a:cxn>
                    <a:cxn ang="0">
                      <a:pos x="0" y="200"/>
                    </a:cxn>
                    <a:cxn ang="0">
                      <a:pos x="12" y="207"/>
                    </a:cxn>
                    <a:cxn ang="0">
                      <a:pos x="42" y="209"/>
                    </a:cxn>
                    <a:cxn ang="0">
                      <a:pos x="69" y="211"/>
                    </a:cxn>
                    <a:cxn ang="0">
                      <a:pos x="97" y="211"/>
                    </a:cxn>
                    <a:cxn ang="0">
                      <a:pos x="132" y="209"/>
                    </a:cxn>
                    <a:cxn ang="0">
                      <a:pos x="168" y="209"/>
                    </a:cxn>
                    <a:cxn ang="0">
                      <a:pos x="208" y="207"/>
                    </a:cxn>
                    <a:cxn ang="0">
                      <a:pos x="246" y="203"/>
                    </a:cxn>
                    <a:cxn ang="0">
                      <a:pos x="289" y="200"/>
                    </a:cxn>
                    <a:cxn ang="0">
                      <a:pos x="331" y="196"/>
                    </a:cxn>
                    <a:cxn ang="0">
                      <a:pos x="373" y="190"/>
                    </a:cxn>
                    <a:cxn ang="0">
                      <a:pos x="415" y="184"/>
                    </a:cxn>
                    <a:cxn ang="0">
                      <a:pos x="457" y="179"/>
                    </a:cxn>
                    <a:cxn ang="0">
                      <a:pos x="493" y="171"/>
                    </a:cxn>
                    <a:cxn ang="0">
                      <a:pos x="529" y="162"/>
                    </a:cxn>
                    <a:cxn ang="0">
                      <a:pos x="563" y="154"/>
                    </a:cxn>
                    <a:cxn ang="0">
                      <a:pos x="597" y="143"/>
                    </a:cxn>
                    <a:cxn ang="0">
                      <a:pos x="628" y="133"/>
                    </a:cxn>
                    <a:cxn ang="0">
                      <a:pos x="660" y="122"/>
                    </a:cxn>
                    <a:cxn ang="0">
                      <a:pos x="691" y="112"/>
                    </a:cxn>
                    <a:cxn ang="0">
                      <a:pos x="719" y="103"/>
                    </a:cxn>
                    <a:cxn ang="0">
                      <a:pos x="744" y="91"/>
                    </a:cxn>
                    <a:cxn ang="0">
                      <a:pos x="776" y="80"/>
                    </a:cxn>
                    <a:cxn ang="0">
                      <a:pos x="814" y="63"/>
                    </a:cxn>
                    <a:cxn ang="0">
                      <a:pos x="845" y="49"/>
                    </a:cxn>
                    <a:cxn ang="0">
                      <a:pos x="867" y="40"/>
                    </a:cxn>
                  </a:cxnLst>
                  <a:rect l="0" t="0" r="r" b="b"/>
                  <a:pathLst>
                    <a:path w="869" h="211">
                      <a:moveTo>
                        <a:pt x="866" y="0"/>
                      </a:moveTo>
                      <a:lnTo>
                        <a:pt x="864" y="0"/>
                      </a:lnTo>
                      <a:lnTo>
                        <a:pt x="858" y="4"/>
                      </a:lnTo>
                      <a:lnTo>
                        <a:pt x="850" y="8"/>
                      </a:lnTo>
                      <a:lnTo>
                        <a:pt x="841" y="15"/>
                      </a:lnTo>
                      <a:lnTo>
                        <a:pt x="833" y="17"/>
                      </a:lnTo>
                      <a:lnTo>
                        <a:pt x="826" y="21"/>
                      </a:lnTo>
                      <a:lnTo>
                        <a:pt x="818" y="25"/>
                      </a:lnTo>
                      <a:lnTo>
                        <a:pt x="810" y="30"/>
                      </a:lnTo>
                      <a:lnTo>
                        <a:pt x="801" y="34"/>
                      </a:lnTo>
                      <a:lnTo>
                        <a:pt x="791" y="40"/>
                      </a:lnTo>
                      <a:lnTo>
                        <a:pt x="782" y="44"/>
                      </a:lnTo>
                      <a:lnTo>
                        <a:pt x="770" y="49"/>
                      </a:lnTo>
                      <a:lnTo>
                        <a:pt x="763" y="53"/>
                      </a:lnTo>
                      <a:lnTo>
                        <a:pt x="757" y="55"/>
                      </a:lnTo>
                      <a:lnTo>
                        <a:pt x="751" y="57"/>
                      </a:lnTo>
                      <a:lnTo>
                        <a:pt x="744" y="61"/>
                      </a:lnTo>
                      <a:lnTo>
                        <a:pt x="738" y="63"/>
                      </a:lnTo>
                      <a:lnTo>
                        <a:pt x="731" y="65"/>
                      </a:lnTo>
                      <a:lnTo>
                        <a:pt x="723" y="68"/>
                      </a:lnTo>
                      <a:lnTo>
                        <a:pt x="717" y="72"/>
                      </a:lnTo>
                      <a:lnTo>
                        <a:pt x="708" y="74"/>
                      </a:lnTo>
                      <a:lnTo>
                        <a:pt x="700" y="78"/>
                      </a:lnTo>
                      <a:lnTo>
                        <a:pt x="691" y="80"/>
                      </a:lnTo>
                      <a:lnTo>
                        <a:pt x="685" y="84"/>
                      </a:lnTo>
                      <a:lnTo>
                        <a:pt x="675" y="86"/>
                      </a:lnTo>
                      <a:lnTo>
                        <a:pt x="668" y="89"/>
                      </a:lnTo>
                      <a:lnTo>
                        <a:pt x="660" y="93"/>
                      </a:lnTo>
                      <a:lnTo>
                        <a:pt x="653" y="97"/>
                      </a:lnTo>
                      <a:lnTo>
                        <a:pt x="643" y="99"/>
                      </a:lnTo>
                      <a:lnTo>
                        <a:pt x="634" y="103"/>
                      </a:lnTo>
                      <a:lnTo>
                        <a:pt x="624" y="105"/>
                      </a:lnTo>
                      <a:lnTo>
                        <a:pt x="615" y="108"/>
                      </a:lnTo>
                      <a:lnTo>
                        <a:pt x="603" y="110"/>
                      </a:lnTo>
                      <a:lnTo>
                        <a:pt x="594" y="114"/>
                      </a:lnTo>
                      <a:lnTo>
                        <a:pt x="584" y="116"/>
                      </a:lnTo>
                      <a:lnTo>
                        <a:pt x="575" y="120"/>
                      </a:lnTo>
                      <a:lnTo>
                        <a:pt x="565" y="122"/>
                      </a:lnTo>
                      <a:lnTo>
                        <a:pt x="554" y="125"/>
                      </a:lnTo>
                      <a:lnTo>
                        <a:pt x="544" y="127"/>
                      </a:lnTo>
                      <a:lnTo>
                        <a:pt x="533" y="131"/>
                      </a:lnTo>
                      <a:lnTo>
                        <a:pt x="521" y="135"/>
                      </a:lnTo>
                      <a:lnTo>
                        <a:pt x="510" y="137"/>
                      </a:lnTo>
                      <a:lnTo>
                        <a:pt x="499" y="141"/>
                      </a:lnTo>
                      <a:lnTo>
                        <a:pt x="487" y="144"/>
                      </a:lnTo>
                      <a:lnTo>
                        <a:pt x="474" y="144"/>
                      </a:lnTo>
                      <a:lnTo>
                        <a:pt x="462" y="146"/>
                      </a:lnTo>
                      <a:lnTo>
                        <a:pt x="451" y="150"/>
                      </a:lnTo>
                      <a:lnTo>
                        <a:pt x="440" y="152"/>
                      </a:lnTo>
                      <a:lnTo>
                        <a:pt x="428" y="154"/>
                      </a:lnTo>
                      <a:lnTo>
                        <a:pt x="415" y="156"/>
                      </a:lnTo>
                      <a:lnTo>
                        <a:pt x="403" y="158"/>
                      </a:lnTo>
                      <a:lnTo>
                        <a:pt x="392" y="160"/>
                      </a:lnTo>
                      <a:lnTo>
                        <a:pt x="381" y="162"/>
                      </a:lnTo>
                      <a:lnTo>
                        <a:pt x="369" y="162"/>
                      </a:lnTo>
                      <a:lnTo>
                        <a:pt x="358" y="163"/>
                      </a:lnTo>
                      <a:lnTo>
                        <a:pt x="346" y="165"/>
                      </a:lnTo>
                      <a:lnTo>
                        <a:pt x="335" y="167"/>
                      </a:lnTo>
                      <a:lnTo>
                        <a:pt x="324" y="169"/>
                      </a:lnTo>
                      <a:lnTo>
                        <a:pt x="314" y="171"/>
                      </a:lnTo>
                      <a:lnTo>
                        <a:pt x="303" y="173"/>
                      </a:lnTo>
                      <a:lnTo>
                        <a:pt x="291" y="173"/>
                      </a:lnTo>
                      <a:lnTo>
                        <a:pt x="280" y="175"/>
                      </a:lnTo>
                      <a:lnTo>
                        <a:pt x="270" y="175"/>
                      </a:lnTo>
                      <a:lnTo>
                        <a:pt x="259" y="177"/>
                      </a:lnTo>
                      <a:lnTo>
                        <a:pt x="249" y="177"/>
                      </a:lnTo>
                      <a:lnTo>
                        <a:pt x="238" y="179"/>
                      </a:lnTo>
                      <a:lnTo>
                        <a:pt x="227" y="179"/>
                      </a:lnTo>
                      <a:lnTo>
                        <a:pt x="217" y="181"/>
                      </a:lnTo>
                      <a:lnTo>
                        <a:pt x="208" y="181"/>
                      </a:lnTo>
                      <a:lnTo>
                        <a:pt x="196" y="181"/>
                      </a:lnTo>
                      <a:lnTo>
                        <a:pt x="187" y="181"/>
                      </a:lnTo>
                      <a:lnTo>
                        <a:pt x="179" y="182"/>
                      </a:lnTo>
                      <a:lnTo>
                        <a:pt x="168" y="182"/>
                      </a:lnTo>
                      <a:lnTo>
                        <a:pt x="160" y="184"/>
                      </a:lnTo>
                      <a:lnTo>
                        <a:pt x="151" y="184"/>
                      </a:lnTo>
                      <a:lnTo>
                        <a:pt x="143" y="186"/>
                      </a:lnTo>
                      <a:lnTo>
                        <a:pt x="133" y="186"/>
                      </a:lnTo>
                      <a:lnTo>
                        <a:pt x="126" y="186"/>
                      </a:lnTo>
                      <a:lnTo>
                        <a:pt x="116" y="186"/>
                      </a:lnTo>
                      <a:lnTo>
                        <a:pt x="109" y="188"/>
                      </a:lnTo>
                      <a:lnTo>
                        <a:pt x="101" y="188"/>
                      </a:lnTo>
                      <a:lnTo>
                        <a:pt x="94" y="188"/>
                      </a:lnTo>
                      <a:lnTo>
                        <a:pt x="86" y="188"/>
                      </a:lnTo>
                      <a:lnTo>
                        <a:pt x="80" y="190"/>
                      </a:lnTo>
                      <a:lnTo>
                        <a:pt x="73" y="190"/>
                      </a:lnTo>
                      <a:lnTo>
                        <a:pt x="67" y="190"/>
                      </a:lnTo>
                      <a:lnTo>
                        <a:pt x="59" y="190"/>
                      </a:lnTo>
                      <a:lnTo>
                        <a:pt x="54" y="190"/>
                      </a:lnTo>
                      <a:lnTo>
                        <a:pt x="42" y="192"/>
                      </a:lnTo>
                      <a:lnTo>
                        <a:pt x="33" y="194"/>
                      </a:lnTo>
                      <a:lnTo>
                        <a:pt x="23" y="194"/>
                      </a:lnTo>
                      <a:lnTo>
                        <a:pt x="16" y="194"/>
                      </a:lnTo>
                      <a:lnTo>
                        <a:pt x="10" y="196"/>
                      </a:lnTo>
                      <a:lnTo>
                        <a:pt x="6" y="198"/>
                      </a:lnTo>
                      <a:lnTo>
                        <a:pt x="0" y="200"/>
                      </a:lnTo>
                      <a:lnTo>
                        <a:pt x="0" y="203"/>
                      </a:lnTo>
                      <a:lnTo>
                        <a:pt x="2" y="203"/>
                      </a:lnTo>
                      <a:lnTo>
                        <a:pt x="8" y="205"/>
                      </a:lnTo>
                      <a:lnTo>
                        <a:pt x="12" y="207"/>
                      </a:lnTo>
                      <a:lnTo>
                        <a:pt x="19" y="207"/>
                      </a:lnTo>
                      <a:lnTo>
                        <a:pt x="27" y="207"/>
                      </a:lnTo>
                      <a:lnTo>
                        <a:pt x="38" y="209"/>
                      </a:lnTo>
                      <a:lnTo>
                        <a:pt x="42" y="209"/>
                      </a:lnTo>
                      <a:lnTo>
                        <a:pt x="48" y="209"/>
                      </a:lnTo>
                      <a:lnTo>
                        <a:pt x="56" y="209"/>
                      </a:lnTo>
                      <a:lnTo>
                        <a:pt x="63" y="211"/>
                      </a:lnTo>
                      <a:lnTo>
                        <a:pt x="69" y="211"/>
                      </a:lnTo>
                      <a:lnTo>
                        <a:pt x="76" y="211"/>
                      </a:lnTo>
                      <a:lnTo>
                        <a:pt x="82" y="211"/>
                      </a:lnTo>
                      <a:lnTo>
                        <a:pt x="92" y="211"/>
                      </a:lnTo>
                      <a:lnTo>
                        <a:pt x="97" y="211"/>
                      </a:lnTo>
                      <a:lnTo>
                        <a:pt x="105" y="211"/>
                      </a:lnTo>
                      <a:lnTo>
                        <a:pt x="114" y="211"/>
                      </a:lnTo>
                      <a:lnTo>
                        <a:pt x="124" y="211"/>
                      </a:lnTo>
                      <a:lnTo>
                        <a:pt x="132" y="209"/>
                      </a:lnTo>
                      <a:lnTo>
                        <a:pt x="141" y="209"/>
                      </a:lnTo>
                      <a:lnTo>
                        <a:pt x="149" y="209"/>
                      </a:lnTo>
                      <a:lnTo>
                        <a:pt x="158" y="209"/>
                      </a:lnTo>
                      <a:lnTo>
                        <a:pt x="168" y="209"/>
                      </a:lnTo>
                      <a:lnTo>
                        <a:pt x="177" y="209"/>
                      </a:lnTo>
                      <a:lnTo>
                        <a:pt x="187" y="209"/>
                      </a:lnTo>
                      <a:lnTo>
                        <a:pt x="198" y="209"/>
                      </a:lnTo>
                      <a:lnTo>
                        <a:pt x="208" y="207"/>
                      </a:lnTo>
                      <a:lnTo>
                        <a:pt x="217" y="207"/>
                      </a:lnTo>
                      <a:lnTo>
                        <a:pt x="227" y="205"/>
                      </a:lnTo>
                      <a:lnTo>
                        <a:pt x="236" y="205"/>
                      </a:lnTo>
                      <a:lnTo>
                        <a:pt x="246" y="203"/>
                      </a:lnTo>
                      <a:lnTo>
                        <a:pt x="257" y="203"/>
                      </a:lnTo>
                      <a:lnTo>
                        <a:pt x="268" y="201"/>
                      </a:lnTo>
                      <a:lnTo>
                        <a:pt x="278" y="201"/>
                      </a:lnTo>
                      <a:lnTo>
                        <a:pt x="289" y="200"/>
                      </a:lnTo>
                      <a:lnTo>
                        <a:pt x="299" y="200"/>
                      </a:lnTo>
                      <a:lnTo>
                        <a:pt x="310" y="198"/>
                      </a:lnTo>
                      <a:lnTo>
                        <a:pt x="322" y="198"/>
                      </a:lnTo>
                      <a:lnTo>
                        <a:pt x="331" y="196"/>
                      </a:lnTo>
                      <a:lnTo>
                        <a:pt x="343" y="194"/>
                      </a:lnTo>
                      <a:lnTo>
                        <a:pt x="352" y="194"/>
                      </a:lnTo>
                      <a:lnTo>
                        <a:pt x="364" y="194"/>
                      </a:lnTo>
                      <a:lnTo>
                        <a:pt x="373" y="190"/>
                      </a:lnTo>
                      <a:lnTo>
                        <a:pt x="384" y="190"/>
                      </a:lnTo>
                      <a:lnTo>
                        <a:pt x="394" y="188"/>
                      </a:lnTo>
                      <a:lnTo>
                        <a:pt x="405" y="188"/>
                      </a:lnTo>
                      <a:lnTo>
                        <a:pt x="415" y="184"/>
                      </a:lnTo>
                      <a:lnTo>
                        <a:pt x="424" y="184"/>
                      </a:lnTo>
                      <a:lnTo>
                        <a:pt x="436" y="181"/>
                      </a:lnTo>
                      <a:lnTo>
                        <a:pt x="447" y="181"/>
                      </a:lnTo>
                      <a:lnTo>
                        <a:pt x="457" y="179"/>
                      </a:lnTo>
                      <a:lnTo>
                        <a:pt x="464" y="177"/>
                      </a:lnTo>
                      <a:lnTo>
                        <a:pt x="474" y="175"/>
                      </a:lnTo>
                      <a:lnTo>
                        <a:pt x="483" y="173"/>
                      </a:lnTo>
                      <a:lnTo>
                        <a:pt x="493" y="171"/>
                      </a:lnTo>
                      <a:lnTo>
                        <a:pt x="502" y="169"/>
                      </a:lnTo>
                      <a:lnTo>
                        <a:pt x="512" y="167"/>
                      </a:lnTo>
                      <a:lnTo>
                        <a:pt x="521" y="165"/>
                      </a:lnTo>
                      <a:lnTo>
                        <a:pt x="529" y="162"/>
                      </a:lnTo>
                      <a:lnTo>
                        <a:pt x="539" y="160"/>
                      </a:lnTo>
                      <a:lnTo>
                        <a:pt x="546" y="158"/>
                      </a:lnTo>
                      <a:lnTo>
                        <a:pt x="556" y="156"/>
                      </a:lnTo>
                      <a:lnTo>
                        <a:pt x="563" y="154"/>
                      </a:lnTo>
                      <a:lnTo>
                        <a:pt x="571" y="150"/>
                      </a:lnTo>
                      <a:lnTo>
                        <a:pt x="580" y="148"/>
                      </a:lnTo>
                      <a:lnTo>
                        <a:pt x="590" y="146"/>
                      </a:lnTo>
                      <a:lnTo>
                        <a:pt x="597" y="143"/>
                      </a:lnTo>
                      <a:lnTo>
                        <a:pt x="605" y="141"/>
                      </a:lnTo>
                      <a:lnTo>
                        <a:pt x="613" y="137"/>
                      </a:lnTo>
                      <a:lnTo>
                        <a:pt x="622" y="135"/>
                      </a:lnTo>
                      <a:lnTo>
                        <a:pt x="628" y="133"/>
                      </a:lnTo>
                      <a:lnTo>
                        <a:pt x="637" y="131"/>
                      </a:lnTo>
                      <a:lnTo>
                        <a:pt x="645" y="127"/>
                      </a:lnTo>
                      <a:lnTo>
                        <a:pt x="653" y="125"/>
                      </a:lnTo>
                      <a:lnTo>
                        <a:pt x="660" y="122"/>
                      </a:lnTo>
                      <a:lnTo>
                        <a:pt x="668" y="120"/>
                      </a:lnTo>
                      <a:lnTo>
                        <a:pt x="675" y="118"/>
                      </a:lnTo>
                      <a:lnTo>
                        <a:pt x="683" y="116"/>
                      </a:lnTo>
                      <a:lnTo>
                        <a:pt x="691" y="112"/>
                      </a:lnTo>
                      <a:lnTo>
                        <a:pt x="698" y="108"/>
                      </a:lnTo>
                      <a:lnTo>
                        <a:pt x="704" y="106"/>
                      </a:lnTo>
                      <a:lnTo>
                        <a:pt x="713" y="106"/>
                      </a:lnTo>
                      <a:lnTo>
                        <a:pt x="719" y="103"/>
                      </a:lnTo>
                      <a:lnTo>
                        <a:pt x="725" y="99"/>
                      </a:lnTo>
                      <a:lnTo>
                        <a:pt x="732" y="97"/>
                      </a:lnTo>
                      <a:lnTo>
                        <a:pt x="738" y="95"/>
                      </a:lnTo>
                      <a:lnTo>
                        <a:pt x="744" y="91"/>
                      </a:lnTo>
                      <a:lnTo>
                        <a:pt x="751" y="89"/>
                      </a:lnTo>
                      <a:lnTo>
                        <a:pt x="757" y="87"/>
                      </a:lnTo>
                      <a:lnTo>
                        <a:pt x="765" y="86"/>
                      </a:lnTo>
                      <a:lnTo>
                        <a:pt x="776" y="80"/>
                      </a:lnTo>
                      <a:lnTo>
                        <a:pt x="786" y="74"/>
                      </a:lnTo>
                      <a:lnTo>
                        <a:pt x="795" y="70"/>
                      </a:lnTo>
                      <a:lnTo>
                        <a:pt x="807" y="67"/>
                      </a:lnTo>
                      <a:lnTo>
                        <a:pt x="814" y="63"/>
                      </a:lnTo>
                      <a:lnTo>
                        <a:pt x="824" y="59"/>
                      </a:lnTo>
                      <a:lnTo>
                        <a:pt x="831" y="55"/>
                      </a:lnTo>
                      <a:lnTo>
                        <a:pt x="839" y="53"/>
                      </a:lnTo>
                      <a:lnTo>
                        <a:pt x="845" y="49"/>
                      </a:lnTo>
                      <a:lnTo>
                        <a:pt x="850" y="46"/>
                      </a:lnTo>
                      <a:lnTo>
                        <a:pt x="856" y="44"/>
                      </a:lnTo>
                      <a:lnTo>
                        <a:pt x="860" y="44"/>
                      </a:lnTo>
                      <a:lnTo>
                        <a:pt x="867" y="40"/>
                      </a:lnTo>
                      <a:lnTo>
                        <a:pt x="869" y="40"/>
                      </a:lnTo>
                      <a:lnTo>
                        <a:pt x="866" y="0"/>
                      </a:lnTo>
                      <a:lnTo>
                        <a:pt x="866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5" name="Freeform 80"/>
                <p:cNvSpPr>
                  <a:spLocks/>
                </p:cNvSpPr>
                <p:nvPr/>
              </p:nvSpPr>
              <p:spPr bwMode="auto">
                <a:xfrm>
                  <a:off x="3028276" y="2538150"/>
                  <a:ext cx="822239" cy="351983"/>
                </a:xfrm>
                <a:custGeom>
                  <a:avLst/>
                  <a:gdLst/>
                  <a:ahLst/>
                  <a:cxnLst>
                    <a:cxn ang="0">
                      <a:pos x="1712" y="44"/>
                    </a:cxn>
                    <a:cxn ang="0">
                      <a:pos x="1639" y="21"/>
                    </a:cxn>
                    <a:cxn ang="0">
                      <a:pos x="1561" y="10"/>
                    </a:cxn>
                    <a:cxn ang="0">
                      <a:pos x="1449" y="0"/>
                    </a:cxn>
                    <a:cxn ang="0">
                      <a:pos x="1301" y="0"/>
                    </a:cxn>
                    <a:cxn ang="0">
                      <a:pos x="1111" y="19"/>
                    </a:cxn>
                    <a:cxn ang="0">
                      <a:pos x="900" y="55"/>
                    </a:cxn>
                    <a:cxn ang="0">
                      <a:pos x="681" y="110"/>
                    </a:cxn>
                    <a:cxn ang="0">
                      <a:pos x="468" y="179"/>
                    </a:cxn>
                    <a:cxn ang="0">
                      <a:pos x="278" y="253"/>
                    </a:cxn>
                    <a:cxn ang="0">
                      <a:pos x="126" y="335"/>
                    </a:cxn>
                    <a:cxn ang="0">
                      <a:pos x="31" y="418"/>
                    </a:cxn>
                    <a:cxn ang="0">
                      <a:pos x="0" y="498"/>
                    </a:cxn>
                    <a:cxn ang="0">
                      <a:pos x="6" y="567"/>
                    </a:cxn>
                    <a:cxn ang="0">
                      <a:pos x="53" y="635"/>
                    </a:cxn>
                    <a:cxn ang="0">
                      <a:pos x="124" y="677"/>
                    </a:cxn>
                    <a:cxn ang="0">
                      <a:pos x="219" y="709"/>
                    </a:cxn>
                    <a:cxn ang="0">
                      <a:pos x="344" y="730"/>
                    </a:cxn>
                    <a:cxn ang="0">
                      <a:pos x="495" y="739"/>
                    </a:cxn>
                    <a:cxn ang="0">
                      <a:pos x="673" y="743"/>
                    </a:cxn>
                    <a:cxn ang="0">
                      <a:pos x="867" y="734"/>
                    </a:cxn>
                    <a:cxn ang="0">
                      <a:pos x="1038" y="709"/>
                    </a:cxn>
                    <a:cxn ang="0">
                      <a:pos x="1185" y="667"/>
                    </a:cxn>
                    <a:cxn ang="0">
                      <a:pos x="1305" y="622"/>
                    </a:cxn>
                    <a:cxn ang="0">
                      <a:pos x="1398" y="570"/>
                    </a:cxn>
                    <a:cxn ang="0">
                      <a:pos x="1468" y="523"/>
                    </a:cxn>
                    <a:cxn ang="0">
                      <a:pos x="1529" y="466"/>
                    </a:cxn>
                    <a:cxn ang="0">
                      <a:pos x="1512" y="470"/>
                    </a:cxn>
                    <a:cxn ang="0">
                      <a:pos x="1449" y="510"/>
                    </a:cxn>
                    <a:cxn ang="0">
                      <a:pos x="1383" y="555"/>
                    </a:cxn>
                    <a:cxn ang="0">
                      <a:pos x="1295" y="599"/>
                    </a:cxn>
                    <a:cxn ang="0">
                      <a:pos x="1189" y="643"/>
                    </a:cxn>
                    <a:cxn ang="0">
                      <a:pos x="1061" y="682"/>
                    </a:cxn>
                    <a:cxn ang="0">
                      <a:pos x="911" y="711"/>
                    </a:cxn>
                    <a:cxn ang="0">
                      <a:pos x="759" y="728"/>
                    </a:cxn>
                    <a:cxn ang="0">
                      <a:pos x="618" y="734"/>
                    </a:cxn>
                    <a:cxn ang="0">
                      <a:pos x="487" y="728"/>
                    </a:cxn>
                    <a:cxn ang="0">
                      <a:pos x="373" y="717"/>
                    </a:cxn>
                    <a:cxn ang="0">
                      <a:pos x="272" y="700"/>
                    </a:cxn>
                    <a:cxn ang="0">
                      <a:pos x="188" y="677"/>
                    </a:cxn>
                    <a:cxn ang="0">
                      <a:pos x="128" y="654"/>
                    </a:cxn>
                    <a:cxn ang="0">
                      <a:pos x="67" y="612"/>
                    </a:cxn>
                    <a:cxn ang="0">
                      <a:pos x="32" y="551"/>
                    </a:cxn>
                    <a:cxn ang="0">
                      <a:pos x="40" y="485"/>
                    </a:cxn>
                    <a:cxn ang="0">
                      <a:pos x="84" y="416"/>
                    </a:cxn>
                    <a:cxn ang="0">
                      <a:pos x="156" y="359"/>
                    </a:cxn>
                    <a:cxn ang="0">
                      <a:pos x="226" y="316"/>
                    </a:cxn>
                    <a:cxn ang="0">
                      <a:pos x="320" y="268"/>
                    </a:cxn>
                    <a:cxn ang="0">
                      <a:pos x="434" y="219"/>
                    </a:cxn>
                    <a:cxn ang="0">
                      <a:pos x="561" y="167"/>
                    </a:cxn>
                    <a:cxn ang="0">
                      <a:pos x="696" y="122"/>
                    </a:cxn>
                    <a:cxn ang="0">
                      <a:pos x="837" y="84"/>
                    </a:cxn>
                    <a:cxn ang="0">
                      <a:pos x="972" y="57"/>
                    </a:cxn>
                    <a:cxn ang="0">
                      <a:pos x="1103" y="42"/>
                    </a:cxn>
                    <a:cxn ang="0">
                      <a:pos x="1221" y="33"/>
                    </a:cxn>
                    <a:cxn ang="0">
                      <a:pos x="1324" y="29"/>
                    </a:cxn>
                    <a:cxn ang="0">
                      <a:pos x="1415" y="29"/>
                    </a:cxn>
                    <a:cxn ang="0">
                      <a:pos x="1493" y="29"/>
                    </a:cxn>
                    <a:cxn ang="0">
                      <a:pos x="1556" y="33"/>
                    </a:cxn>
                    <a:cxn ang="0">
                      <a:pos x="1618" y="38"/>
                    </a:cxn>
                    <a:cxn ang="0">
                      <a:pos x="1674" y="53"/>
                    </a:cxn>
                    <a:cxn ang="0">
                      <a:pos x="1736" y="80"/>
                    </a:cxn>
                  </a:cxnLst>
                  <a:rect l="0" t="0" r="r" b="b"/>
                  <a:pathLst>
                    <a:path w="1738" h="743">
                      <a:moveTo>
                        <a:pt x="1738" y="80"/>
                      </a:moveTo>
                      <a:lnTo>
                        <a:pt x="1738" y="76"/>
                      </a:lnTo>
                      <a:lnTo>
                        <a:pt x="1738" y="69"/>
                      </a:lnTo>
                      <a:lnTo>
                        <a:pt x="1734" y="61"/>
                      </a:lnTo>
                      <a:lnTo>
                        <a:pt x="1729" y="55"/>
                      </a:lnTo>
                      <a:lnTo>
                        <a:pt x="1723" y="52"/>
                      </a:lnTo>
                      <a:lnTo>
                        <a:pt x="1719" y="48"/>
                      </a:lnTo>
                      <a:lnTo>
                        <a:pt x="1712" y="44"/>
                      </a:lnTo>
                      <a:lnTo>
                        <a:pt x="1706" y="42"/>
                      </a:lnTo>
                      <a:lnTo>
                        <a:pt x="1696" y="38"/>
                      </a:lnTo>
                      <a:lnTo>
                        <a:pt x="1687" y="34"/>
                      </a:lnTo>
                      <a:lnTo>
                        <a:pt x="1675" y="31"/>
                      </a:lnTo>
                      <a:lnTo>
                        <a:pt x="1662" y="27"/>
                      </a:lnTo>
                      <a:lnTo>
                        <a:pt x="1655" y="25"/>
                      </a:lnTo>
                      <a:lnTo>
                        <a:pt x="1647" y="23"/>
                      </a:lnTo>
                      <a:lnTo>
                        <a:pt x="1639" y="21"/>
                      </a:lnTo>
                      <a:lnTo>
                        <a:pt x="1632" y="19"/>
                      </a:lnTo>
                      <a:lnTo>
                        <a:pt x="1622" y="17"/>
                      </a:lnTo>
                      <a:lnTo>
                        <a:pt x="1613" y="17"/>
                      </a:lnTo>
                      <a:lnTo>
                        <a:pt x="1603" y="15"/>
                      </a:lnTo>
                      <a:lnTo>
                        <a:pt x="1596" y="15"/>
                      </a:lnTo>
                      <a:lnTo>
                        <a:pt x="1584" y="14"/>
                      </a:lnTo>
                      <a:lnTo>
                        <a:pt x="1573" y="12"/>
                      </a:lnTo>
                      <a:lnTo>
                        <a:pt x="1561" y="10"/>
                      </a:lnTo>
                      <a:lnTo>
                        <a:pt x="1550" y="8"/>
                      </a:lnTo>
                      <a:lnTo>
                        <a:pt x="1537" y="8"/>
                      </a:lnTo>
                      <a:lnTo>
                        <a:pt x="1525" y="6"/>
                      </a:lnTo>
                      <a:lnTo>
                        <a:pt x="1510" y="4"/>
                      </a:lnTo>
                      <a:lnTo>
                        <a:pt x="1497" y="4"/>
                      </a:lnTo>
                      <a:lnTo>
                        <a:pt x="1481" y="4"/>
                      </a:lnTo>
                      <a:lnTo>
                        <a:pt x="1466" y="2"/>
                      </a:lnTo>
                      <a:lnTo>
                        <a:pt x="1449" y="0"/>
                      </a:lnTo>
                      <a:lnTo>
                        <a:pt x="1434" y="0"/>
                      </a:lnTo>
                      <a:lnTo>
                        <a:pt x="1417" y="0"/>
                      </a:lnTo>
                      <a:lnTo>
                        <a:pt x="1400" y="0"/>
                      </a:lnTo>
                      <a:lnTo>
                        <a:pt x="1381" y="0"/>
                      </a:lnTo>
                      <a:lnTo>
                        <a:pt x="1364" y="0"/>
                      </a:lnTo>
                      <a:lnTo>
                        <a:pt x="1343" y="0"/>
                      </a:lnTo>
                      <a:lnTo>
                        <a:pt x="1322" y="0"/>
                      </a:lnTo>
                      <a:lnTo>
                        <a:pt x="1301" y="0"/>
                      </a:lnTo>
                      <a:lnTo>
                        <a:pt x="1280" y="2"/>
                      </a:lnTo>
                      <a:lnTo>
                        <a:pt x="1255" y="2"/>
                      </a:lnTo>
                      <a:lnTo>
                        <a:pt x="1232" y="4"/>
                      </a:lnTo>
                      <a:lnTo>
                        <a:pt x="1210" y="8"/>
                      </a:lnTo>
                      <a:lnTo>
                        <a:pt x="1187" y="10"/>
                      </a:lnTo>
                      <a:lnTo>
                        <a:pt x="1162" y="14"/>
                      </a:lnTo>
                      <a:lnTo>
                        <a:pt x="1137" y="15"/>
                      </a:lnTo>
                      <a:lnTo>
                        <a:pt x="1111" y="19"/>
                      </a:lnTo>
                      <a:lnTo>
                        <a:pt x="1086" y="23"/>
                      </a:lnTo>
                      <a:lnTo>
                        <a:pt x="1061" y="27"/>
                      </a:lnTo>
                      <a:lnTo>
                        <a:pt x="1035" y="31"/>
                      </a:lnTo>
                      <a:lnTo>
                        <a:pt x="1008" y="36"/>
                      </a:lnTo>
                      <a:lnTo>
                        <a:pt x="981" y="42"/>
                      </a:lnTo>
                      <a:lnTo>
                        <a:pt x="953" y="44"/>
                      </a:lnTo>
                      <a:lnTo>
                        <a:pt x="926" y="52"/>
                      </a:lnTo>
                      <a:lnTo>
                        <a:pt x="900" y="55"/>
                      </a:lnTo>
                      <a:lnTo>
                        <a:pt x="871" y="63"/>
                      </a:lnTo>
                      <a:lnTo>
                        <a:pt x="844" y="69"/>
                      </a:lnTo>
                      <a:lnTo>
                        <a:pt x="818" y="76"/>
                      </a:lnTo>
                      <a:lnTo>
                        <a:pt x="791" y="82"/>
                      </a:lnTo>
                      <a:lnTo>
                        <a:pt x="763" y="90"/>
                      </a:lnTo>
                      <a:lnTo>
                        <a:pt x="734" y="97"/>
                      </a:lnTo>
                      <a:lnTo>
                        <a:pt x="708" y="105"/>
                      </a:lnTo>
                      <a:lnTo>
                        <a:pt x="681" y="110"/>
                      </a:lnTo>
                      <a:lnTo>
                        <a:pt x="652" y="120"/>
                      </a:lnTo>
                      <a:lnTo>
                        <a:pt x="624" y="126"/>
                      </a:lnTo>
                      <a:lnTo>
                        <a:pt x="599" y="135"/>
                      </a:lnTo>
                      <a:lnTo>
                        <a:pt x="571" y="145"/>
                      </a:lnTo>
                      <a:lnTo>
                        <a:pt x="546" y="154"/>
                      </a:lnTo>
                      <a:lnTo>
                        <a:pt x="519" y="162"/>
                      </a:lnTo>
                      <a:lnTo>
                        <a:pt x="493" y="171"/>
                      </a:lnTo>
                      <a:lnTo>
                        <a:pt x="468" y="179"/>
                      </a:lnTo>
                      <a:lnTo>
                        <a:pt x="441" y="188"/>
                      </a:lnTo>
                      <a:lnTo>
                        <a:pt x="417" y="196"/>
                      </a:lnTo>
                      <a:lnTo>
                        <a:pt x="392" y="206"/>
                      </a:lnTo>
                      <a:lnTo>
                        <a:pt x="367" y="215"/>
                      </a:lnTo>
                      <a:lnTo>
                        <a:pt x="344" y="226"/>
                      </a:lnTo>
                      <a:lnTo>
                        <a:pt x="322" y="234"/>
                      </a:lnTo>
                      <a:lnTo>
                        <a:pt x="299" y="244"/>
                      </a:lnTo>
                      <a:lnTo>
                        <a:pt x="278" y="253"/>
                      </a:lnTo>
                      <a:lnTo>
                        <a:pt x="257" y="264"/>
                      </a:lnTo>
                      <a:lnTo>
                        <a:pt x="234" y="274"/>
                      </a:lnTo>
                      <a:lnTo>
                        <a:pt x="215" y="283"/>
                      </a:lnTo>
                      <a:lnTo>
                        <a:pt x="196" y="295"/>
                      </a:lnTo>
                      <a:lnTo>
                        <a:pt x="179" y="306"/>
                      </a:lnTo>
                      <a:lnTo>
                        <a:pt x="160" y="316"/>
                      </a:lnTo>
                      <a:lnTo>
                        <a:pt x="143" y="325"/>
                      </a:lnTo>
                      <a:lnTo>
                        <a:pt x="126" y="335"/>
                      </a:lnTo>
                      <a:lnTo>
                        <a:pt x="112" y="346"/>
                      </a:lnTo>
                      <a:lnTo>
                        <a:pt x="97" y="356"/>
                      </a:lnTo>
                      <a:lnTo>
                        <a:pt x="84" y="365"/>
                      </a:lnTo>
                      <a:lnTo>
                        <a:pt x="71" y="377"/>
                      </a:lnTo>
                      <a:lnTo>
                        <a:pt x="59" y="388"/>
                      </a:lnTo>
                      <a:lnTo>
                        <a:pt x="48" y="397"/>
                      </a:lnTo>
                      <a:lnTo>
                        <a:pt x="38" y="407"/>
                      </a:lnTo>
                      <a:lnTo>
                        <a:pt x="31" y="418"/>
                      </a:lnTo>
                      <a:lnTo>
                        <a:pt x="23" y="430"/>
                      </a:lnTo>
                      <a:lnTo>
                        <a:pt x="15" y="437"/>
                      </a:lnTo>
                      <a:lnTo>
                        <a:pt x="12" y="449"/>
                      </a:lnTo>
                      <a:lnTo>
                        <a:pt x="8" y="460"/>
                      </a:lnTo>
                      <a:lnTo>
                        <a:pt x="6" y="470"/>
                      </a:lnTo>
                      <a:lnTo>
                        <a:pt x="2" y="479"/>
                      </a:lnTo>
                      <a:lnTo>
                        <a:pt x="2" y="489"/>
                      </a:lnTo>
                      <a:lnTo>
                        <a:pt x="0" y="498"/>
                      </a:lnTo>
                      <a:lnTo>
                        <a:pt x="0" y="508"/>
                      </a:lnTo>
                      <a:lnTo>
                        <a:pt x="0" y="517"/>
                      </a:lnTo>
                      <a:lnTo>
                        <a:pt x="0" y="525"/>
                      </a:lnTo>
                      <a:lnTo>
                        <a:pt x="0" y="532"/>
                      </a:lnTo>
                      <a:lnTo>
                        <a:pt x="2" y="542"/>
                      </a:lnTo>
                      <a:lnTo>
                        <a:pt x="2" y="549"/>
                      </a:lnTo>
                      <a:lnTo>
                        <a:pt x="4" y="557"/>
                      </a:lnTo>
                      <a:lnTo>
                        <a:pt x="6" y="567"/>
                      </a:lnTo>
                      <a:lnTo>
                        <a:pt x="10" y="574"/>
                      </a:lnTo>
                      <a:lnTo>
                        <a:pt x="13" y="582"/>
                      </a:lnTo>
                      <a:lnTo>
                        <a:pt x="17" y="589"/>
                      </a:lnTo>
                      <a:lnTo>
                        <a:pt x="21" y="595"/>
                      </a:lnTo>
                      <a:lnTo>
                        <a:pt x="27" y="605"/>
                      </a:lnTo>
                      <a:lnTo>
                        <a:pt x="36" y="616"/>
                      </a:lnTo>
                      <a:lnTo>
                        <a:pt x="48" y="629"/>
                      </a:lnTo>
                      <a:lnTo>
                        <a:pt x="53" y="635"/>
                      </a:lnTo>
                      <a:lnTo>
                        <a:pt x="61" y="641"/>
                      </a:lnTo>
                      <a:lnTo>
                        <a:pt x="69" y="646"/>
                      </a:lnTo>
                      <a:lnTo>
                        <a:pt x="78" y="652"/>
                      </a:lnTo>
                      <a:lnTo>
                        <a:pt x="84" y="658"/>
                      </a:lnTo>
                      <a:lnTo>
                        <a:pt x="93" y="663"/>
                      </a:lnTo>
                      <a:lnTo>
                        <a:pt x="103" y="667"/>
                      </a:lnTo>
                      <a:lnTo>
                        <a:pt x="114" y="675"/>
                      </a:lnTo>
                      <a:lnTo>
                        <a:pt x="124" y="677"/>
                      </a:lnTo>
                      <a:lnTo>
                        <a:pt x="135" y="682"/>
                      </a:lnTo>
                      <a:lnTo>
                        <a:pt x="145" y="686"/>
                      </a:lnTo>
                      <a:lnTo>
                        <a:pt x="158" y="692"/>
                      </a:lnTo>
                      <a:lnTo>
                        <a:pt x="169" y="696"/>
                      </a:lnTo>
                      <a:lnTo>
                        <a:pt x="183" y="700"/>
                      </a:lnTo>
                      <a:lnTo>
                        <a:pt x="194" y="703"/>
                      </a:lnTo>
                      <a:lnTo>
                        <a:pt x="207" y="705"/>
                      </a:lnTo>
                      <a:lnTo>
                        <a:pt x="219" y="709"/>
                      </a:lnTo>
                      <a:lnTo>
                        <a:pt x="234" y="711"/>
                      </a:lnTo>
                      <a:lnTo>
                        <a:pt x="247" y="715"/>
                      </a:lnTo>
                      <a:lnTo>
                        <a:pt x="263" y="719"/>
                      </a:lnTo>
                      <a:lnTo>
                        <a:pt x="278" y="720"/>
                      </a:lnTo>
                      <a:lnTo>
                        <a:pt x="295" y="724"/>
                      </a:lnTo>
                      <a:lnTo>
                        <a:pt x="310" y="724"/>
                      </a:lnTo>
                      <a:lnTo>
                        <a:pt x="327" y="728"/>
                      </a:lnTo>
                      <a:lnTo>
                        <a:pt x="344" y="730"/>
                      </a:lnTo>
                      <a:lnTo>
                        <a:pt x="361" y="732"/>
                      </a:lnTo>
                      <a:lnTo>
                        <a:pt x="380" y="734"/>
                      </a:lnTo>
                      <a:lnTo>
                        <a:pt x="398" y="738"/>
                      </a:lnTo>
                      <a:lnTo>
                        <a:pt x="417" y="738"/>
                      </a:lnTo>
                      <a:lnTo>
                        <a:pt x="436" y="738"/>
                      </a:lnTo>
                      <a:lnTo>
                        <a:pt x="455" y="739"/>
                      </a:lnTo>
                      <a:lnTo>
                        <a:pt x="476" y="739"/>
                      </a:lnTo>
                      <a:lnTo>
                        <a:pt x="495" y="739"/>
                      </a:lnTo>
                      <a:lnTo>
                        <a:pt x="515" y="741"/>
                      </a:lnTo>
                      <a:lnTo>
                        <a:pt x="536" y="743"/>
                      </a:lnTo>
                      <a:lnTo>
                        <a:pt x="559" y="743"/>
                      </a:lnTo>
                      <a:lnTo>
                        <a:pt x="580" y="743"/>
                      </a:lnTo>
                      <a:lnTo>
                        <a:pt x="603" y="743"/>
                      </a:lnTo>
                      <a:lnTo>
                        <a:pt x="626" y="743"/>
                      </a:lnTo>
                      <a:lnTo>
                        <a:pt x="650" y="743"/>
                      </a:lnTo>
                      <a:lnTo>
                        <a:pt x="673" y="743"/>
                      </a:lnTo>
                      <a:lnTo>
                        <a:pt x="698" y="743"/>
                      </a:lnTo>
                      <a:lnTo>
                        <a:pt x="723" y="743"/>
                      </a:lnTo>
                      <a:lnTo>
                        <a:pt x="749" y="743"/>
                      </a:lnTo>
                      <a:lnTo>
                        <a:pt x="772" y="741"/>
                      </a:lnTo>
                      <a:lnTo>
                        <a:pt x="797" y="739"/>
                      </a:lnTo>
                      <a:lnTo>
                        <a:pt x="822" y="738"/>
                      </a:lnTo>
                      <a:lnTo>
                        <a:pt x="844" y="738"/>
                      </a:lnTo>
                      <a:lnTo>
                        <a:pt x="867" y="734"/>
                      </a:lnTo>
                      <a:lnTo>
                        <a:pt x="890" y="732"/>
                      </a:lnTo>
                      <a:lnTo>
                        <a:pt x="913" y="730"/>
                      </a:lnTo>
                      <a:lnTo>
                        <a:pt x="936" y="728"/>
                      </a:lnTo>
                      <a:lnTo>
                        <a:pt x="957" y="724"/>
                      </a:lnTo>
                      <a:lnTo>
                        <a:pt x="978" y="720"/>
                      </a:lnTo>
                      <a:lnTo>
                        <a:pt x="998" y="717"/>
                      </a:lnTo>
                      <a:lnTo>
                        <a:pt x="1019" y="713"/>
                      </a:lnTo>
                      <a:lnTo>
                        <a:pt x="1038" y="709"/>
                      </a:lnTo>
                      <a:lnTo>
                        <a:pt x="1059" y="703"/>
                      </a:lnTo>
                      <a:lnTo>
                        <a:pt x="1078" y="700"/>
                      </a:lnTo>
                      <a:lnTo>
                        <a:pt x="1097" y="696"/>
                      </a:lnTo>
                      <a:lnTo>
                        <a:pt x="1116" y="690"/>
                      </a:lnTo>
                      <a:lnTo>
                        <a:pt x="1133" y="684"/>
                      </a:lnTo>
                      <a:lnTo>
                        <a:pt x="1151" y="679"/>
                      </a:lnTo>
                      <a:lnTo>
                        <a:pt x="1170" y="675"/>
                      </a:lnTo>
                      <a:lnTo>
                        <a:pt x="1185" y="667"/>
                      </a:lnTo>
                      <a:lnTo>
                        <a:pt x="1202" y="662"/>
                      </a:lnTo>
                      <a:lnTo>
                        <a:pt x="1217" y="656"/>
                      </a:lnTo>
                      <a:lnTo>
                        <a:pt x="1232" y="652"/>
                      </a:lnTo>
                      <a:lnTo>
                        <a:pt x="1248" y="644"/>
                      </a:lnTo>
                      <a:lnTo>
                        <a:pt x="1263" y="639"/>
                      </a:lnTo>
                      <a:lnTo>
                        <a:pt x="1276" y="633"/>
                      </a:lnTo>
                      <a:lnTo>
                        <a:pt x="1291" y="627"/>
                      </a:lnTo>
                      <a:lnTo>
                        <a:pt x="1305" y="622"/>
                      </a:lnTo>
                      <a:lnTo>
                        <a:pt x="1318" y="614"/>
                      </a:lnTo>
                      <a:lnTo>
                        <a:pt x="1331" y="608"/>
                      </a:lnTo>
                      <a:lnTo>
                        <a:pt x="1345" y="603"/>
                      </a:lnTo>
                      <a:lnTo>
                        <a:pt x="1356" y="595"/>
                      </a:lnTo>
                      <a:lnTo>
                        <a:pt x="1367" y="589"/>
                      </a:lnTo>
                      <a:lnTo>
                        <a:pt x="1377" y="584"/>
                      </a:lnTo>
                      <a:lnTo>
                        <a:pt x="1388" y="576"/>
                      </a:lnTo>
                      <a:lnTo>
                        <a:pt x="1398" y="570"/>
                      </a:lnTo>
                      <a:lnTo>
                        <a:pt x="1409" y="565"/>
                      </a:lnTo>
                      <a:lnTo>
                        <a:pt x="1419" y="557"/>
                      </a:lnTo>
                      <a:lnTo>
                        <a:pt x="1428" y="551"/>
                      </a:lnTo>
                      <a:lnTo>
                        <a:pt x="1438" y="546"/>
                      </a:lnTo>
                      <a:lnTo>
                        <a:pt x="1445" y="540"/>
                      </a:lnTo>
                      <a:lnTo>
                        <a:pt x="1453" y="532"/>
                      </a:lnTo>
                      <a:lnTo>
                        <a:pt x="1461" y="529"/>
                      </a:lnTo>
                      <a:lnTo>
                        <a:pt x="1468" y="523"/>
                      </a:lnTo>
                      <a:lnTo>
                        <a:pt x="1474" y="517"/>
                      </a:lnTo>
                      <a:lnTo>
                        <a:pt x="1481" y="511"/>
                      </a:lnTo>
                      <a:lnTo>
                        <a:pt x="1489" y="508"/>
                      </a:lnTo>
                      <a:lnTo>
                        <a:pt x="1499" y="498"/>
                      </a:lnTo>
                      <a:lnTo>
                        <a:pt x="1510" y="489"/>
                      </a:lnTo>
                      <a:lnTo>
                        <a:pt x="1516" y="479"/>
                      </a:lnTo>
                      <a:lnTo>
                        <a:pt x="1525" y="473"/>
                      </a:lnTo>
                      <a:lnTo>
                        <a:pt x="1529" y="466"/>
                      </a:lnTo>
                      <a:lnTo>
                        <a:pt x="1535" y="462"/>
                      </a:lnTo>
                      <a:lnTo>
                        <a:pt x="1537" y="456"/>
                      </a:lnTo>
                      <a:lnTo>
                        <a:pt x="1539" y="456"/>
                      </a:lnTo>
                      <a:lnTo>
                        <a:pt x="1537" y="454"/>
                      </a:lnTo>
                      <a:lnTo>
                        <a:pt x="1531" y="456"/>
                      </a:lnTo>
                      <a:lnTo>
                        <a:pt x="1525" y="460"/>
                      </a:lnTo>
                      <a:lnTo>
                        <a:pt x="1520" y="464"/>
                      </a:lnTo>
                      <a:lnTo>
                        <a:pt x="1512" y="470"/>
                      </a:lnTo>
                      <a:lnTo>
                        <a:pt x="1504" y="475"/>
                      </a:lnTo>
                      <a:lnTo>
                        <a:pt x="1493" y="483"/>
                      </a:lnTo>
                      <a:lnTo>
                        <a:pt x="1481" y="489"/>
                      </a:lnTo>
                      <a:lnTo>
                        <a:pt x="1476" y="492"/>
                      </a:lnTo>
                      <a:lnTo>
                        <a:pt x="1470" y="498"/>
                      </a:lnTo>
                      <a:lnTo>
                        <a:pt x="1462" y="502"/>
                      </a:lnTo>
                      <a:lnTo>
                        <a:pt x="1457" y="508"/>
                      </a:lnTo>
                      <a:lnTo>
                        <a:pt x="1449" y="510"/>
                      </a:lnTo>
                      <a:lnTo>
                        <a:pt x="1442" y="517"/>
                      </a:lnTo>
                      <a:lnTo>
                        <a:pt x="1434" y="521"/>
                      </a:lnTo>
                      <a:lnTo>
                        <a:pt x="1428" y="527"/>
                      </a:lnTo>
                      <a:lnTo>
                        <a:pt x="1419" y="532"/>
                      </a:lnTo>
                      <a:lnTo>
                        <a:pt x="1409" y="538"/>
                      </a:lnTo>
                      <a:lnTo>
                        <a:pt x="1402" y="542"/>
                      </a:lnTo>
                      <a:lnTo>
                        <a:pt x="1392" y="549"/>
                      </a:lnTo>
                      <a:lnTo>
                        <a:pt x="1383" y="555"/>
                      </a:lnTo>
                      <a:lnTo>
                        <a:pt x="1373" y="561"/>
                      </a:lnTo>
                      <a:lnTo>
                        <a:pt x="1362" y="565"/>
                      </a:lnTo>
                      <a:lnTo>
                        <a:pt x="1352" y="570"/>
                      </a:lnTo>
                      <a:lnTo>
                        <a:pt x="1341" y="576"/>
                      </a:lnTo>
                      <a:lnTo>
                        <a:pt x="1331" y="582"/>
                      </a:lnTo>
                      <a:lnTo>
                        <a:pt x="1318" y="586"/>
                      </a:lnTo>
                      <a:lnTo>
                        <a:pt x="1308" y="593"/>
                      </a:lnTo>
                      <a:lnTo>
                        <a:pt x="1295" y="599"/>
                      </a:lnTo>
                      <a:lnTo>
                        <a:pt x="1282" y="605"/>
                      </a:lnTo>
                      <a:lnTo>
                        <a:pt x="1269" y="610"/>
                      </a:lnTo>
                      <a:lnTo>
                        <a:pt x="1257" y="616"/>
                      </a:lnTo>
                      <a:lnTo>
                        <a:pt x="1244" y="622"/>
                      </a:lnTo>
                      <a:lnTo>
                        <a:pt x="1230" y="627"/>
                      </a:lnTo>
                      <a:lnTo>
                        <a:pt x="1217" y="633"/>
                      </a:lnTo>
                      <a:lnTo>
                        <a:pt x="1204" y="639"/>
                      </a:lnTo>
                      <a:lnTo>
                        <a:pt x="1189" y="643"/>
                      </a:lnTo>
                      <a:lnTo>
                        <a:pt x="1173" y="648"/>
                      </a:lnTo>
                      <a:lnTo>
                        <a:pt x="1158" y="652"/>
                      </a:lnTo>
                      <a:lnTo>
                        <a:pt x="1141" y="658"/>
                      </a:lnTo>
                      <a:lnTo>
                        <a:pt x="1126" y="663"/>
                      </a:lnTo>
                      <a:lnTo>
                        <a:pt x="1111" y="667"/>
                      </a:lnTo>
                      <a:lnTo>
                        <a:pt x="1094" y="673"/>
                      </a:lnTo>
                      <a:lnTo>
                        <a:pt x="1078" y="679"/>
                      </a:lnTo>
                      <a:lnTo>
                        <a:pt x="1061" y="682"/>
                      </a:lnTo>
                      <a:lnTo>
                        <a:pt x="1042" y="686"/>
                      </a:lnTo>
                      <a:lnTo>
                        <a:pt x="1025" y="692"/>
                      </a:lnTo>
                      <a:lnTo>
                        <a:pt x="1008" y="696"/>
                      </a:lnTo>
                      <a:lnTo>
                        <a:pt x="989" y="700"/>
                      </a:lnTo>
                      <a:lnTo>
                        <a:pt x="970" y="703"/>
                      </a:lnTo>
                      <a:lnTo>
                        <a:pt x="951" y="707"/>
                      </a:lnTo>
                      <a:lnTo>
                        <a:pt x="932" y="711"/>
                      </a:lnTo>
                      <a:lnTo>
                        <a:pt x="911" y="711"/>
                      </a:lnTo>
                      <a:lnTo>
                        <a:pt x="892" y="715"/>
                      </a:lnTo>
                      <a:lnTo>
                        <a:pt x="871" y="717"/>
                      </a:lnTo>
                      <a:lnTo>
                        <a:pt x="854" y="720"/>
                      </a:lnTo>
                      <a:lnTo>
                        <a:pt x="835" y="720"/>
                      </a:lnTo>
                      <a:lnTo>
                        <a:pt x="816" y="724"/>
                      </a:lnTo>
                      <a:lnTo>
                        <a:pt x="797" y="724"/>
                      </a:lnTo>
                      <a:lnTo>
                        <a:pt x="778" y="728"/>
                      </a:lnTo>
                      <a:lnTo>
                        <a:pt x="759" y="728"/>
                      </a:lnTo>
                      <a:lnTo>
                        <a:pt x="740" y="728"/>
                      </a:lnTo>
                      <a:lnTo>
                        <a:pt x="723" y="730"/>
                      </a:lnTo>
                      <a:lnTo>
                        <a:pt x="706" y="730"/>
                      </a:lnTo>
                      <a:lnTo>
                        <a:pt x="687" y="730"/>
                      </a:lnTo>
                      <a:lnTo>
                        <a:pt x="670" y="732"/>
                      </a:lnTo>
                      <a:lnTo>
                        <a:pt x="652" y="734"/>
                      </a:lnTo>
                      <a:lnTo>
                        <a:pt x="635" y="734"/>
                      </a:lnTo>
                      <a:lnTo>
                        <a:pt x="618" y="734"/>
                      </a:lnTo>
                      <a:lnTo>
                        <a:pt x="599" y="734"/>
                      </a:lnTo>
                      <a:lnTo>
                        <a:pt x="584" y="734"/>
                      </a:lnTo>
                      <a:lnTo>
                        <a:pt x="567" y="734"/>
                      </a:lnTo>
                      <a:lnTo>
                        <a:pt x="550" y="732"/>
                      </a:lnTo>
                      <a:lnTo>
                        <a:pt x="535" y="732"/>
                      </a:lnTo>
                      <a:lnTo>
                        <a:pt x="517" y="730"/>
                      </a:lnTo>
                      <a:lnTo>
                        <a:pt x="504" y="730"/>
                      </a:lnTo>
                      <a:lnTo>
                        <a:pt x="487" y="728"/>
                      </a:lnTo>
                      <a:lnTo>
                        <a:pt x="472" y="728"/>
                      </a:lnTo>
                      <a:lnTo>
                        <a:pt x="458" y="726"/>
                      </a:lnTo>
                      <a:lnTo>
                        <a:pt x="443" y="726"/>
                      </a:lnTo>
                      <a:lnTo>
                        <a:pt x="428" y="724"/>
                      </a:lnTo>
                      <a:lnTo>
                        <a:pt x="413" y="722"/>
                      </a:lnTo>
                      <a:lnTo>
                        <a:pt x="399" y="720"/>
                      </a:lnTo>
                      <a:lnTo>
                        <a:pt x="386" y="720"/>
                      </a:lnTo>
                      <a:lnTo>
                        <a:pt x="373" y="717"/>
                      </a:lnTo>
                      <a:lnTo>
                        <a:pt x="358" y="715"/>
                      </a:lnTo>
                      <a:lnTo>
                        <a:pt x="344" y="711"/>
                      </a:lnTo>
                      <a:lnTo>
                        <a:pt x="333" y="711"/>
                      </a:lnTo>
                      <a:lnTo>
                        <a:pt x="320" y="709"/>
                      </a:lnTo>
                      <a:lnTo>
                        <a:pt x="306" y="705"/>
                      </a:lnTo>
                      <a:lnTo>
                        <a:pt x="295" y="703"/>
                      </a:lnTo>
                      <a:lnTo>
                        <a:pt x="284" y="703"/>
                      </a:lnTo>
                      <a:lnTo>
                        <a:pt x="272" y="700"/>
                      </a:lnTo>
                      <a:lnTo>
                        <a:pt x="261" y="696"/>
                      </a:lnTo>
                      <a:lnTo>
                        <a:pt x="249" y="694"/>
                      </a:lnTo>
                      <a:lnTo>
                        <a:pt x="238" y="692"/>
                      </a:lnTo>
                      <a:lnTo>
                        <a:pt x="228" y="688"/>
                      </a:lnTo>
                      <a:lnTo>
                        <a:pt x="217" y="686"/>
                      </a:lnTo>
                      <a:lnTo>
                        <a:pt x="207" y="684"/>
                      </a:lnTo>
                      <a:lnTo>
                        <a:pt x="200" y="681"/>
                      </a:lnTo>
                      <a:lnTo>
                        <a:pt x="188" y="677"/>
                      </a:lnTo>
                      <a:lnTo>
                        <a:pt x="181" y="675"/>
                      </a:lnTo>
                      <a:lnTo>
                        <a:pt x="171" y="671"/>
                      </a:lnTo>
                      <a:lnTo>
                        <a:pt x="164" y="667"/>
                      </a:lnTo>
                      <a:lnTo>
                        <a:pt x="156" y="665"/>
                      </a:lnTo>
                      <a:lnTo>
                        <a:pt x="147" y="662"/>
                      </a:lnTo>
                      <a:lnTo>
                        <a:pt x="141" y="660"/>
                      </a:lnTo>
                      <a:lnTo>
                        <a:pt x="135" y="658"/>
                      </a:lnTo>
                      <a:lnTo>
                        <a:pt x="128" y="654"/>
                      </a:lnTo>
                      <a:lnTo>
                        <a:pt x="120" y="650"/>
                      </a:lnTo>
                      <a:lnTo>
                        <a:pt x="114" y="646"/>
                      </a:lnTo>
                      <a:lnTo>
                        <a:pt x="109" y="644"/>
                      </a:lnTo>
                      <a:lnTo>
                        <a:pt x="97" y="639"/>
                      </a:lnTo>
                      <a:lnTo>
                        <a:pt x="91" y="633"/>
                      </a:lnTo>
                      <a:lnTo>
                        <a:pt x="82" y="627"/>
                      </a:lnTo>
                      <a:lnTo>
                        <a:pt x="74" y="620"/>
                      </a:lnTo>
                      <a:lnTo>
                        <a:pt x="67" y="612"/>
                      </a:lnTo>
                      <a:lnTo>
                        <a:pt x="61" y="606"/>
                      </a:lnTo>
                      <a:lnTo>
                        <a:pt x="55" y="599"/>
                      </a:lnTo>
                      <a:lnTo>
                        <a:pt x="50" y="591"/>
                      </a:lnTo>
                      <a:lnTo>
                        <a:pt x="46" y="584"/>
                      </a:lnTo>
                      <a:lnTo>
                        <a:pt x="42" y="576"/>
                      </a:lnTo>
                      <a:lnTo>
                        <a:pt x="38" y="568"/>
                      </a:lnTo>
                      <a:lnTo>
                        <a:pt x="34" y="561"/>
                      </a:lnTo>
                      <a:lnTo>
                        <a:pt x="32" y="551"/>
                      </a:lnTo>
                      <a:lnTo>
                        <a:pt x="32" y="546"/>
                      </a:lnTo>
                      <a:lnTo>
                        <a:pt x="31" y="536"/>
                      </a:lnTo>
                      <a:lnTo>
                        <a:pt x="31" y="529"/>
                      </a:lnTo>
                      <a:lnTo>
                        <a:pt x="31" y="519"/>
                      </a:lnTo>
                      <a:lnTo>
                        <a:pt x="34" y="513"/>
                      </a:lnTo>
                      <a:lnTo>
                        <a:pt x="34" y="504"/>
                      </a:lnTo>
                      <a:lnTo>
                        <a:pt x="36" y="494"/>
                      </a:lnTo>
                      <a:lnTo>
                        <a:pt x="40" y="485"/>
                      </a:lnTo>
                      <a:lnTo>
                        <a:pt x="44" y="477"/>
                      </a:lnTo>
                      <a:lnTo>
                        <a:pt x="46" y="468"/>
                      </a:lnTo>
                      <a:lnTo>
                        <a:pt x="52" y="460"/>
                      </a:lnTo>
                      <a:lnTo>
                        <a:pt x="55" y="451"/>
                      </a:lnTo>
                      <a:lnTo>
                        <a:pt x="63" y="443"/>
                      </a:lnTo>
                      <a:lnTo>
                        <a:pt x="69" y="434"/>
                      </a:lnTo>
                      <a:lnTo>
                        <a:pt x="76" y="426"/>
                      </a:lnTo>
                      <a:lnTo>
                        <a:pt x="84" y="416"/>
                      </a:lnTo>
                      <a:lnTo>
                        <a:pt x="93" y="407"/>
                      </a:lnTo>
                      <a:lnTo>
                        <a:pt x="103" y="397"/>
                      </a:lnTo>
                      <a:lnTo>
                        <a:pt x="112" y="390"/>
                      </a:lnTo>
                      <a:lnTo>
                        <a:pt x="124" y="382"/>
                      </a:lnTo>
                      <a:lnTo>
                        <a:pt x="137" y="375"/>
                      </a:lnTo>
                      <a:lnTo>
                        <a:pt x="141" y="369"/>
                      </a:lnTo>
                      <a:lnTo>
                        <a:pt x="148" y="363"/>
                      </a:lnTo>
                      <a:lnTo>
                        <a:pt x="156" y="359"/>
                      </a:lnTo>
                      <a:lnTo>
                        <a:pt x="162" y="354"/>
                      </a:lnTo>
                      <a:lnTo>
                        <a:pt x="169" y="348"/>
                      </a:lnTo>
                      <a:lnTo>
                        <a:pt x="179" y="344"/>
                      </a:lnTo>
                      <a:lnTo>
                        <a:pt x="187" y="339"/>
                      </a:lnTo>
                      <a:lnTo>
                        <a:pt x="198" y="335"/>
                      </a:lnTo>
                      <a:lnTo>
                        <a:pt x="206" y="327"/>
                      </a:lnTo>
                      <a:lnTo>
                        <a:pt x="217" y="321"/>
                      </a:lnTo>
                      <a:lnTo>
                        <a:pt x="226" y="316"/>
                      </a:lnTo>
                      <a:lnTo>
                        <a:pt x="238" y="310"/>
                      </a:lnTo>
                      <a:lnTo>
                        <a:pt x="247" y="304"/>
                      </a:lnTo>
                      <a:lnTo>
                        <a:pt x="261" y="299"/>
                      </a:lnTo>
                      <a:lnTo>
                        <a:pt x="272" y="293"/>
                      </a:lnTo>
                      <a:lnTo>
                        <a:pt x="285" y="287"/>
                      </a:lnTo>
                      <a:lnTo>
                        <a:pt x="295" y="282"/>
                      </a:lnTo>
                      <a:lnTo>
                        <a:pt x="308" y="274"/>
                      </a:lnTo>
                      <a:lnTo>
                        <a:pt x="320" y="268"/>
                      </a:lnTo>
                      <a:lnTo>
                        <a:pt x="335" y="263"/>
                      </a:lnTo>
                      <a:lnTo>
                        <a:pt x="348" y="255"/>
                      </a:lnTo>
                      <a:lnTo>
                        <a:pt x="361" y="249"/>
                      </a:lnTo>
                      <a:lnTo>
                        <a:pt x="377" y="244"/>
                      </a:lnTo>
                      <a:lnTo>
                        <a:pt x="392" y="238"/>
                      </a:lnTo>
                      <a:lnTo>
                        <a:pt x="405" y="230"/>
                      </a:lnTo>
                      <a:lnTo>
                        <a:pt x="420" y="225"/>
                      </a:lnTo>
                      <a:lnTo>
                        <a:pt x="434" y="219"/>
                      </a:lnTo>
                      <a:lnTo>
                        <a:pt x="451" y="211"/>
                      </a:lnTo>
                      <a:lnTo>
                        <a:pt x="464" y="206"/>
                      </a:lnTo>
                      <a:lnTo>
                        <a:pt x="481" y="200"/>
                      </a:lnTo>
                      <a:lnTo>
                        <a:pt x="496" y="192"/>
                      </a:lnTo>
                      <a:lnTo>
                        <a:pt x="514" y="186"/>
                      </a:lnTo>
                      <a:lnTo>
                        <a:pt x="531" y="181"/>
                      </a:lnTo>
                      <a:lnTo>
                        <a:pt x="546" y="173"/>
                      </a:lnTo>
                      <a:lnTo>
                        <a:pt x="561" y="167"/>
                      </a:lnTo>
                      <a:lnTo>
                        <a:pt x="578" y="162"/>
                      </a:lnTo>
                      <a:lnTo>
                        <a:pt x="595" y="156"/>
                      </a:lnTo>
                      <a:lnTo>
                        <a:pt x="612" y="148"/>
                      </a:lnTo>
                      <a:lnTo>
                        <a:pt x="628" y="143"/>
                      </a:lnTo>
                      <a:lnTo>
                        <a:pt x="647" y="139"/>
                      </a:lnTo>
                      <a:lnTo>
                        <a:pt x="662" y="133"/>
                      </a:lnTo>
                      <a:lnTo>
                        <a:pt x="681" y="128"/>
                      </a:lnTo>
                      <a:lnTo>
                        <a:pt x="696" y="122"/>
                      </a:lnTo>
                      <a:lnTo>
                        <a:pt x="715" y="118"/>
                      </a:lnTo>
                      <a:lnTo>
                        <a:pt x="732" y="110"/>
                      </a:lnTo>
                      <a:lnTo>
                        <a:pt x="749" y="107"/>
                      </a:lnTo>
                      <a:lnTo>
                        <a:pt x="768" y="101"/>
                      </a:lnTo>
                      <a:lnTo>
                        <a:pt x="786" y="99"/>
                      </a:lnTo>
                      <a:lnTo>
                        <a:pt x="803" y="91"/>
                      </a:lnTo>
                      <a:lnTo>
                        <a:pt x="820" y="88"/>
                      </a:lnTo>
                      <a:lnTo>
                        <a:pt x="837" y="84"/>
                      </a:lnTo>
                      <a:lnTo>
                        <a:pt x="854" y="80"/>
                      </a:lnTo>
                      <a:lnTo>
                        <a:pt x="871" y="76"/>
                      </a:lnTo>
                      <a:lnTo>
                        <a:pt x="888" y="72"/>
                      </a:lnTo>
                      <a:lnTo>
                        <a:pt x="905" y="69"/>
                      </a:lnTo>
                      <a:lnTo>
                        <a:pt x="922" y="67"/>
                      </a:lnTo>
                      <a:lnTo>
                        <a:pt x="940" y="63"/>
                      </a:lnTo>
                      <a:lnTo>
                        <a:pt x="957" y="59"/>
                      </a:lnTo>
                      <a:lnTo>
                        <a:pt x="972" y="57"/>
                      </a:lnTo>
                      <a:lnTo>
                        <a:pt x="989" y="53"/>
                      </a:lnTo>
                      <a:lnTo>
                        <a:pt x="1006" y="52"/>
                      </a:lnTo>
                      <a:lnTo>
                        <a:pt x="1023" y="50"/>
                      </a:lnTo>
                      <a:lnTo>
                        <a:pt x="1038" y="48"/>
                      </a:lnTo>
                      <a:lnTo>
                        <a:pt x="1057" y="48"/>
                      </a:lnTo>
                      <a:lnTo>
                        <a:pt x="1073" y="44"/>
                      </a:lnTo>
                      <a:lnTo>
                        <a:pt x="1088" y="44"/>
                      </a:lnTo>
                      <a:lnTo>
                        <a:pt x="1103" y="42"/>
                      </a:lnTo>
                      <a:lnTo>
                        <a:pt x="1118" y="40"/>
                      </a:lnTo>
                      <a:lnTo>
                        <a:pt x="1132" y="38"/>
                      </a:lnTo>
                      <a:lnTo>
                        <a:pt x="1149" y="38"/>
                      </a:lnTo>
                      <a:lnTo>
                        <a:pt x="1164" y="36"/>
                      </a:lnTo>
                      <a:lnTo>
                        <a:pt x="1179" y="36"/>
                      </a:lnTo>
                      <a:lnTo>
                        <a:pt x="1192" y="34"/>
                      </a:lnTo>
                      <a:lnTo>
                        <a:pt x="1206" y="33"/>
                      </a:lnTo>
                      <a:lnTo>
                        <a:pt x="1221" y="33"/>
                      </a:lnTo>
                      <a:lnTo>
                        <a:pt x="1234" y="33"/>
                      </a:lnTo>
                      <a:lnTo>
                        <a:pt x="1248" y="31"/>
                      </a:lnTo>
                      <a:lnTo>
                        <a:pt x="1261" y="31"/>
                      </a:lnTo>
                      <a:lnTo>
                        <a:pt x="1274" y="31"/>
                      </a:lnTo>
                      <a:lnTo>
                        <a:pt x="1288" y="31"/>
                      </a:lnTo>
                      <a:lnTo>
                        <a:pt x="1299" y="29"/>
                      </a:lnTo>
                      <a:lnTo>
                        <a:pt x="1312" y="29"/>
                      </a:lnTo>
                      <a:lnTo>
                        <a:pt x="1324" y="29"/>
                      </a:lnTo>
                      <a:lnTo>
                        <a:pt x="1337" y="29"/>
                      </a:lnTo>
                      <a:lnTo>
                        <a:pt x="1348" y="29"/>
                      </a:lnTo>
                      <a:lnTo>
                        <a:pt x="1360" y="29"/>
                      </a:lnTo>
                      <a:lnTo>
                        <a:pt x="1371" y="29"/>
                      </a:lnTo>
                      <a:lnTo>
                        <a:pt x="1383" y="29"/>
                      </a:lnTo>
                      <a:lnTo>
                        <a:pt x="1394" y="29"/>
                      </a:lnTo>
                      <a:lnTo>
                        <a:pt x="1405" y="29"/>
                      </a:lnTo>
                      <a:lnTo>
                        <a:pt x="1415" y="29"/>
                      </a:lnTo>
                      <a:lnTo>
                        <a:pt x="1426" y="29"/>
                      </a:lnTo>
                      <a:lnTo>
                        <a:pt x="1436" y="29"/>
                      </a:lnTo>
                      <a:lnTo>
                        <a:pt x="1447" y="29"/>
                      </a:lnTo>
                      <a:lnTo>
                        <a:pt x="1455" y="29"/>
                      </a:lnTo>
                      <a:lnTo>
                        <a:pt x="1466" y="29"/>
                      </a:lnTo>
                      <a:lnTo>
                        <a:pt x="1474" y="29"/>
                      </a:lnTo>
                      <a:lnTo>
                        <a:pt x="1483" y="29"/>
                      </a:lnTo>
                      <a:lnTo>
                        <a:pt x="1493" y="29"/>
                      </a:lnTo>
                      <a:lnTo>
                        <a:pt x="1502" y="29"/>
                      </a:lnTo>
                      <a:lnTo>
                        <a:pt x="1510" y="29"/>
                      </a:lnTo>
                      <a:lnTo>
                        <a:pt x="1518" y="31"/>
                      </a:lnTo>
                      <a:lnTo>
                        <a:pt x="1525" y="31"/>
                      </a:lnTo>
                      <a:lnTo>
                        <a:pt x="1535" y="33"/>
                      </a:lnTo>
                      <a:lnTo>
                        <a:pt x="1540" y="33"/>
                      </a:lnTo>
                      <a:lnTo>
                        <a:pt x="1548" y="33"/>
                      </a:lnTo>
                      <a:lnTo>
                        <a:pt x="1556" y="33"/>
                      </a:lnTo>
                      <a:lnTo>
                        <a:pt x="1561" y="33"/>
                      </a:lnTo>
                      <a:lnTo>
                        <a:pt x="1569" y="33"/>
                      </a:lnTo>
                      <a:lnTo>
                        <a:pt x="1575" y="34"/>
                      </a:lnTo>
                      <a:lnTo>
                        <a:pt x="1580" y="36"/>
                      </a:lnTo>
                      <a:lnTo>
                        <a:pt x="1588" y="36"/>
                      </a:lnTo>
                      <a:lnTo>
                        <a:pt x="1597" y="36"/>
                      </a:lnTo>
                      <a:lnTo>
                        <a:pt x="1609" y="38"/>
                      </a:lnTo>
                      <a:lnTo>
                        <a:pt x="1618" y="38"/>
                      </a:lnTo>
                      <a:lnTo>
                        <a:pt x="1626" y="42"/>
                      </a:lnTo>
                      <a:lnTo>
                        <a:pt x="1634" y="42"/>
                      </a:lnTo>
                      <a:lnTo>
                        <a:pt x="1641" y="44"/>
                      </a:lnTo>
                      <a:lnTo>
                        <a:pt x="1645" y="44"/>
                      </a:lnTo>
                      <a:lnTo>
                        <a:pt x="1651" y="48"/>
                      </a:lnTo>
                      <a:lnTo>
                        <a:pt x="1658" y="50"/>
                      </a:lnTo>
                      <a:lnTo>
                        <a:pt x="1666" y="52"/>
                      </a:lnTo>
                      <a:lnTo>
                        <a:pt x="1674" y="53"/>
                      </a:lnTo>
                      <a:lnTo>
                        <a:pt x="1681" y="57"/>
                      </a:lnTo>
                      <a:lnTo>
                        <a:pt x="1689" y="61"/>
                      </a:lnTo>
                      <a:lnTo>
                        <a:pt x="1696" y="63"/>
                      </a:lnTo>
                      <a:lnTo>
                        <a:pt x="1704" y="65"/>
                      </a:lnTo>
                      <a:lnTo>
                        <a:pt x="1710" y="69"/>
                      </a:lnTo>
                      <a:lnTo>
                        <a:pt x="1721" y="72"/>
                      </a:lnTo>
                      <a:lnTo>
                        <a:pt x="1731" y="76"/>
                      </a:lnTo>
                      <a:lnTo>
                        <a:pt x="1736" y="80"/>
                      </a:lnTo>
                      <a:lnTo>
                        <a:pt x="1738" y="80"/>
                      </a:lnTo>
                      <a:lnTo>
                        <a:pt x="1738" y="8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6" name="Freeform 81"/>
                <p:cNvSpPr>
                  <a:spLocks/>
                </p:cNvSpPr>
                <p:nvPr/>
              </p:nvSpPr>
              <p:spPr bwMode="auto">
                <a:xfrm>
                  <a:off x="3298886" y="2189006"/>
                  <a:ext cx="333059" cy="344413"/>
                </a:xfrm>
                <a:custGeom>
                  <a:avLst/>
                  <a:gdLst/>
                  <a:ahLst/>
                  <a:cxnLst>
                    <a:cxn ang="0">
                      <a:pos x="207" y="730"/>
                    </a:cxn>
                    <a:cxn ang="0">
                      <a:pos x="289" y="726"/>
                    </a:cxn>
                    <a:cxn ang="0">
                      <a:pos x="351" y="716"/>
                    </a:cxn>
                    <a:cxn ang="0">
                      <a:pos x="416" y="703"/>
                    </a:cxn>
                    <a:cxn ang="0">
                      <a:pos x="477" y="680"/>
                    </a:cxn>
                    <a:cxn ang="0">
                      <a:pos x="509" y="633"/>
                    </a:cxn>
                    <a:cxn ang="0">
                      <a:pos x="532" y="545"/>
                    </a:cxn>
                    <a:cxn ang="0">
                      <a:pos x="549" y="475"/>
                    </a:cxn>
                    <a:cxn ang="0">
                      <a:pos x="574" y="403"/>
                    </a:cxn>
                    <a:cxn ang="0">
                      <a:pos x="597" y="336"/>
                    </a:cxn>
                    <a:cxn ang="0">
                      <a:pos x="633" y="264"/>
                    </a:cxn>
                    <a:cxn ang="0">
                      <a:pos x="686" y="169"/>
                    </a:cxn>
                    <a:cxn ang="0">
                      <a:pos x="697" y="82"/>
                    </a:cxn>
                    <a:cxn ang="0">
                      <a:pos x="629" y="27"/>
                    </a:cxn>
                    <a:cxn ang="0">
                      <a:pos x="540" y="6"/>
                    </a:cxn>
                    <a:cxn ang="0">
                      <a:pos x="422" y="4"/>
                    </a:cxn>
                    <a:cxn ang="0">
                      <a:pos x="306" y="34"/>
                    </a:cxn>
                    <a:cxn ang="0">
                      <a:pos x="199" y="84"/>
                    </a:cxn>
                    <a:cxn ang="0">
                      <a:pos x="108" y="148"/>
                    </a:cxn>
                    <a:cxn ang="0">
                      <a:pos x="39" y="215"/>
                    </a:cxn>
                    <a:cxn ang="0">
                      <a:pos x="1" y="289"/>
                    </a:cxn>
                    <a:cxn ang="0">
                      <a:pos x="51" y="355"/>
                    </a:cxn>
                    <a:cxn ang="0">
                      <a:pos x="119" y="363"/>
                    </a:cxn>
                    <a:cxn ang="0">
                      <a:pos x="201" y="354"/>
                    </a:cxn>
                    <a:cxn ang="0">
                      <a:pos x="292" y="334"/>
                    </a:cxn>
                    <a:cxn ang="0">
                      <a:pos x="382" y="302"/>
                    </a:cxn>
                    <a:cxn ang="0">
                      <a:pos x="464" y="264"/>
                    </a:cxn>
                    <a:cxn ang="0">
                      <a:pos x="528" y="222"/>
                    </a:cxn>
                    <a:cxn ang="0">
                      <a:pos x="576" y="158"/>
                    </a:cxn>
                    <a:cxn ang="0">
                      <a:pos x="505" y="114"/>
                    </a:cxn>
                    <a:cxn ang="0">
                      <a:pos x="498" y="118"/>
                    </a:cxn>
                    <a:cxn ang="0">
                      <a:pos x="543" y="182"/>
                    </a:cxn>
                    <a:cxn ang="0">
                      <a:pos x="473" y="228"/>
                    </a:cxn>
                    <a:cxn ang="0">
                      <a:pos x="412" y="258"/>
                    </a:cxn>
                    <a:cxn ang="0">
                      <a:pos x="349" y="285"/>
                    </a:cxn>
                    <a:cxn ang="0">
                      <a:pos x="289" y="310"/>
                    </a:cxn>
                    <a:cxn ang="0">
                      <a:pos x="226" y="325"/>
                    </a:cxn>
                    <a:cxn ang="0">
                      <a:pos x="133" y="334"/>
                    </a:cxn>
                    <a:cxn ang="0">
                      <a:pos x="53" y="310"/>
                    </a:cxn>
                    <a:cxn ang="0">
                      <a:pos x="66" y="243"/>
                    </a:cxn>
                    <a:cxn ang="0">
                      <a:pos x="150" y="158"/>
                    </a:cxn>
                    <a:cxn ang="0">
                      <a:pos x="228" y="105"/>
                    </a:cxn>
                    <a:cxn ang="0">
                      <a:pos x="289" y="74"/>
                    </a:cxn>
                    <a:cxn ang="0">
                      <a:pos x="353" y="51"/>
                    </a:cxn>
                    <a:cxn ang="0">
                      <a:pos x="418" y="36"/>
                    </a:cxn>
                    <a:cxn ang="0">
                      <a:pos x="481" y="32"/>
                    </a:cxn>
                    <a:cxn ang="0">
                      <a:pos x="578" y="36"/>
                    </a:cxn>
                    <a:cxn ang="0">
                      <a:pos x="650" y="70"/>
                    </a:cxn>
                    <a:cxn ang="0">
                      <a:pos x="659" y="156"/>
                    </a:cxn>
                    <a:cxn ang="0">
                      <a:pos x="629" y="217"/>
                    </a:cxn>
                    <a:cxn ang="0">
                      <a:pos x="591" y="277"/>
                    </a:cxn>
                    <a:cxn ang="0">
                      <a:pos x="562" y="355"/>
                    </a:cxn>
                    <a:cxn ang="0">
                      <a:pos x="541" y="420"/>
                    </a:cxn>
                    <a:cxn ang="0">
                      <a:pos x="524" y="490"/>
                    </a:cxn>
                    <a:cxn ang="0">
                      <a:pos x="509" y="553"/>
                    </a:cxn>
                    <a:cxn ang="0">
                      <a:pos x="488" y="635"/>
                    </a:cxn>
                    <a:cxn ang="0">
                      <a:pos x="431" y="667"/>
                    </a:cxn>
                    <a:cxn ang="0">
                      <a:pos x="361" y="694"/>
                    </a:cxn>
                    <a:cxn ang="0">
                      <a:pos x="283" y="705"/>
                    </a:cxn>
                    <a:cxn ang="0">
                      <a:pos x="214" y="705"/>
                    </a:cxn>
                    <a:cxn ang="0">
                      <a:pos x="146" y="718"/>
                    </a:cxn>
                  </a:cxnLst>
                  <a:rect l="0" t="0" r="r" b="b"/>
                  <a:pathLst>
                    <a:path w="703" h="730">
                      <a:moveTo>
                        <a:pt x="136" y="726"/>
                      </a:moveTo>
                      <a:lnTo>
                        <a:pt x="142" y="728"/>
                      </a:lnTo>
                      <a:lnTo>
                        <a:pt x="154" y="728"/>
                      </a:lnTo>
                      <a:lnTo>
                        <a:pt x="159" y="728"/>
                      </a:lnTo>
                      <a:lnTo>
                        <a:pt x="167" y="730"/>
                      </a:lnTo>
                      <a:lnTo>
                        <a:pt x="176" y="730"/>
                      </a:lnTo>
                      <a:lnTo>
                        <a:pt x="186" y="730"/>
                      </a:lnTo>
                      <a:lnTo>
                        <a:pt x="195" y="730"/>
                      </a:lnTo>
                      <a:lnTo>
                        <a:pt x="207" y="730"/>
                      </a:lnTo>
                      <a:lnTo>
                        <a:pt x="218" y="730"/>
                      </a:lnTo>
                      <a:lnTo>
                        <a:pt x="230" y="730"/>
                      </a:lnTo>
                      <a:lnTo>
                        <a:pt x="241" y="728"/>
                      </a:lnTo>
                      <a:lnTo>
                        <a:pt x="254" y="728"/>
                      </a:lnTo>
                      <a:lnTo>
                        <a:pt x="262" y="728"/>
                      </a:lnTo>
                      <a:lnTo>
                        <a:pt x="268" y="728"/>
                      </a:lnTo>
                      <a:lnTo>
                        <a:pt x="275" y="728"/>
                      </a:lnTo>
                      <a:lnTo>
                        <a:pt x="283" y="728"/>
                      </a:lnTo>
                      <a:lnTo>
                        <a:pt x="289" y="726"/>
                      </a:lnTo>
                      <a:lnTo>
                        <a:pt x="296" y="724"/>
                      </a:lnTo>
                      <a:lnTo>
                        <a:pt x="302" y="724"/>
                      </a:lnTo>
                      <a:lnTo>
                        <a:pt x="308" y="724"/>
                      </a:lnTo>
                      <a:lnTo>
                        <a:pt x="315" y="722"/>
                      </a:lnTo>
                      <a:lnTo>
                        <a:pt x="323" y="720"/>
                      </a:lnTo>
                      <a:lnTo>
                        <a:pt x="330" y="720"/>
                      </a:lnTo>
                      <a:lnTo>
                        <a:pt x="336" y="720"/>
                      </a:lnTo>
                      <a:lnTo>
                        <a:pt x="344" y="718"/>
                      </a:lnTo>
                      <a:lnTo>
                        <a:pt x="351" y="716"/>
                      </a:lnTo>
                      <a:lnTo>
                        <a:pt x="359" y="715"/>
                      </a:lnTo>
                      <a:lnTo>
                        <a:pt x="367" y="715"/>
                      </a:lnTo>
                      <a:lnTo>
                        <a:pt x="374" y="711"/>
                      </a:lnTo>
                      <a:lnTo>
                        <a:pt x="380" y="711"/>
                      </a:lnTo>
                      <a:lnTo>
                        <a:pt x="387" y="709"/>
                      </a:lnTo>
                      <a:lnTo>
                        <a:pt x="397" y="709"/>
                      </a:lnTo>
                      <a:lnTo>
                        <a:pt x="403" y="707"/>
                      </a:lnTo>
                      <a:lnTo>
                        <a:pt x="408" y="705"/>
                      </a:lnTo>
                      <a:lnTo>
                        <a:pt x="416" y="703"/>
                      </a:lnTo>
                      <a:lnTo>
                        <a:pt x="424" y="701"/>
                      </a:lnTo>
                      <a:lnTo>
                        <a:pt x="429" y="697"/>
                      </a:lnTo>
                      <a:lnTo>
                        <a:pt x="437" y="696"/>
                      </a:lnTo>
                      <a:lnTo>
                        <a:pt x="443" y="694"/>
                      </a:lnTo>
                      <a:lnTo>
                        <a:pt x="450" y="692"/>
                      </a:lnTo>
                      <a:lnTo>
                        <a:pt x="456" y="688"/>
                      </a:lnTo>
                      <a:lnTo>
                        <a:pt x="464" y="686"/>
                      </a:lnTo>
                      <a:lnTo>
                        <a:pt x="469" y="684"/>
                      </a:lnTo>
                      <a:lnTo>
                        <a:pt x="477" y="680"/>
                      </a:lnTo>
                      <a:lnTo>
                        <a:pt x="483" y="677"/>
                      </a:lnTo>
                      <a:lnTo>
                        <a:pt x="490" y="675"/>
                      </a:lnTo>
                      <a:lnTo>
                        <a:pt x="496" y="673"/>
                      </a:lnTo>
                      <a:lnTo>
                        <a:pt x="503" y="671"/>
                      </a:lnTo>
                      <a:lnTo>
                        <a:pt x="503" y="667"/>
                      </a:lnTo>
                      <a:lnTo>
                        <a:pt x="505" y="658"/>
                      </a:lnTo>
                      <a:lnTo>
                        <a:pt x="505" y="648"/>
                      </a:lnTo>
                      <a:lnTo>
                        <a:pt x="507" y="642"/>
                      </a:lnTo>
                      <a:lnTo>
                        <a:pt x="509" y="633"/>
                      </a:lnTo>
                      <a:lnTo>
                        <a:pt x="513" y="623"/>
                      </a:lnTo>
                      <a:lnTo>
                        <a:pt x="515" y="612"/>
                      </a:lnTo>
                      <a:lnTo>
                        <a:pt x="517" y="601"/>
                      </a:lnTo>
                      <a:lnTo>
                        <a:pt x="521" y="587"/>
                      </a:lnTo>
                      <a:lnTo>
                        <a:pt x="524" y="576"/>
                      </a:lnTo>
                      <a:lnTo>
                        <a:pt x="524" y="566"/>
                      </a:lnTo>
                      <a:lnTo>
                        <a:pt x="528" y="561"/>
                      </a:lnTo>
                      <a:lnTo>
                        <a:pt x="528" y="553"/>
                      </a:lnTo>
                      <a:lnTo>
                        <a:pt x="532" y="545"/>
                      </a:lnTo>
                      <a:lnTo>
                        <a:pt x="532" y="538"/>
                      </a:lnTo>
                      <a:lnTo>
                        <a:pt x="536" y="530"/>
                      </a:lnTo>
                      <a:lnTo>
                        <a:pt x="538" y="523"/>
                      </a:lnTo>
                      <a:lnTo>
                        <a:pt x="541" y="517"/>
                      </a:lnTo>
                      <a:lnTo>
                        <a:pt x="541" y="507"/>
                      </a:lnTo>
                      <a:lnTo>
                        <a:pt x="543" y="500"/>
                      </a:lnTo>
                      <a:lnTo>
                        <a:pt x="547" y="492"/>
                      </a:lnTo>
                      <a:lnTo>
                        <a:pt x="549" y="485"/>
                      </a:lnTo>
                      <a:lnTo>
                        <a:pt x="549" y="475"/>
                      </a:lnTo>
                      <a:lnTo>
                        <a:pt x="553" y="468"/>
                      </a:lnTo>
                      <a:lnTo>
                        <a:pt x="555" y="460"/>
                      </a:lnTo>
                      <a:lnTo>
                        <a:pt x="559" y="452"/>
                      </a:lnTo>
                      <a:lnTo>
                        <a:pt x="560" y="443"/>
                      </a:lnTo>
                      <a:lnTo>
                        <a:pt x="562" y="435"/>
                      </a:lnTo>
                      <a:lnTo>
                        <a:pt x="566" y="426"/>
                      </a:lnTo>
                      <a:lnTo>
                        <a:pt x="568" y="418"/>
                      </a:lnTo>
                      <a:lnTo>
                        <a:pt x="572" y="411"/>
                      </a:lnTo>
                      <a:lnTo>
                        <a:pt x="574" y="403"/>
                      </a:lnTo>
                      <a:lnTo>
                        <a:pt x="576" y="395"/>
                      </a:lnTo>
                      <a:lnTo>
                        <a:pt x="580" y="388"/>
                      </a:lnTo>
                      <a:lnTo>
                        <a:pt x="581" y="380"/>
                      </a:lnTo>
                      <a:lnTo>
                        <a:pt x="583" y="373"/>
                      </a:lnTo>
                      <a:lnTo>
                        <a:pt x="585" y="365"/>
                      </a:lnTo>
                      <a:lnTo>
                        <a:pt x="589" y="357"/>
                      </a:lnTo>
                      <a:lnTo>
                        <a:pt x="591" y="350"/>
                      </a:lnTo>
                      <a:lnTo>
                        <a:pt x="595" y="344"/>
                      </a:lnTo>
                      <a:lnTo>
                        <a:pt x="597" y="336"/>
                      </a:lnTo>
                      <a:lnTo>
                        <a:pt x="600" y="331"/>
                      </a:lnTo>
                      <a:lnTo>
                        <a:pt x="602" y="325"/>
                      </a:lnTo>
                      <a:lnTo>
                        <a:pt x="604" y="317"/>
                      </a:lnTo>
                      <a:lnTo>
                        <a:pt x="606" y="312"/>
                      </a:lnTo>
                      <a:lnTo>
                        <a:pt x="610" y="306"/>
                      </a:lnTo>
                      <a:lnTo>
                        <a:pt x="616" y="295"/>
                      </a:lnTo>
                      <a:lnTo>
                        <a:pt x="621" y="285"/>
                      </a:lnTo>
                      <a:lnTo>
                        <a:pt x="627" y="274"/>
                      </a:lnTo>
                      <a:lnTo>
                        <a:pt x="633" y="264"/>
                      </a:lnTo>
                      <a:lnTo>
                        <a:pt x="638" y="253"/>
                      </a:lnTo>
                      <a:lnTo>
                        <a:pt x="644" y="243"/>
                      </a:lnTo>
                      <a:lnTo>
                        <a:pt x="650" y="232"/>
                      </a:lnTo>
                      <a:lnTo>
                        <a:pt x="657" y="220"/>
                      </a:lnTo>
                      <a:lnTo>
                        <a:pt x="663" y="211"/>
                      </a:lnTo>
                      <a:lnTo>
                        <a:pt x="671" y="201"/>
                      </a:lnTo>
                      <a:lnTo>
                        <a:pt x="676" y="190"/>
                      </a:lnTo>
                      <a:lnTo>
                        <a:pt x="680" y="181"/>
                      </a:lnTo>
                      <a:lnTo>
                        <a:pt x="686" y="169"/>
                      </a:lnTo>
                      <a:lnTo>
                        <a:pt x="692" y="158"/>
                      </a:lnTo>
                      <a:lnTo>
                        <a:pt x="696" y="148"/>
                      </a:lnTo>
                      <a:lnTo>
                        <a:pt x="697" y="139"/>
                      </a:lnTo>
                      <a:lnTo>
                        <a:pt x="701" y="129"/>
                      </a:lnTo>
                      <a:lnTo>
                        <a:pt x="703" y="120"/>
                      </a:lnTo>
                      <a:lnTo>
                        <a:pt x="701" y="110"/>
                      </a:lnTo>
                      <a:lnTo>
                        <a:pt x="701" y="101"/>
                      </a:lnTo>
                      <a:lnTo>
                        <a:pt x="701" y="91"/>
                      </a:lnTo>
                      <a:lnTo>
                        <a:pt x="697" y="82"/>
                      </a:lnTo>
                      <a:lnTo>
                        <a:pt x="694" y="72"/>
                      </a:lnTo>
                      <a:lnTo>
                        <a:pt x="688" y="65"/>
                      </a:lnTo>
                      <a:lnTo>
                        <a:pt x="680" y="57"/>
                      </a:lnTo>
                      <a:lnTo>
                        <a:pt x="673" y="51"/>
                      </a:lnTo>
                      <a:lnTo>
                        <a:pt x="661" y="42"/>
                      </a:lnTo>
                      <a:lnTo>
                        <a:pt x="650" y="36"/>
                      </a:lnTo>
                      <a:lnTo>
                        <a:pt x="642" y="32"/>
                      </a:lnTo>
                      <a:lnTo>
                        <a:pt x="635" y="29"/>
                      </a:lnTo>
                      <a:lnTo>
                        <a:pt x="629" y="27"/>
                      </a:lnTo>
                      <a:lnTo>
                        <a:pt x="621" y="23"/>
                      </a:lnTo>
                      <a:lnTo>
                        <a:pt x="612" y="19"/>
                      </a:lnTo>
                      <a:lnTo>
                        <a:pt x="604" y="17"/>
                      </a:lnTo>
                      <a:lnTo>
                        <a:pt x="595" y="15"/>
                      </a:lnTo>
                      <a:lnTo>
                        <a:pt x="585" y="13"/>
                      </a:lnTo>
                      <a:lnTo>
                        <a:pt x="572" y="10"/>
                      </a:lnTo>
                      <a:lnTo>
                        <a:pt x="562" y="10"/>
                      </a:lnTo>
                      <a:lnTo>
                        <a:pt x="549" y="6"/>
                      </a:lnTo>
                      <a:lnTo>
                        <a:pt x="540" y="6"/>
                      </a:lnTo>
                      <a:lnTo>
                        <a:pt x="524" y="2"/>
                      </a:lnTo>
                      <a:lnTo>
                        <a:pt x="513" y="0"/>
                      </a:lnTo>
                      <a:lnTo>
                        <a:pt x="500" y="0"/>
                      </a:lnTo>
                      <a:lnTo>
                        <a:pt x="488" y="0"/>
                      </a:lnTo>
                      <a:lnTo>
                        <a:pt x="473" y="0"/>
                      </a:lnTo>
                      <a:lnTo>
                        <a:pt x="462" y="0"/>
                      </a:lnTo>
                      <a:lnTo>
                        <a:pt x="446" y="0"/>
                      </a:lnTo>
                      <a:lnTo>
                        <a:pt x="435" y="4"/>
                      </a:lnTo>
                      <a:lnTo>
                        <a:pt x="422" y="4"/>
                      </a:lnTo>
                      <a:lnTo>
                        <a:pt x="408" y="6"/>
                      </a:lnTo>
                      <a:lnTo>
                        <a:pt x="395" y="8"/>
                      </a:lnTo>
                      <a:lnTo>
                        <a:pt x="384" y="11"/>
                      </a:lnTo>
                      <a:lnTo>
                        <a:pt x="368" y="13"/>
                      </a:lnTo>
                      <a:lnTo>
                        <a:pt x="357" y="17"/>
                      </a:lnTo>
                      <a:lnTo>
                        <a:pt x="344" y="23"/>
                      </a:lnTo>
                      <a:lnTo>
                        <a:pt x="332" y="27"/>
                      </a:lnTo>
                      <a:lnTo>
                        <a:pt x="317" y="30"/>
                      </a:lnTo>
                      <a:lnTo>
                        <a:pt x="306" y="34"/>
                      </a:lnTo>
                      <a:lnTo>
                        <a:pt x="292" y="38"/>
                      </a:lnTo>
                      <a:lnTo>
                        <a:pt x="281" y="46"/>
                      </a:lnTo>
                      <a:lnTo>
                        <a:pt x="268" y="48"/>
                      </a:lnTo>
                      <a:lnTo>
                        <a:pt x="256" y="53"/>
                      </a:lnTo>
                      <a:lnTo>
                        <a:pt x="245" y="59"/>
                      </a:lnTo>
                      <a:lnTo>
                        <a:pt x="233" y="67"/>
                      </a:lnTo>
                      <a:lnTo>
                        <a:pt x="220" y="72"/>
                      </a:lnTo>
                      <a:lnTo>
                        <a:pt x="209" y="78"/>
                      </a:lnTo>
                      <a:lnTo>
                        <a:pt x="199" y="84"/>
                      </a:lnTo>
                      <a:lnTo>
                        <a:pt x="188" y="91"/>
                      </a:lnTo>
                      <a:lnTo>
                        <a:pt x="176" y="99"/>
                      </a:lnTo>
                      <a:lnTo>
                        <a:pt x="165" y="105"/>
                      </a:lnTo>
                      <a:lnTo>
                        <a:pt x="155" y="112"/>
                      </a:lnTo>
                      <a:lnTo>
                        <a:pt x="146" y="120"/>
                      </a:lnTo>
                      <a:lnTo>
                        <a:pt x="136" y="125"/>
                      </a:lnTo>
                      <a:lnTo>
                        <a:pt x="125" y="133"/>
                      </a:lnTo>
                      <a:lnTo>
                        <a:pt x="116" y="141"/>
                      </a:lnTo>
                      <a:lnTo>
                        <a:pt x="108" y="148"/>
                      </a:lnTo>
                      <a:lnTo>
                        <a:pt x="98" y="154"/>
                      </a:lnTo>
                      <a:lnTo>
                        <a:pt x="89" y="162"/>
                      </a:lnTo>
                      <a:lnTo>
                        <a:pt x="81" y="169"/>
                      </a:lnTo>
                      <a:lnTo>
                        <a:pt x="74" y="177"/>
                      </a:lnTo>
                      <a:lnTo>
                        <a:pt x="66" y="184"/>
                      </a:lnTo>
                      <a:lnTo>
                        <a:pt x="58" y="192"/>
                      </a:lnTo>
                      <a:lnTo>
                        <a:pt x="51" y="198"/>
                      </a:lnTo>
                      <a:lnTo>
                        <a:pt x="45" y="207"/>
                      </a:lnTo>
                      <a:lnTo>
                        <a:pt x="39" y="215"/>
                      </a:lnTo>
                      <a:lnTo>
                        <a:pt x="34" y="220"/>
                      </a:lnTo>
                      <a:lnTo>
                        <a:pt x="28" y="228"/>
                      </a:lnTo>
                      <a:lnTo>
                        <a:pt x="24" y="238"/>
                      </a:lnTo>
                      <a:lnTo>
                        <a:pt x="19" y="243"/>
                      </a:lnTo>
                      <a:lnTo>
                        <a:pt x="15" y="249"/>
                      </a:lnTo>
                      <a:lnTo>
                        <a:pt x="11" y="257"/>
                      </a:lnTo>
                      <a:lnTo>
                        <a:pt x="7" y="264"/>
                      </a:lnTo>
                      <a:lnTo>
                        <a:pt x="3" y="276"/>
                      </a:lnTo>
                      <a:lnTo>
                        <a:pt x="1" y="289"/>
                      </a:lnTo>
                      <a:lnTo>
                        <a:pt x="0" y="300"/>
                      </a:lnTo>
                      <a:lnTo>
                        <a:pt x="1" y="312"/>
                      </a:lnTo>
                      <a:lnTo>
                        <a:pt x="3" y="321"/>
                      </a:lnTo>
                      <a:lnTo>
                        <a:pt x="11" y="331"/>
                      </a:lnTo>
                      <a:lnTo>
                        <a:pt x="17" y="336"/>
                      </a:lnTo>
                      <a:lnTo>
                        <a:pt x="24" y="344"/>
                      </a:lnTo>
                      <a:lnTo>
                        <a:pt x="36" y="350"/>
                      </a:lnTo>
                      <a:lnTo>
                        <a:pt x="47" y="355"/>
                      </a:lnTo>
                      <a:lnTo>
                        <a:pt x="51" y="355"/>
                      </a:lnTo>
                      <a:lnTo>
                        <a:pt x="58" y="357"/>
                      </a:lnTo>
                      <a:lnTo>
                        <a:pt x="66" y="359"/>
                      </a:lnTo>
                      <a:lnTo>
                        <a:pt x="74" y="361"/>
                      </a:lnTo>
                      <a:lnTo>
                        <a:pt x="79" y="361"/>
                      </a:lnTo>
                      <a:lnTo>
                        <a:pt x="87" y="363"/>
                      </a:lnTo>
                      <a:lnTo>
                        <a:pt x="95" y="363"/>
                      </a:lnTo>
                      <a:lnTo>
                        <a:pt x="104" y="365"/>
                      </a:lnTo>
                      <a:lnTo>
                        <a:pt x="110" y="363"/>
                      </a:lnTo>
                      <a:lnTo>
                        <a:pt x="119" y="363"/>
                      </a:lnTo>
                      <a:lnTo>
                        <a:pt x="127" y="363"/>
                      </a:lnTo>
                      <a:lnTo>
                        <a:pt x="136" y="363"/>
                      </a:lnTo>
                      <a:lnTo>
                        <a:pt x="146" y="363"/>
                      </a:lnTo>
                      <a:lnTo>
                        <a:pt x="155" y="361"/>
                      </a:lnTo>
                      <a:lnTo>
                        <a:pt x="165" y="359"/>
                      </a:lnTo>
                      <a:lnTo>
                        <a:pt x="174" y="359"/>
                      </a:lnTo>
                      <a:lnTo>
                        <a:pt x="182" y="357"/>
                      </a:lnTo>
                      <a:lnTo>
                        <a:pt x="192" y="355"/>
                      </a:lnTo>
                      <a:lnTo>
                        <a:pt x="201" y="354"/>
                      </a:lnTo>
                      <a:lnTo>
                        <a:pt x="213" y="354"/>
                      </a:lnTo>
                      <a:lnTo>
                        <a:pt x="222" y="350"/>
                      </a:lnTo>
                      <a:lnTo>
                        <a:pt x="233" y="350"/>
                      </a:lnTo>
                      <a:lnTo>
                        <a:pt x="243" y="346"/>
                      </a:lnTo>
                      <a:lnTo>
                        <a:pt x="254" y="346"/>
                      </a:lnTo>
                      <a:lnTo>
                        <a:pt x="264" y="342"/>
                      </a:lnTo>
                      <a:lnTo>
                        <a:pt x="273" y="340"/>
                      </a:lnTo>
                      <a:lnTo>
                        <a:pt x="283" y="336"/>
                      </a:lnTo>
                      <a:lnTo>
                        <a:pt x="292" y="334"/>
                      </a:lnTo>
                      <a:lnTo>
                        <a:pt x="302" y="331"/>
                      </a:lnTo>
                      <a:lnTo>
                        <a:pt x="313" y="327"/>
                      </a:lnTo>
                      <a:lnTo>
                        <a:pt x="325" y="325"/>
                      </a:lnTo>
                      <a:lnTo>
                        <a:pt x="334" y="321"/>
                      </a:lnTo>
                      <a:lnTo>
                        <a:pt x="344" y="317"/>
                      </a:lnTo>
                      <a:lnTo>
                        <a:pt x="353" y="314"/>
                      </a:lnTo>
                      <a:lnTo>
                        <a:pt x="363" y="310"/>
                      </a:lnTo>
                      <a:lnTo>
                        <a:pt x="372" y="306"/>
                      </a:lnTo>
                      <a:lnTo>
                        <a:pt x="382" y="302"/>
                      </a:lnTo>
                      <a:lnTo>
                        <a:pt x="391" y="298"/>
                      </a:lnTo>
                      <a:lnTo>
                        <a:pt x="401" y="295"/>
                      </a:lnTo>
                      <a:lnTo>
                        <a:pt x="412" y="291"/>
                      </a:lnTo>
                      <a:lnTo>
                        <a:pt x="420" y="287"/>
                      </a:lnTo>
                      <a:lnTo>
                        <a:pt x="429" y="281"/>
                      </a:lnTo>
                      <a:lnTo>
                        <a:pt x="437" y="277"/>
                      </a:lnTo>
                      <a:lnTo>
                        <a:pt x="446" y="274"/>
                      </a:lnTo>
                      <a:lnTo>
                        <a:pt x="454" y="268"/>
                      </a:lnTo>
                      <a:lnTo>
                        <a:pt x="464" y="264"/>
                      </a:lnTo>
                      <a:lnTo>
                        <a:pt x="471" y="258"/>
                      </a:lnTo>
                      <a:lnTo>
                        <a:pt x="481" y="255"/>
                      </a:lnTo>
                      <a:lnTo>
                        <a:pt x="488" y="249"/>
                      </a:lnTo>
                      <a:lnTo>
                        <a:pt x="494" y="245"/>
                      </a:lnTo>
                      <a:lnTo>
                        <a:pt x="502" y="239"/>
                      </a:lnTo>
                      <a:lnTo>
                        <a:pt x="509" y="238"/>
                      </a:lnTo>
                      <a:lnTo>
                        <a:pt x="515" y="232"/>
                      </a:lnTo>
                      <a:lnTo>
                        <a:pt x="522" y="228"/>
                      </a:lnTo>
                      <a:lnTo>
                        <a:pt x="528" y="222"/>
                      </a:lnTo>
                      <a:lnTo>
                        <a:pt x="534" y="219"/>
                      </a:lnTo>
                      <a:lnTo>
                        <a:pt x="543" y="207"/>
                      </a:lnTo>
                      <a:lnTo>
                        <a:pt x="553" y="200"/>
                      </a:lnTo>
                      <a:lnTo>
                        <a:pt x="559" y="192"/>
                      </a:lnTo>
                      <a:lnTo>
                        <a:pt x="566" y="184"/>
                      </a:lnTo>
                      <a:lnTo>
                        <a:pt x="568" y="177"/>
                      </a:lnTo>
                      <a:lnTo>
                        <a:pt x="572" y="169"/>
                      </a:lnTo>
                      <a:lnTo>
                        <a:pt x="574" y="163"/>
                      </a:lnTo>
                      <a:lnTo>
                        <a:pt x="576" y="158"/>
                      </a:lnTo>
                      <a:lnTo>
                        <a:pt x="576" y="148"/>
                      </a:lnTo>
                      <a:lnTo>
                        <a:pt x="572" y="139"/>
                      </a:lnTo>
                      <a:lnTo>
                        <a:pt x="564" y="133"/>
                      </a:lnTo>
                      <a:lnTo>
                        <a:pt x="557" y="127"/>
                      </a:lnTo>
                      <a:lnTo>
                        <a:pt x="547" y="122"/>
                      </a:lnTo>
                      <a:lnTo>
                        <a:pt x="536" y="120"/>
                      </a:lnTo>
                      <a:lnTo>
                        <a:pt x="524" y="116"/>
                      </a:lnTo>
                      <a:lnTo>
                        <a:pt x="515" y="114"/>
                      </a:lnTo>
                      <a:lnTo>
                        <a:pt x="505" y="114"/>
                      </a:lnTo>
                      <a:lnTo>
                        <a:pt x="500" y="114"/>
                      </a:lnTo>
                      <a:lnTo>
                        <a:pt x="494" y="114"/>
                      </a:lnTo>
                      <a:lnTo>
                        <a:pt x="494" y="114"/>
                      </a:lnTo>
                      <a:lnTo>
                        <a:pt x="462" y="114"/>
                      </a:lnTo>
                      <a:lnTo>
                        <a:pt x="462" y="114"/>
                      </a:lnTo>
                      <a:lnTo>
                        <a:pt x="469" y="114"/>
                      </a:lnTo>
                      <a:lnTo>
                        <a:pt x="475" y="114"/>
                      </a:lnTo>
                      <a:lnTo>
                        <a:pt x="486" y="118"/>
                      </a:lnTo>
                      <a:lnTo>
                        <a:pt x="498" y="118"/>
                      </a:lnTo>
                      <a:lnTo>
                        <a:pt x="509" y="122"/>
                      </a:lnTo>
                      <a:lnTo>
                        <a:pt x="522" y="125"/>
                      </a:lnTo>
                      <a:lnTo>
                        <a:pt x="534" y="131"/>
                      </a:lnTo>
                      <a:lnTo>
                        <a:pt x="543" y="135"/>
                      </a:lnTo>
                      <a:lnTo>
                        <a:pt x="549" y="143"/>
                      </a:lnTo>
                      <a:lnTo>
                        <a:pt x="553" y="150"/>
                      </a:lnTo>
                      <a:lnTo>
                        <a:pt x="557" y="162"/>
                      </a:lnTo>
                      <a:lnTo>
                        <a:pt x="551" y="171"/>
                      </a:lnTo>
                      <a:lnTo>
                        <a:pt x="543" y="182"/>
                      </a:lnTo>
                      <a:lnTo>
                        <a:pt x="534" y="188"/>
                      </a:lnTo>
                      <a:lnTo>
                        <a:pt x="528" y="196"/>
                      </a:lnTo>
                      <a:lnTo>
                        <a:pt x="519" y="201"/>
                      </a:lnTo>
                      <a:lnTo>
                        <a:pt x="507" y="211"/>
                      </a:lnTo>
                      <a:lnTo>
                        <a:pt x="500" y="213"/>
                      </a:lnTo>
                      <a:lnTo>
                        <a:pt x="494" y="217"/>
                      </a:lnTo>
                      <a:lnTo>
                        <a:pt x="486" y="220"/>
                      </a:lnTo>
                      <a:lnTo>
                        <a:pt x="481" y="224"/>
                      </a:lnTo>
                      <a:lnTo>
                        <a:pt x="473" y="228"/>
                      </a:lnTo>
                      <a:lnTo>
                        <a:pt x="467" y="230"/>
                      </a:lnTo>
                      <a:lnTo>
                        <a:pt x="460" y="234"/>
                      </a:lnTo>
                      <a:lnTo>
                        <a:pt x="454" y="238"/>
                      </a:lnTo>
                      <a:lnTo>
                        <a:pt x="446" y="239"/>
                      </a:lnTo>
                      <a:lnTo>
                        <a:pt x="441" y="243"/>
                      </a:lnTo>
                      <a:lnTo>
                        <a:pt x="433" y="247"/>
                      </a:lnTo>
                      <a:lnTo>
                        <a:pt x="427" y="251"/>
                      </a:lnTo>
                      <a:lnTo>
                        <a:pt x="420" y="255"/>
                      </a:lnTo>
                      <a:lnTo>
                        <a:pt x="412" y="258"/>
                      </a:lnTo>
                      <a:lnTo>
                        <a:pt x="406" y="262"/>
                      </a:lnTo>
                      <a:lnTo>
                        <a:pt x="399" y="264"/>
                      </a:lnTo>
                      <a:lnTo>
                        <a:pt x="393" y="268"/>
                      </a:lnTo>
                      <a:lnTo>
                        <a:pt x="386" y="270"/>
                      </a:lnTo>
                      <a:lnTo>
                        <a:pt x="378" y="274"/>
                      </a:lnTo>
                      <a:lnTo>
                        <a:pt x="370" y="277"/>
                      </a:lnTo>
                      <a:lnTo>
                        <a:pt x="365" y="279"/>
                      </a:lnTo>
                      <a:lnTo>
                        <a:pt x="357" y="281"/>
                      </a:lnTo>
                      <a:lnTo>
                        <a:pt x="349" y="285"/>
                      </a:lnTo>
                      <a:lnTo>
                        <a:pt x="344" y="289"/>
                      </a:lnTo>
                      <a:lnTo>
                        <a:pt x="336" y="291"/>
                      </a:lnTo>
                      <a:lnTo>
                        <a:pt x="329" y="293"/>
                      </a:lnTo>
                      <a:lnTo>
                        <a:pt x="321" y="296"/>
                      </a:lnTo>
                      <a:lnTo>
                        <a:pt x="315" y="298"/>
                      </a:lnTo>
                      <a:lnTo>
                        <a:pt x="308" y="300"/>
                      </a:lnTo>
                      <a:lnTo>
                        <a:pt x="302" y="302"/>
                      </a:lnTo>
                      <a:lnTo>
                        <a:pt x="294" y="306"/>
                      </a:lnTo>
                      <a:lnTo>
                        <a:pt x="289" y="310"/>
                      </a:lnTo>
                      <a:lnTo>
                        <a:pt x="281" y="310"/>
                      </a:lnTo>
                      <a:lnTo>
                        <a:pt x="273" y="312"/>
                      </a:lnTo>
                      <a:lnTo>
                        <a:pt x="268" y="314"/>
                      </a:lnTo>
                      <a:lnTo>
                        <a:pt x="260" y="315"/>
                      </a:lnTo>
                      <a:lnTo>
                        <a:pt x="252" y="317"/>
                      </a:lnTo>
                      <a:lnTo>
                        <a:pt x="247" y="319"/>
                      </a:lnTo>
                      <a:lnTo>
                        <a:pt x="239" y="321"/>
                      </a:lnTo>
                      <a:lnTo>
                        <a:pt x="233" y="323"/>
                      </a:lnTo>
                      <a:lnTo>
                        <a:pt x="226" y="325"/>
                      </a:lnTo>
                      <a:lnTo>
                        <a:pt x="218" y="325"/>
                      </a:lnTo>
                      <a:lnTo>
                        <a:pt x="211" y="327"/>
                      </a:lnTo>
                      <a:lnTo>
                        <a:pt x="205" y="327"/>
                      </a:lnTo>
                      <a:lnTo>
                        <a:pt x="192" y="331"/>
                      </a:lnTo>
                      <a:lnTo>
                        <a:pt x="180" y="333"/>
                      </a:lnTo>
                      <a:lnTo>
                        <a:pt x="167" y="334"/>
                      </a:lnTo>
                      <a:lnTo>
                        <a:pt x="155" y="334"/>
                      </a:lnTo>
                      <a:lnTo>
                        <a:pt x="142" y="334"/>
                      </a:lnTo>
                      <a:lnTo>
                        <a:pt x="133" y="334"/>
                      </a:lnTo>
                      <a:lnTo>
                        <a:pt x="119" y="334"/>
                      </a:lnTo>
                      <a:lnTo>
                        <a:pt x="108" y="334"/>
                      </a:lnTo>
                      <a:lnTo>
                        <a:pt x="98" y="333"/>
                      </a:lnTo>
                      <a:lnTo>
                        <a:pt x="89" y="331"/>
                      </a:lnTo>
                      <a:lnTo>
                        <a:pt x="77" y="327"/>
                      </a:lnTo>
                      <a:lnTo>
                        <a:pt x="70" y="325"/>
                      </a:lnTo>
                      <a:lnTo>
                        <a:pt x="62" y="319"/>
                      </a:lnTo>
                      <a:lnTo>
                        <a:pt x="58" y="315"/>
                      </a:lnTo>
                      <a:lnTo>
                        <a:pt x="53" y="310"/>
                      </a:lnTo>
                      <a:lnTo>
                        <a:pt x="49" y="306"/>
                      </a:lnTo>
                      <a:lnTo>
                        <a:pt x="49" y="298"/>
                      </a:lnTo>
                      <a:lnTo>
                        <a:pt x="49" y="293"/>
                      </a:lnTo>
                      <a:lnTo>
                        <a:pt x="49" y="283"/>
                      </a:lnTo>
                      <a:lnTo>
                        <a:pt x="49" y="277"/>
                      </a:lnTo>
                      <a:lnTo>
                        <a:pt x="51" y="268"/>
                      </a:lnTo>
                      <a:lnTo>
                        <a:pt x="57" y="260"/>
                      </a:lnTo>
                      <a:lnTo>
                        <a:pt x="60" y="251"/>
                      </a:lnTo>
                      <a:lnTo>
                        <a:pt x="66" y="243"/>
                      </a:lnTo>
                      <a:lnTo>
                        <a:pt x="74" y="234"/>
                      </a:lnTo>
                      <a:lnTo>
                        <a:pt x="81" y="226"/>
                      </a:lnTo>
                      <a:lnTo>
                        <a:pt x="89" y="215"/>
                      </a:lnTo>
                      <a:lnTo>
                        <a:pt x="97" y="205"/>
                      </a:lnTo>
                      <a:lnTo>
                        <a:pt x="106" y="196"/>
                      </a:lnTo>
                      <a:lnTo>
                        <a:pt x="117" y="186"/>
                      </a:lnTo>
                      <a:lnTo>
                        <a:pt x="127" y="177"/>
                      </a:lnTo>
                      <a:lnTo>
                        <a:pt x="138" y="167"/>
                      </a:lnTo>
                      <a:lnTo>
                        <a:pt x="150" y="158"/>
                      </a:lnTo>
                      <a:lnTo>
                        <a:pt x="163" y="148"/>
                      </a:lnTo>
                      <a:lnTo>
                        <a:pt x="174" y="139"/>
                      </a:lnTo>
                      <a:lnTo>
                        <a:pt x="186" y="129"/>
                      </a:lnTo>
                      <a:lnTo>
                        <a:pt x="192" y="125"/>
                      </a:lnTo>
                      <a:lnTo>
                        <a:pt x="199" y="120"/>
                      </a:lnTo>
                      <a:lnTo>
                        <a:pt x="207" y="118"/>
                      </a:lnTo>
                      <a:lnTo>
                        <a:pt x="214" y="114"/>
                      </a:lnTo>
                      <a:lnTo>
                        <a:pt x="220" y="108"/>
                      </a:lnTo>
                      <a:lnTo>
                        <a:pt x="228" y="105"/>
                      </a:lnTo>
                      <a:lnTo>
                        <a:pt x="233" y="101"/>
                      </a:lnTo>
                      <a:lnTo>
                        <a:pt x="241" y="99"/>
                      </a:lnTo>
                      <a:lnTo>
                        <a:pt x="249" y="95"/>
                      </a:lnTo>
                      <a:lnTo>
                        <a:pt x="254" y="91"/>
                      </a:lnTo>
                      <a:lnTo>
                        <a:pt x="262" y="87"/>
                      </a:lnTo>
                      <a:lnTo>
                        <a:pt x="270" y="86"/>
                      </a:lnTo>
                      <a:lnTo>
                        <a:pt x="275" y="82"/>
                      </a:lnTo>
                      <a:lnTo>
                        <a:pt x="283" y="78"/>
                      </a:lnTo>
                      <a:lnTo>
                        <a:pt x="289" y="74"/>
                      </a:lnTo>
                      <a:lnTo>
                        <a:pt x="296" y="72"/>
                      </a:lnTo>
                      <a:lnTo>
                        <a:pt x="304" y="68"/>
                      </a:lnTo>
                      <a:lnTo>
                        <a:pt x="311" y="67"/>
                      </a:lnTo>
                      <a:lnTo>
                        <a:pt x="317" y="63"/>
                      </a:lnTo>
                      <a:lnTo>
                        <a:pt x="325" y="61"/>
                      </a:lnTo>
                      <a:lnTo>
                        <a:pt x="332" y="57"/>
                      </a:lnTo>
                      <a:lnTo>
                        <a:pt x="340" y="55"/>
                      </a:lnTo>
                      <a:lnTo>
                        <a:pt x="346" y="53"/>
                      </a:lnTo>
                      <a:lnTo>
                        <a:pt x="353" y="51"/>
                      </a:lnTo>
                      <a:lnTo>
                        <a:pt x="361" y="49"/>
                      </a:lnTo>
                      <a:lnTo>
                        <a:pt x="368" y="48"/>
                      </a:lnTo>
                      <a:lnTo>
                        <a:pt x="374" y="46"/>
                      </a:lnTo>
                      <a:lnTo>
                        <a:pt x="384" y="46"/>
                      </a:lnTo>
                      <a:lnTo>
                        <a:pt x="389" y="42"/>
                      </a:lnTo>
                      <a:lnTo>
                        <a:pt x="397" y="42"/>
                      </a:lnTo>
                      <a:lnTo>
                        <a:pt x="405" y="38"/>
                      </a:lnTo>
                      <a:lnTo>
                        <a:pt x="412" y="38"/>
                      </a:lnTo>
                      <a:lnTo>
                        <a:pt x="418" y="36"/>
                      </a:lnTo>
                      <a:lnTo>
                        <a:pt x="425" y="36"/>
                      </a:lnTo>
                      <a:lnTo>
                        <a:pt x="433" y="34"/>
                      </a:lnTo>
                      <a:lnTo>
                        <a:pt x="441" y="34"/>
                      </a:lnTo>
                      <a:lnTo>
                        <a:pt x="446" y="32"/>
                      </a:lnTo>
                      <a:lnTo>
                        <a:pt x="452" y="32"/>
                      </a:lnTo>
                      <a:lnTo>
                        <a:pt x="460" y="32"/>
                      </a:lnTo>
                      <a:lnTo>
                        <a:pt x="467" y="32"/>
                      </a:lnTo>
                      <a:lnTo>
                        <a:pt x="475" y="32"/>
                      </a:lnTo>
                      <a:lnTo>
                        <a:pt x="481" y="32"/>
                      </a:lnTo>
                      <a:lnTo>
                        <a:pt x="488" y="32"/>
                      </a:lnTo>
                      <a:lnTo>
                        <a:pt x="496" y="32"/>
                      </a:lnTo>
                      <a:lnTo>
                        <a:pt x="507" y="30"/>
                      </a:lnTo>
                      <a:lnTo>
                        <a:pt x="519" y="30"/>
                      </a:lnTo>
                      <a:lnTo>
                        <a:pt x="532" y="32"/>
                      </a:lnTo>
                      <a:lnTo>
                        <a:pt x="543" y="32"/>
                      </a:lnTo>
                      <a:lnTo>
                        <a:pt x="555" y="32"/>
                      </a:lnTo>
                      <a:lnTo>
                        <a:pt x="566" y="36"/>
                      </a:lnTo>
                      <a:lnTo>
                        <a:pt x="578" y="36"/>
                      </a:lnTo>
                      <a:lnTo>
                        <a:pt x="589" y="40"/>
                      </a:lnTo>
                      <a:lnTo>
                        <a:pt x="597" y="42"/>
                      </a:lnTo>
                      <a:lnTo>
                        <a:pt x="606" y="46"/>
                      </a:lnTo>
                      <a:lnTo>
                        <a:pt x="616" y="48"/>
                      </a:lnTo>
                      <a:lnTo>
                        <a:pt x="625" y="53"/>
                      </a:lnTo>
                      <a:lnTo>
                        <a:pt x="631" y="57"/>
                      </a:lnTo>
                      <a:lnTo>
                        <a:pt x="638" y="61"/>
                      </a:lnTo>
                      <a:lnTo>
                        <a:pt x="644" y="65"/>
                      </a:lnTo>
                      <a:lnTo>
                        <a:pt x="650" y="70"/>
                      </a:lnTo>
                      <a:lnTo>
                        <a:pt x="657" y="80"/>
                      </a:lnTo>
                      <a:lnTo>
                        <a:pt x="663" y="91"/>
                      </a:lnTo>
                      <a:lnTo>
                        <a:pt x="667" y="101"/>
                      </a:lnTo>
                      <a:lnTo>
                        <a:pt x="669" y="114"/>
                      </a:lnTo>
                      <a:lnTo>
                        <a:pt x="669" y="124"/>
                      </a:lnTo>
                      <a:lnTo>
                        <a:pt x="667" y="137"/>
                      </a:lnTo>
                      <a:lnTo>
                        <a:pt x="663" y="143"/>
                      </a:lnTo>
                      <a:lnTo>
                        <a:pt x="661" y="148"/>
                      </a:lnTo>
                      <a:lnTo>
                        <a:pt x="659" y="156"/>
                      </a:lnTo>
                      <a:lnTo>
                        <a:pt x="657" y="163"/>
                      </a:lnTo>
                      <a:lnTo>
                        <a:pt x="654" y="169"/>
                      </a:lnTo>
                      <a:lnTo>
                        <a:pt x="650" y="177"/>
                      </a:lnTo>
                      <a:lnTo>
                        <a:pt x="648" y="182"/>
                      </a:lnTo>
                      <a:lnTo>
                        <a:pt x="644" y="190"/>
                      </a:lnTo>
                      <a:lnTo>
                        <a:pt x="638" y="196"/>
                      </a:lnTo>
                      <a:lnTo>
                        <a:pt x="635" y="201"/>
                      </a:lnTo>
                      <a:lnTo>
                        <a:pt x="631" y="209"/>
                      </a:lnTo>
                      <a:lnTo>
                        <a:pt x="629" y="217"/>
                      </a:lnTo>
                      <a:lnTo>
                        <a:pt x="623" y="222"/>
                      </a:lnTo>
                      <a:lnTo>
                        <a:pt x="619" y="230"/>
                      </a:lnTo>
                      <a:lnTo>
                        <a:pt x="614" y="238"/>
                      </a:lnTo>
                      <a:lnTo>
                        <a:pt x="610" y="243"/>
                      </a:lnTo>
                      <a:lnTo>
                        <a:pt x="606" y="249"/>
                      </a:lnTo>
                      <a:lnTo>
                        <a:pt x="602" y="257"/>
                      </a:lnTo>
                      <a:lnTo>
                        <a:pt x="599" y="264"/>
                      </a:lnTo>
                      <a:lnTo>
                        <a:pt x="595" y="272"/>
                      </a:lnTo>
                      <a:lnTo>
                        <a:pt x="591" y="277"/>
                      </a:lnTo>
                      <a:lnTo>
                        <a:pt x="585" y="285"/>
                      </a:lnTo>
                      <a:lnTo>
                        <a:pt x="581" y="295"/>
                      </a:lnTo>
                      <a:lnTo>
                        <a:pt x="578" y="306"/>
                      </a:lnTo>
                      <a:lnTo>
                        <a:pt x="574" y="315"/>
                      </a:lnTo>
                      <a:lnTo>
                        <a:pt x="568" y="327"/>
                      </a:lnTo>
                      <a:lnTo>
                        <a:pt x="566" y="334"/>
                      </a:lnTo>
                      <a:lnTo>
                        <a:pt x="566" y="340"/>
                      </a:lnTo>
                      <a:lnTo>
                        <a:pt x="562" y="348"/>
                      </a:lnTo>
                      <a:lnTo>
                        <a:pt x="562" y="355"/>
                      </a:lnTo>
                      <a:lnTo>
                        <a:pt x="559" y="361"/>
                      </a:lnTo>
                      <a:lnTo>
                        <a:pt x="557" y="369"/>
                      </a:lnTo>
                      <a:lnTo>
                        <a:pt x="553" y="374"/>
                      </a:lnTo>
                      <a:lnTo>
                        <a:pt x="553" y="382"/>
                      </a:lnTo>
                      <a:lnTo>
                        <a:pt x="549" y="390"/>
                      </a:lnTo>
                      <a:lnTo>
                        <a:pt x="547" y="397"/>
                      </a:lnTo>
                      <a:lnTo>
                        <a:pt x="545" y="405"/>
                      </a:lnTo>
                      <a:lnTo>
                        <a:pt x="543" y="412"/>
                      </a:lnTo>
                      <a:lnTo>
                        <a:pt x="541" y="420"/>
                      </a:lnTo>
                      <a:lnTo>
                        <a:pt x="541" y="428"/>
                      </a:lnTo>
                      <a:lnTo>
                        <a:pt x="538" y="435"/>
                      </a:lnTo>
                      <a:lnTo>
                        <a:pt x="538" y="445"/>
                      </a:lnTo>
                      <a:lnTo>
                        <a:pt x="534" y="450"/>
                      </a:lnTo>
                      <a:lnTo>
                        <a:pt x="534" y="460"/>
                      </a:lnTo>
                      <a:lnTo>
                        <a:pt x="532" y="468"/>
                      </a:lnTo>
                      <a:lnTo>
                        <a:pt x="530" y="475"/>
                      </a:lnTo>
                      <a:lnTo>
                        <a:pt x="526" y="483"/>
                      </a:lnTo>
                      <a:lnTo>
                        <a:pt x="524" y="490"/>
                      </a:lnTo>
                      <a:lnTo>
                        <a:pt x="522" y="498"/>
                      </a:lnTo>
                      <a:lnTo>
                        <a:pt x="522" y="504"/>
                      </a:lnTo>
                      <a:lnTo>
                        <a:pt x="519" y="511"/>
                      </a:lnTo>
                      <a:lnTo>
                        <a:pt x="519" y="519"/>
                      </a:lnTo>
                      <a:lnTo>
                        <a:pt x="515" y="526"/>
                      </a:lnTo>
                      <a:lnTo>
                        <a:pt x="515" y="534"/>
                      </a:lnTo>
                      <a:lnTo>
                        <a:pt x="513" y="540"/>
                      </a:lnTo>
                      <a:lnTo>
                        <a:pt x="511" y="547"/>
                      </a:lnTo>
                      <a:lnTo>
                        <a:pt x="509" y="553"/>
                      </a:lnTo>
                      <a:lnTo>
                        <a:pt x="507" y="561"/>
                      </a:lnTo>
                      <a:lnTo>
                        <a:pt x="505" y="572"/>
                      </a:lnTo>
                      <a:lnTo>
                        <a:pt x="503" y="585"/>
                      </a:lnTo>
                      <a:lnTo>
                        <a:pt x="500" y="595"/>
                      </a:lnTo>
                      <a:lnTo>
                        <a:pt x="496" y="604"/>
                      </a:lnTo>
                      <a:lnTo>
                        <a:pt x="494" y="614"/>
                      </a:lnTo>
                      <a:lnTo>
                        <a:pt x="490" y="623"/>
                      </a:lnTo>
                      <a:lnTo>
                        <a:pt x="488" y="629"/>
                      </a:lnTo>
                      <a:lnTo>
                        <a:pt x="488" y="635"/>
                      </a:lnTo>
                      <a:lnTo>
                        <a:pt x="484" y="639"/>
                      </a:lnTo>
                      <a:lnTo>
                        <a:pt x="484" y="642"/>
                      </a:lnTo>
                      <a:lnTo>
                        <a:pt x="479" y="646"/>
                      </a:lnTo>
                      <a:lnTo>
                        <a:pt x="471" y="648"/>
                      </a:lnTo>
                      <a:lnTo>
                        <a:pt x="462" y="654"/>
                      </a:lnTo>
                      <a:lnTo>
                        <a:pt x="452" y="661"/>
                      </a:lnTo>
                      <a:lnTo>
                        <a:pt x="444" y="663"/>
                      </a:lnTo>
                      <a:lnTo>
                        <a:pt x="439" y="665"/>
                      </a:lnTo>
                      <a:lnTo>
                        <a:pt x="431" y="667"/>
                      </a:lnTo>
                      <a:lnTo>
                        <a:pt x="425" y="671"/>
                      </a:lnTo>
                      <a:lnTo>
                        <a:pt x="418" y="673"/>
                      </a:lnTo>
                      <a:lnTo>
                        <a:pt x="410" y="677"/>
                      </a:lnTo>
                      <a:lnTo>
                        <a:pt x="403" y="680"/>
                      </a:lnTo>
                      <a:lnTo>
                        <a:pt x="397" y="684"/>
                      </a:lnTo>
                      <a:lnTo>
                        <a:pt x="387" y="684"/>
                      </a:lnTo>
                      <a:lnTo>
                        <a:pt x="378" y="688"/>
                      </a:lnTo>
                      <a:lnTo>
                        <a:pt x="368" y="690"/>
                      </a:lnTo>
                      <a:lnTo>
                        <a:pt x="361" y="694"/>
                      </a:lnTo>
                      <a:lnTo>
                        <a:pt x="351" y="694"/>
                      </a:lnTo>
                      <a:lnTo>
                        <a:pt x="344" y="696"/>
                      </a:lnTo>
                      <a:lnTo>
                        <a:pt x="334" y="699"/>
                      </a:lnTo>
                      <a:lnTo>
                        <a:pt x="327" y="701"/>
                      </a:lnTo>
                      <a:lnTo>
                        <a:pt x="317" y="703"/>
                      </a:lnTo>
                      <a:lnTo>
                        <a:pt x="308" y="703"/>
                      </a:lnTo>
                      <a:lnTo>
                        <a:pt x="298" y="705"/>
                      </a:lnTo>
                      <a:lnTo>
                        <a:pt x="292" y="705"/>
                      </a:lnTo>
                      <a:lnTo>
                        <a:pt x="283" y="705"/>
                      </a:lnTo>
                      <a:lnTo>
                        <a:pt x="273" y="707"/>
                      </a:lnTo>
                      <a:lnTo>
                        <a:pt x="268" y="707"/>
                      </a:lnTo>
                      <a:lnTo>
                        <a:pt x="260" y="709"/>
                      </a:lnTo>
                      <a:lnTo>
                        <a:pt x="252" y="707"/>
                      </a:lnTo>
                      <a:lnTo>
                        <a:pt x="243" y="705"/>
                      </a:lnTo>
                      <a:lnTo>
                        <a:pt x="237" y="705"/>
                      </a:lnTo>
                      <a:lnTo>
                        <a:pt x="230" y="705"/>
                      </a:lnTo>
                      <a:lnTo>
                        <a:pt x="222" y="705"/>
                      </a:lnTo>
                      <a:lnTo>
                        <a:pt x="214" y="705"/>
                      </a:lnTo>
                      <a:lnTo>
                        <a:pt x="209" y="705"/>
                      </a:lnTo>
                      <a:lnTo>
                        <a:pt x="205" y="707"/>
                      </a:lnTo>
                      <a:lnTo>
                        <a:pt x="192" y="709"/>
                      </a:lnTo>
                      <a:lnTo>
                        <a:pt x="182" y="711"/>
                      </a:lnTo>
                      <a:lnTo>
                        <a:pt x="173" y="711"/>
                      </a:lnTo>
                      <a:lnTo>
                        <a:pt x="165" y="715"/>
                      </a:lnTo>
                      <a:lnTo>
                        <a:pt x="157" y="715"/>
                      </a:lnTo>
                      <a:lnTo>
                        <a:pt x="152" y="718"/>
                      </a:lnTo>
                      <a:lnTo>
                        <a:pt x="146" y="718"/>
                      </a:lnTo>
                      <a:lnTo>
                        <a:pt x="142" y="720"/>
                      </a:lnTo>
                      <a:lnTo>
                        <a:pt x="136" y="724"/>
                      </a:lnTo>
                      <a:lnTo>
                        <a:pt x="136" y="726"/>
                      </a:lnTo>
                      <a:lnTo>
                        <a:pt x="136" y="726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7" name="Freeform 82"/>
                <p:cNvSpPr>
                  <a:spLocks/>
                </p:cNvSpPr>
                <p:nvPr/>
              </p:nvSpPr>
              <p:spPr bwMode="auto">
                <a:xfrm>
                  <a:off x="3106810" y="2386760"/>
                  <a:ext cx="290480" cy="164637"/>
                </a:xfrm>
                <a:custGeom>
                  <a:avLst/>
                  <a:gdLst/>
                  <a:ahLst/>
                  <a:cxnLst>
                    <a:cxn ang="0">
                      <a:pos x="11" y="323"/>
                    </a:cxn>
                    <a:cxn ang="0">
                      <a:pos x="30" y="289"/>
                    </a:cxn>
                    <a:cxn ang="0">
                      <a:pos x="57" y="245"/>
                    </a:cxn>
                    <a:cxn ang="0">
                      <a:pos x="89" y="202"/>
                    </a:cxn>
                    <a:cxn ang="0">
                      <a:pos x="114" y="171"/>
                    </a:cxn>
                    <a:cxn ang="0">
                      <a:pos x="155" y="127"/>
                    </a:cxn>
                    <a:cxn ang="0">
                      <a:pos x="184" y="105"/>
                    </a:cxn>
                    <a:cxn ang="0">
                      <a:pos x="212" y="84"/>
                    </a:cxn>
                    <a:cxn ang="0">
                      <a:pos x="241" y="65"/>
                    </a:cxn>
                    <a:cxn ang="0">
                      <a:pos x="273" y="48"/>
                    </a:cxn>
                    <a:cxn ang="0">
                      <a:pos x="308" y="36"/>
                    </a:cxn>
                    <a:cxn ang="0">
                      <a:pos x="340" y="23"/>
                    </a:cxn>
                    <a:cxn ang="0">
                      <a:pos x="368" y="13"/>
                    </a:cxn>
                    <a:cxn ang="0">
                      <a:pos x="403" y="8"/>
                    </a:cxn>
                    <a:cxn ang="0">
                      <a:pos x="446" y="0"/>
                    </a:cxn>
                    <a:cxn ang="0">
                      <a:pos x="484" y="0"/>
                    </a:cxn>
                    <a:cxn ang="0">
                      <a:pos x="513" y="4"/>
                    </a:cxn>
                    <a:cxn ang="0">
                      <a:pos x="551" y="19"/>
                    </a:cxn>
                    <a:cxn ang="0">
                      <a:pos x="583" y="44"/>
                    </a:cxn>
                    <a:cxn ang="0">
                      <a:pos x="604" y="72"/>
                    </a:cxn>
                    <a:cxn ang="0">
                      <a:pos x="614" y="107"/>
                    </a:cxn>
                    <a:cxn ang="0">
                      <a:pos x="606" y="148"/>
                    </a:cxn>
                    <a:cxn ang="0">
                      <a:pos x="597" y="181"/>
                    </a:cxn>
                    <a:cxn ang="0">
                      <a:pos x="576" y="221"/>
                    </a:cxn>
                    <a:cxn ang="0">
                      <a:pos x="560" y="247"/>
                    </a:cxn>
                    <a:cxn ang="0">
                      <a:pos x="538" y="264"/>
                    </a:cxn>
                    <a:cxn ang="0">
                      <a:pos x="505" y="259"/>
                    </a:cxn>
                    <a:cxn ang="0">
                      <a:pos x="463" y="247"/>
                    </a:cxn>
                    <a:cxn ang="0">
                      <a:pos x="418" y="234"/>
                    </a:cxn>
                    <a:cxn ang="0">
                      <a:pos x="393" y="222"/>
                    </a:cxn>
                    <a:cxn ang="0">
                      <a:pos x="403" y="215"/>
                    </a:cxn>
                    <a:cxn ang="0">
                      <a:pos x="435" y="221"/>
                    </a:cxn>
                    <a:cxn ang="0">
                      <a:pos x="479" y="232"/>
                    </a:cxn>
                    <a:cxn ang="0">
                      <a:pos x="519" y="240"/>
                    </a:cxn>
                    <a:cxn ang="0">
                      <a:pos x="545" y="232"/>
                    </a:cxn>
                    <a:cxn ang="0">
                      <a:pos x="564" y="202"/>
                    </a:cxn>
                    <a:cxn ang="0">
                      <a:pos x="576" y="162"/>
                    </a:cxn>
                    <a:cxn ang="0">
                      <a:pos x="579" y="120"/>
                    </a:cxn>
                    <a:cxn ang="0">
                      <a:pos x="574" y="86"/>
                    </a:cxn>
                    <a:cxn ang="0">
                      <a:pos x="553" y="48"/>
                    </a:cxn>
                    <a:cxn ang="0">
                      <a:pos x="517" y="34"/>
                    </a:cxn>
                    <a:cxn ang="0">
                      <a:pos x="488" y="32"/>
                    </a:cxn>
                    <a:cxn ang="0">
                      <a:pos x="458" y="34"/>
                    </a:cxn>
                    <a:cxn ang="0">
                      <a:pos x="422" y="42"/>
                    </a:cxn>
                    <a:cxn ang="0">
                      <a:pos x="384" y="53"/>
                    </a:cxn>
                    <a:cxn ang="0">
                      <a:pos x="340" y="67"/>
                    </a:cxn>
                    <a:cxn ang="0">
                      <a:pos x="298" y="86"/>
                    </a:cxn>
                    <a:cxn ang="0">
                      <a:pos x="254" y="105"/>
                    </a:cxn>
                    <a:cxn ang="0">
                      <a:pos x="212" y="129"/>
                    </a:cxn>
                    <a:cxn ang="0">
                      <a:pos x="171" y="156"/>
                    </a:cxn>
                    <a:cxn ang="0">
                      <a:pos x="135" y="186"/>
                    </a:cxn>
                    <a:cxn ang="0">
                      <a:pos x="102" y="219"/>
                    </a:cxn>
                    <a:cxn ang="0">
                      <a:pos x="76" y="249"/>
                    </a:cxn>
                    <a:cxn ang="0">
                      <a:pos x="51" y="278"/>
                    </a:cxn>
                    <a:cxn ang="0">
                      <a:pos x="36" y="304"/>
                    </a:cxn>
                    <a:cxn ang="0">
                      <a:pos x="17" y="335"/>
                    </a:cxn>
                    <a:cxn ang="0">
                      <a:pos x="1" y="350"/>
                    </a:cxn>
                  </a:cxnLst>
                  <a:rect l="0" t="0" r="r" b="b"/>
                  <a:pathLst>
                    <a:path w="614" h="350">
                      <a:moveTo>
                        <a:pt x="0" y="350"/>
                      </a:moveTo>
                      <a:lnTo>
                        <a:pt x="1" y="342"/>
                      </a:lnTo>
                      <a:lnTo>
                        <a:pt x="7" y="331"/>
                      </a:lnTo>
                      <a:lnTo>
                        <a:pt x="11" y="323"/>
                      </a:lnTo>
                      <a:lnTo>
                        <a:pt x="15" y="316"/>
                      </a:lnTo>
                      <a:lnTo>
                        <a:pt x="19" y="308"/>
                      </a:lnTo>
                      <a:lnTo>
                        <a:pt x="24" y="300"/>
                      </a:lnTo>
                      <a:lnTo>
                        <a:pt x="30" y="289"/>
                      </a:lnTo>
                      <a:lnTo>
                        <a:pt x="36" y="278"/>
                      </a:lnTo>
                      <a:lnTo>
                        <a:pt x="41" y="268"/>
                      </a:lnTo>
                      <a:lnTo>
                        <a:pt x="49" y="257"/>
                      </a:lnTo>
                      <a:lnTo>
                        <a:pt x="57" y="245"/>
                      </a:lnTo>
                      <a:lnTo>
                        <a:pt x="66" y="234"/>
                      </a:lnTo>
                      <a:lnTo>
                        <a:pt x="74" y="221"/>
                      </a:lnTo>
                      <a:lnTo>
                        <a:pt x="85" y="209"/>
                      </a:lnTo>
                      <a:lnTo>
                        <a:pt x="89" y="202"/>
                      </a:lnTo>
                      <a:lnTo>
                        <a:pt x="93" y="196"/>
                      </a:lnTo>
                      <a:lnTo>
                        <a:pt x="98" y="190"/>
                      </a:lnTo>
                      <a:lnTo>
                        <a:pt x="104" y="183"/>
                      </a:lnTo>
                      <a:lnTo>
                        <a:pt x="114" y="171"/>
                      </a:lnTo>
                      <a:lnTo>
                        <a:pt x="127" y="158"/>
                      </a:lnTo>
                      <a:lnTo>
                        <a:pt x="136" y="146"/>
                      </a:lnTo>
                      <a:lnTo>
                        <a:pt x="150" y="133"/>
                      </a:lnTo>
                      <a:lnTo>
                        <a:pt x="155" y="127"/>
                      </a:lnTo>
                      <a:lnTo>
                        <a:pt x="163" y="122"/>
                      </a:lnTo>
                      <a:lnTo>
                        <a:pt x="171" y="116"/>
                      </a:lnTo>
                      <a:lnTo>
                        <a:pt x="176" y="110"/>
                      </a:lnTo>
                      <a:lnTo>
                        <a:pt x="184" y="105"/>
                      </a:lnTo>
                      <a:lnTo>
                        <a:pt x="190" y="99"/>
                      </a:lnTo>
                      <a:lnTo>
                        <a:pt x="197" y="93"/>
                      </a:lnTo>
                      <a:lnTo>
                        <a:pt x="205" y="89"/>
                      </a:lnTo>
                      <a:lnTo>
                        <a:pt x="212" y="84"/>
                      </a:lnTo>
                      <a:lnTo>
                        <a:pt x="218" y="78"/>
                      </a:lnTo>
                      <a:lnTo>
                        <a:pt x="226" y="74"/>
                      </a:lnTo>
                      <a:lnTo>
                        <a:pt x="233" y="70"/>
                      </a:lnTo>
                      <a:lnTo>
                        <a:pt x="241" y="65"/>
                      </a:lnTo>
                      <a:lnTo>
                        <a:pt x="249" y="61"/>
                      </a:lnTo>
                      <a:lnTo>
                        <a:pt x="258" y="55"/>
                      </a:lnTo>
                      <a:lnTo>
                        <a:pt x="266" y="51"/>
                      </a:lnTo>
                      <a:lnTo>
                        <a:pt x="273" y="48"/>
                      </a:lnTo>
                      <a:lnTo>
                        <a:pt x="283" y="46"/>
                      </a:lnTo>
                      <a:lnTo>
                        <a:pt x="290" y="42"/>
                      </a:lnTo>
                      <a:lnTo>
                        <a:pt x="300" y="38"/>
                      </a:lnTo>
                      <a:lnTo>
                        <a:pt x="308" y="36"/>
                      </a:lnTo>
                      <a:lnTo>
                        <a:pt x="315" y="32"/>
                      </a:lnTo>
                      <a:lnTo>
                        <a:pt x="325" y="29"/>
                      </a:lnTo>
                      <a:lnTo>
                        <a:pt x="332" y="27"/>
                      </a:lnTo>
                      <a:lnTo>
                        <a:pt x="340" y="23"/>
                      </a:lnTo>
                      <a:lnTo>
                        <a:pt x="347" y="19"/>
                      </a:lnTo>
                      <a:lnTo>
                        <a:pt x="355" y="17"/>
                      </a:lnTo>
                      <a:lnTo>
                        <a:pt x="363" y="17"/>
                      </a:lnTo>
                      <a:lnTo>
                        <a:pt x="368" y="13"/>
                      </a:lnTo>
                      <a:lnTo>
                        <a:pt x="376" y="13"/>
                      </a:lnTo>
                      <a:lnTo>
                        <a:pt x="384" y="10"/>
                      </a:lnTo>
                      <a:lnTo>
                        <a:pt x="391" y="10"/>
                      </a:lnTo>
                      <a:lnTo>
                        <a:pt x="403" y="8"/>
                      </a:lnTo>
                      <a:lnTo>
                        <a:pt x="416" y="6"/>
                      </a:lnTo>
                      <a:lnTo>
                        <a:pt x="425" y="2"/>
                      </a:lnTo>
                      <a:lnTo>
                        <a:pt x="437" y="0"/>
                      </a:lnTo>
                      <a:lnTo>
                        <a:pt x="446" y="0"/>
                      </a:lnTo>
                      <a:lnTo>
                        <a:pt x="458" y="0"/>
                      </a:lnTo>
                      <a:lnTo>
                        <a:pt x="465" y="0"/>
                      </a:lnTo>
                      <a:lnTo>
                        <a:pt x="475" y="0"/>
                      </a:lnTo>
                      <a:lnTo>
                        <a:pt x="484" y="0"/>
                      </a:lnTo>
                      <a:lnTo>
                        <a:pt x="494" y="2"/>
                      </a:lnTo>
                      <a:lnTo>
                        <a:pt x="500" y="2"/>
                      </a:lnTo>
                      <a:lnTo>
                        <a:pt x="505" y="4"/>
                      </a:lnTo>
                      <a:lnTo>
                        <a:pt x="513" y="4"/>
                      </a:lnTo>
                      <a:lnTo>
                        <a:pt x="521" y="8"/>
                      </a:lnTo>
                      <a:lnTo>
                        <a:pt x="532" y="10"/>
                      </a:lnTo>
                      <a:lnTo>
                        <a:pt x="543" y="17"/>
                      </a:lnTo>
                      <a:lnTo>
                        <a:pt x="551" y="19"/>
                      </a:lnTo>
                      <a:lnTo>
                        <a:pt x="560" y="27"/>
                      </a:lnTo>
                      <a:lnTo>
                        <a:pt x="570" y="32"/>
                      </a:lnTo>
                      <a:lnTo>
                        <a:pt x="578" y="38"/>
                      </a:lnTo>
                      <a:lnTo>
                        <a:pt x="583" y="44"/>
                      </a:lnTo>
                      <a:lnTo>
                        <a:pt x="591" y="50"/>
                      </a:lnTo>
                      <a:lnTo>
                        <a:pt x="595" y="57"/>
                      </a:lnTo>
                      <a:lnTo>
                        <a:pt x="600" y="65"/>
                      </a:lnTo>
                      <a:lnTo>
                        <a:pt x="604" y="72"/>
                      </a:lnTo>
                      <a:lnTo>
                        <a:pt x="608" y="80"/>
                      </a:lnTo>
                      <a:lnTo>
                        <a:pt x="610" y="88"/>
                      </a:lnTo>
                      <a:lnTo>
                        <a:pt x="614" y="99"/>
                      </a:lnTo>
                      <a:lnTo>
                        <a:pt x="614" y="107"/>
                      </a:lnTo>
                      <a:lnTo>
                        <a:pt x="614" y="118"/>
                      </a:lnTo>
                      <a:lnTo>
                        <a:pt x="612" y="127"/>
                      </a:lnTo>
                      <a:lnTo>
                        <a:pt x="610" y="139"/>
                      </a:lnTo>
                      <a:lnTo>
                        <a:pt x="606" y="148"/>
                      </a:lnTo>
                      <a:lnTo>
                        <a:pt x="604" y="162"/>
                      </a:lnTo>
                      <a:lnTo>
                        <a:pt x="600" y="167"/>
                      </a:lnTo>
                      <a:lnTo>
                        <a:pt x="598" y="173"/>
                      </a:lnTo>
                      <a:lnTo>
                        <a:pt x="597" y="181"/>
                      </a:lnTo>
                      <a:lnTo>
                        <a:pt x="595" y="188"/>
                      </a:lnTo>
                      <a:lnTo>
                        <a:pt x="587" y="200"/>
                      </a:lnTo>
                      <a:lnTo>
                        <a:pt x="581" y="211"/>
                      </a:lnTo>
                      <a:lnTo>
                        <a:pt x="576" y="221"/>
                      </a:lnTo>
                      <a:lnTo>
                        <a:pt x="572" y="230"/>
                      </a:lnTo>
                      <a:lnTo>
                        <a:pt x="568" y="236"/>
                      </a:lnTo>
                      <a:lnTo>
                        <a:pt x="564" y="243"/>
                      </a:lnTo>
                      <a:lnTo>
                        <a:pt x="560" y="247"/>
                      </a:lnTo>
                      <a:lnTo>
                        <a:pt x="559" y="253"/>
                      </a:lnTo>
                      <a:lnTo>
                        <a:pt x="553" y="259"/>
                      </a:lnTo>
                      <a:lnTo>
                        <a:pt x="547" y="264"/>
                      </a:lnTo>
                      <a:lnTo>
                        <a:pt x="538" y="264"/>
                      </a:lnTo>
                      <a:lnTo>
                        <a:pt x="532" y="266"/>
                      </a:lnTo>
                      <a:lnTo>
                        <a:pt x="524" y="262"/>
                      </a:lnTo>
                      <a:lnTo>
                        <a:pt x="515" y="260"/>
                      </a:lnTo>
                      <a:lnTo>
                        <a:pt x="505" y="259"/>
                      </a:lnTo>
                      <a:lnTo>
                        <a:pt x="498" y="257"/>
                      </a:lnTo>
                      <a:lnTo>
                        <a:pt x="484" y="253"/>
                      </a:lnTo>
                      <a:lnTo>
                        <a:pt x="475" y="251"/>
                      </a:lnTo>
                      <a:lnTo>
                        <a:pt x="463" y="247"/>
                      </a:lnTo>
                      <a:lnTo>
                        <a:pt x="452" y="245"/>
                      </a:lnTo>
                      <a:lnTo>
                        <a:pt x="441" y="241"/>
                      </a:lnTo>
                      <a:lnTo>
                        <a:pt x="429" y="238"/>
                      </a:lnTo>
                      <a:lnTo>
                        <a:pt x="418" y="234"/>
                      </a:lnTo>
                      <a:lnTo>
                        <a:pt x="410" y="232"/>
                      </a:lnTo>
                      <a:lnTo>
                        <a:pt x="403" y="228"/>
                      </a:lnTo>
                      <a:lnTo>
                        <a:pt x="397" y="224"/>
                      </a:lnTo>
                      <a:lnTo>
                        <a:pt x="393" y="222"/>
                      </a:lnTo>
                      <a:lnTo>
                        <a:pt x="393" y="221"/>
                      </a:lnTo>
                      <a:lnTo>
                        <a:pt x="393" y="217"/>
                      </a:lnTo>
                      <a:lnTo>
                        <a:pt x="397" y="217"/>
                      </a:lnTo>
                      <a:lnTo>
                        <a:pt x="403" y="215"/>
                      </a:lnTo>
                      <a:lnTo>
                        <a:pt x="408" y="217"/>
                      </a:lnTo>
                      <a:lnTo>
                        <a:pt x="416" y="217"/>
                      </a:lnTo>
                      <a:lnTo>
                        <a:pt x="425" y="219"/>
                      </a:lnTo>
                      <a:lnTo>
                        <a:pt x="435" y="221"/>
                      </a:lnTo>
                      <a:lnTo>
                        <a:pt x="446" y="224"/>
                      </a:lnTo>
                      <a:lnTo>
                        <a:pt x="458" y="228"/>
                      </a:lnTo>
                      <a:lnTo>
                        <a:pt x="469" y="230"/>
                      </a:lnTo>
                      <a:lnTo>
                        <a:pt x="479" y="232"/>
                      </a:lnTo>
                      <a:lnTo>
                        <a:pt x="490" y="236"/>
                      </a:lnTo>
                      <a:lnTo>
                        <a:pt x="500" y="238"/>
                      </a:lnTo>
                      <a:lnTo>
                        <a:pt x="511" y="240"/>
                      </a:lnTo>
                      <a:lnTo>
                        <a:pt x="519" y="240"/>
                      </a:lnTo>
                      <a:lnTo>
                        <a:pt x="528" y="241"/>
                      </a:lnTo>
                      <a:lnTo>
                        <a:pt x="534" y="240"/>
                      </a:lnTo>
                      <a:lnTo>
                        <a:pt x="541" y="238"/>
                      </a:lnTo>
                      <a:lnTo>
                        <a:pt x="545" y="232"/>
                      </a:lnTo>
                      <a:lnTo>
                        <a:pt x="551" y="228"/>
                      </a:lnTo>
                      <a:lnTo>
                        <a:pt x="557" y="219"/>
                      </a:lnTo>
                      <a:lnTo>
                        <a:pt x="560" y="211"/>
                      </a:lnTo>
                      <a:lnTo>
                        <a:pt x="564" y="202"/>
                      </a:lnTo>
                      <a:lnTo>
                        <a:pt x="570" y="194"/>
                      </a:lnTo>
                      <a:lnTo>
                        <a:pt x="572" y="183"/>
                      </a:lnTo>
                      <a:lnTo>
                        <a:pt x="574" y="173"/>
                      </a:lnTo>
                      <a:lnTo>
                        <a:pt x="576" y="162"/>
                      </a:lnTo>
                      <a:lnTo>
                        <a:pt x="579" y="152"/>
                      </a:lnTo>
                      <a:lnTo>
                        <a:pt x="579" y="141"/>
                      </a:lnTo>
                      <a:lnTo>
                        <a:pt x="579" y="129"/>
                      </a:lnTo>
                      <a:lnTo>
                        <a:pt x="579" y="120"/>
                      </a:lnTo>
                      <a:lnTo>
                        <a:pt x="579" y="112"/>
                      </a:lnTo>
                      <a:lnTo>
                        <a:pt x="578" y="101"/>
                      </a:lnTo>
                      <a:lnTo>
                        <a:pt x="576" y="93"/>
                      </a:lnTo>
                      <a:lnTo>
                        <a:pt x="574" y="86"/>
                      </a:lnTo>
                      <a:lnTo>
                        <a:pt x="572" y="80"/>
                      </a:lnTo>
                      <a:lnTo>
                        <a:pt x="568" y="67"/>
                      </a:lnTo>
                      <a:lnTo>
                        <a:pt x="562" y="57"/>
                      </a:lnTo>
                      <a:lnTo>
                        <a:pt x="553" y="48"/>
                      </a:lnTo>
                      <a:lnTo>
                        <a:pt x="541" y="42"/>
                      </a:lnTo>
                      <a:lnTo>
                        <a:pt x="534" y="38"/>
                      </a:lnTo>
                      <a:lnTo>
                        <a:pt x="526" y="36"/>
                      </a:lnTo>
                      <a:lnTo>
                        <a:pt x="517" y="34"/>
                      </a:lnTo>
                      <a:lnTo>
                        <a:pt x="507" y="34"/>
                      </a:lnTo>
                      <a:lnTo>
                        <a:pt x="500" y="32"/>
                      </a:lnTo>
                      <a:lnTo>
                        <a:pt x="494" y="32"/>
                      </a:lnTo>
                      <a:lnTo>
                        <a:pt x="488" y="32"/>
                      </a:lnTo>
                      <a:lnTo>
                        <a:pt x="481" y="32"/>
                      </a:lnTo>
                      <a:lnTo>
                        <a:pt x="473" y="32"/>
                      </a:lnTo>
                      <a:lnTo>
                        <a:pt x="465" y="32"/>
                      </a:lnTo>
                      <a:lnTo>
                        <a:pt x="458" y="34"/>
                      </a:lnTo>
                      <a:lnTo>
                        <a:pt x="450" y="36"/>
                      </a:lnTo>
                      <a:lnTo>
                        <a:pt x="441" y="38"/>
                      </a:lnTo>
                      <a:lnTo>
                        <a:pt x="431" y="40"/>
                      </a:lnTo>
                      <a:lnTo>
                        <a:pt x="422" y="42"/>
                      </a:lnTo>
                      <a:lnTo>
                        <a:pt x="412" y="46"/>
                      </a:lnTo>
                      <a:lnTo>
                        <a:pt x="403" y="46"/>
                      </a:lnTo>
                      <a:lnTo>
                        <a:pt x="393" y="50"/>
                      </a:lnTo>
                      <a:lnTo>
                        <a:pt x="384" y="53"/>
                      </a:lnTo>
                      <a:lnTo>
                        <a:pt x="374" y="57"/>
                      </a:lnTo>
                      <a:lnTo>
                        <a:pt x="363" y="61"/>
                      </a:lnTo>
                      <a:lnTo>
                        <a:pt x="351" y="65"/>
                      </a:lnTo>
                      <a:lnTo>
                        <a:pt x="340" y="67"/>
                      </a:lnTo>
                      <a:lnTo>
                        <a:pt x="330" y="72"/>
                      </a:lnTo>
                      <a:lnTo>
                        <a:pt x="319" y="76"/>
                      </a:lnTo>
                      <a:lnTo>
                        <a:pt x="309" y="80"/>
                      </a:lnTo>
                      <a:lnTo>
                        <a:pt x="298" y="86"/>
                      </a:lnTo>
                      <a:lnTo>
                        <a:pt x="287" y="91"/>
                      </a:lnTo>
                      <a:lnTo>
                        <a:pt x="275" y="95"/>
                      </a:lnTo>
                      <a:lnTo>
                        <a:pt x="264" y="101"/>
                      </a:lnTo>
                      <a:lnTo>
                        <a:pt x="254" y="105"/>
                      </a:lnTo>
                      <a:lnTo>
                        <a:pt x="243" y="112"/>
                      </a:lnTo>
                      <a:lnTo>
                        <a:pt x="233" y="118"/>
                      </a:lnTo>
                      <a:lnTo>
                        <a:pt x="222" y="124"/>
                      </a:lnTo>
                      <a:lnTo>
                        <a:pt x="212" y="129"/>
                      </a:lnTo>
                      <a:lnTo>
                        <a:pt x="203" y="137"/>
                      </a:lnTo>
                      <a:lnTo>
                        <a:pt x="192" y="143"/>
                      </a:lnTo>
                      <a:lnTo>
                        <a:pt x="180" y="148"/>
                      </a:lnTo>
                      <a:lnTo>
                        <a:pt x="171" y="156"/>
                      </a:lnTo>
                      <a:lnTo>
                        <a:pt x="163" y="165"/>
                      </a:lnTo>
                      <a:lnTo>
                        <a:pt x="152" y="171"/>
                      </a:lnTo>
                      <a:lnTo>
                        <a:pt x="144" y="179"/>
                      </a:lnTo>
                      <a:lnTo>
                        <a:pt x="135" y="186"/>
                      </a:lnTo>
                      <a:lnTo>
                        <a:pt x="127" y="196"/>
                      </a:lnTo>
                      <a:lnTo>
                        <a:pt x="117" y="202"/>
                      </a:lnTo>
                      <a:lnTo>
                        <a:pt x="110" y="211"/>
                      </a:lnTo>
                      <a:lnTo>
                        <a:pt x="102" y="219"/>
                      </a:lnTo>
                      <a:lnTo>
                        <a:pt x="95" y="226"/>
                      </a:lnTo>
                      <a:lnTo>
                        <a:pt x="89" y="234"/>
                      </a:lnTo>
                      <a:lnTo>
                        <a:pt x="81" y="241"/>
                      </a:lnTo>
                      <a:lnTo>
                        <a:pt x="76" y="249"/>
                      </a:lnTo>
                      <a:lnTo>
                        <a:pt x="70" y="259"/>
                      </a:lnTo>
                      <a:lnTo>
                        <a:pt x="64" y="264"/>
                      </a:lnTo>
                      <a:lnTo>
                        <a:pt x="58" y="272"/>
                      </a:lnTo>
                      <a:lnTo>
                        <a:pt x="51" y="278"/>
                      </a:lnTo>
                      <a:lnTo>
                        <a:pt x="49" y="285"/>
                      </a:lnTo>
                      <a:lnTo>
                        <a:pt x="43" y="291"/>
                      </a:lnTo>
                      <a:lnTo>
                        <a:pt x="39" y="298"/>
                      </a:lnTo>
                      <a:lnTo>
                        <a:pt x="36" y="304"/>
                      </a:lnTo>
                      <a:lnTo>
                        <a:pt x="32" y="310"/>
                      </a:lnTo>
                      <a:lnTo>
                        <a:pt x="26" y="319"/>
                      </a:lnTo>
                      <a:lnTo>
                        <a:pt x="20" y="329"/>
                      </a:lnTo>
                      <a:lnTo>
                        <a:pt x="17" y="335"/>
                      </a:lnTo>
                      <a:lnTo>
                        <a:pt x="17" y="338"/>
                      </a:lnTo>
                      <a:lnTo>
                        <a:pt x="11" y="346"/>
                      </a:lnTo>
                      <a:lnTo>
                        <a:pt x="7" y="350"/>
                      </a:lnTo>
                      <a:lnTo>
                        <a:pt x="1" y="350"/>
                      </a:lnTo>
                      <a:lnTo>
                        <a:pt x="0" y="350"/>
                      </a:lnTo>
                      <a:lnTo>
                        <a:pt x="0" y="35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8" name="Freeform 83"/>
                <p:cNvSpPr>
                  <a:spLocks/>
                </p:cNvSpPr>
                <p:nvPr/>
              </p:nvSpPr>
              <p:spPr bwMode="auto">
                <a:xfrm>
                  <a:off x="3307402" y="2365943"/>
                  <a:ext cx="35955" cy="32170"/>
                </a:xfrm>
                <a:custGeom>
                  <a:avLst/>
                  <a:gdLst/>
                  <a:ahLst/>
                  <a:cxnLst>
                    <a:cxn ang="0">
                      <a:pos x="55" y="63"/>
                    </a:cxn>
                    <a:cxn ang="0">
                      <a:pos x="51" y="61"/>
                    </a:cxn>
                    <a:cxn ang="0">
                      <a:pos x="43" y="56"/>
                    </a:cxn>
                    <a:cxn ang="0">
                      <a:pos x="32" y="46"/>
                    </a:cxn>
                    <a:cxn ang="0">
                      <a:pos x="22" y="37"/>
                    </a:cxn>
                    <a:cxn ang="0">
                      <a:pos x="13" y="25"/>
                    </a:cxn>
                    <a:cxn ang="0">
                      <a:pos x="3" y="16"/>
                    </a:cxn>
                    <a:cxn ang="0">
                      <a:pos x="0" y="6"/>
                    </a:cxn>
                    <a:cxn ang="0">
                      <a:pos x="1" y="0"/>
                    </a:cxn>
                    <a:cxn ang="0">
                      <a:pos x="7" y="0"/>
                    </a:cxn>
                    <a:cxn ang="0">
                      <a:pos x="17" y="6"/>
                    </a:cxn>
                    <a:cxn ang="0">
                      <a:pos x="22" y="10"/>
                    </a:cxn>
                    <a:cxn ang="0">
                      <a:pos x="30" y="18"/>
                    </a:cxn>
                    <a:cxn ang="0">
                      <a:pos x="36" y="23"/>
                    </a:cxn>
                    <a:cxn ang="0">
                      <a:pos x="43" y="31"/>
                    </a:cxn>
                    <a:cxn ang="0">
                      <a:pos x="49" y="37"/>
                    </a:cxn>
                    <a:cxn ang="0">
                      <a:pos x="55" y="42"/>
                    </a:cxn>
                    <a:cxn ang="0">
                      <a:pos x="60" y="48"/>
                    </a:cxn>
                    <a:cxn ang="0">
                      <a:pos x="66" y="56"/>
                    </a:cxn>
                    <a:cxn ang="0">
                      <a:pos x="74" y="63"/>
                    </a:cxn>
                    <a:cxn ang="0">
                      <a:pos x="76" y="69"/>
                    </a:cxn>
                    <a:cxn ang="0">
                      <a:pos x="55" y="63"/>
                    </a:cxn>
                    <a:cxn ang="0">
                      <a:pos x="55" y="63"/>
                    </a:cxn>
                  </a:cxnLst>
                  <a:rect l="0" t="0" r="r" b="b"/>
                  <a:pathLst>
                    <a:path w="76" h="69">
                      <a:moveTo>
                        <a:pt x="55" y="63"/>
                      </a:moveTo>
                      <a:lnTo>
                        <a:pt x="51" y="61"/>
                      </a:lnTo>
                      <a:lnTo>
                        <a:pt x="43" y="56"/>
                      </a:lnTo>
                      <a:lnTo>
                        <a:pt x="32" y="46"/>
                      </a:lnTo>
                      <a:lnTo>
                        <a:pt x="22" y="37"/>
                      </a:lnTo>
                      <a:lnTo>
                        <a:pt x="13" y="25"/>
                      </a:lnTo>
                      <a:lnTo>
                        <a:pt x="3" y="16"/>
                      </a:lnTo>
                      <a:lnTo>
                        <a:pt x="0" y="6"/>
                      </a:lnTo>
                      <a:lnTo>
                        <a:pt x="1" y="0"/>
                      </a:lnTo>
                      <a:lnTo>
                        <a:pt x="7" y="0"/>
                      </a:lnTo>
                      <a:lnTo>
                        <a:pt x="17" y="6"/>
                      </a:lnTo>
                      <a:lnTo>
                        <a:pt x="22" y="10"/>
                      </a:lnTo>
                      <a:lnTo>
                        <a:pt x="30" y="18"/>
                      </a:lnTo>
                      <a:lnTo>
                        <a:pt x="36" y="23"/>
                      </a:lnTo>
                      <a:lnTo>
                        <a:pt x="43" y="31"/>
                      </a:lnTo>
                      <a:lnTo>
                        <a:pt x="49" y="37"/>
                      </a:lnTo>
                      <a:lnTo>
                        <a:pt x="55" y="42"/>
                      </a:lnTo>
                      <a:lnTo>
                        <a:pt x="60" y="48"/>
                      </a:lnTo>
                      <a:lnTo>
                        <a:pt x="66" y="56"/>
                      </a:lnTo>
                      <a:lnTo>
                        <a:pt x="74" y="63"/>
                      </a:lnTo>
                      <a:lnTo>
                        <a:pt x="76" y="69"/>
                      </a:lnTo>
                      <a:lnTo>
                        <a:pt x="55" y="63"/>
                      </a:lnTo>
                      <a:lnTo>
                        <a:pt x="55" y="63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9" name="Freeform 84"/>
                <p:cNvSpPr>
                  <a:spLocks/>
                </p:cNvSpPr>
                <p:nvPr/>
              </p:nvSpPr>
              <p:spPr bwMode="auto">
                <a:xfrm>
                  <a:off x="3489071" y="2303495"/>
                  <a:ext cx="103134" cy="149498"/>
                </a:xfrm>
                <a:custGeom>
                  <a:avLst/>
                  <a:gdLst/>
                  <a:ahLst/>
                  <a:cxnLst>
                    <a:cxn ang="0">
                      <a:pos x="213" y="0"/>
                    </a:cxn>
                    <a:cxn ang="0">
                      <a:pos x="201" y="2"/>
                    </a:cxn>
                    <a:cxn ang="0">
                      <a:pos x="190" y="8"/>
                    </a:cxn>
                    <a:cxn ang="0">
                      <a:pos x="175" y="14"/>
                    </a:cxn>
                    <a:cxn ang="0">
                      <a:pos x="157" y="21"/>
                    </a:cxn>
                    <a:cxn ang="0">
                      <a:pos x="140" y="31"/>
                    </a:cxn>
                    <a:cxn ang="0">
                      <a:pos x="121" y="40"/>
                    </a:cxn>
                    <a:cxn ang="0">
                      <a:pos x="100" y="53"/>
                    </a:cxn>
                    <a:cxn ang="0">
                      <a:pos x="81" y="67"/>
                    </a:cxn>
                    <a:cxn ang="0">
                      <a:pos x="62" y="82"/>
                    </a:cxn>
                    <a:cxn ang="0">
                      <a:pos x="45" y="99"/>
                    </a:cxn>
                    <a:cxn ang="0">
                      <a:pos x="30" y="116"/>
                    </a:cxn>
                    <a:cxn ang="0">
                      <a:pos x="15" y="137"/>
                    </a:cxn>
                    <a:cxn ang="0">
                      <a:pos x="5" y="158"/>
                    </a:cxn>
                    <a:cxn ang="0">
                      <a:pos x="0" y="179"/>
                    </a:cxn>
                    <a:cxn ang="0">
                      <a:pos x="0" y="204"/>
                    </a:cxn>
                    <a:cxn ang="0">
                      <a:pos x="0" y="223"/>
                    </a:cxn>
                    <a:cxn ang="0">
                      <a:pos x="3" y="242"/>
                    </a:cxn>
                    <a:cxn ang="0">
                      <a:pos x="9" y="257"/>
                    </a:cxn>
                    <a:cxn ang="0">
                      <a:pos x="21" y="274"/>
                    </a:cxn>
                    <a:cxn ang="0">
                      <a:pos x="41" y="293"/>
                    </a:cxn>
                    <a:cxn ang="0">
                      <a:pos x="64" y="304"/>
                    </a:cxn>
                    <a:cxn ang="0">
                      <a:pos x="85" y="312"/>
                    </a:cxn>
                    <a:cxn ang="0">
                      <a:pos x="100" y="314"/>
                    </a:cxn>
                    <a:cxn ang="0">
                      <a:pos x="112" y="314"/>
                    </a:cxn>
                    <a:cxn ang="0">
                      <a:pos x="116" y="302"/>
                    </a:cxn>
                    <a:cxn ang="0">
                      <a:pos x="110" y="299"/>
                    </a:cxn>
                    <a:cxn ang="0">
                      <a:pos x="99" y="295"/>
                    </a:cxn>
                    <a:cxn ang="0">
                      <a:pos x="81" y="289"/>
                    </a:cxn>
                    <a:cxn ang="0">
                      <a:pos x="62" y="280"/>
                    </a:cxn>
                    <a:cxn ang="0">
                      <a:pos x="43" y="266"/>
                    </a:cxn>
                    <a:cxn ang="0">
                      <a:pos x="30" y="249"/>
                    </a:cxn>
                    <a:cxn ang="0">
                      <a:pos x="19" y="228"/>
                    </a:cxn>
                    <a:cxn ang="0">
                      <a:pos x="17" y="215"/>
                    </a:cxn>
                    <a:cxn ang="0">
                      <a:pos x="19" y="202"/>
                    </a:cxn>
                    <a:cxn ang="0">
                      <a:pos x="19" y="187"/>
                    </a:cxn>
                    <a:cxn ang="0">
                      <a:pos x="22" y="173"/>
                    </a:cxn>
                    <a:cxn ang="0">
                      <a:pos x="26" y="158"/>
                    </a:cxn>
                    <a:cxn ang="0">
                      <a:pos x="34" y="147"/>
                    </a:cxn>
                    <a:cxn ang="0">
                      <a:pos x="40" y="131"/>
                    </a:cxn>
                    <a:cxn ang="0">
                      <a:pos x="49" y="122"/>
                    </a:cxn>
                    <a:cxn ang="0">
                      <a:pos x="68" y="101"/>
                    </a:cxn>
                    <a:cxn ang="0">
                      <a:pos x="87" y="82"/>
                    </a:cxn>
                    <a:cxn ang="0">
                      <a:pos x="106" y="67"/>
                    </a:cxn>
                    <a:cxn ang="0">
                      <a:pos x="125" y="53"/>
                    </a:cxn>
                    <a:cxn ang="0">
                      <a:pos x="144" y="44"/>
                    </a:cxn>
                    <a:cxn ang="0">
                      <a:pos x="156" y="36"/>
                    </a:cxn>
                    <a:cxn ang="0">
                      <a:pos x="171" y="29"/>
                    </a:cxn>
                    <a:cxn ang="0">
                      <a:pos x="192" y="21"/>
                    </a:cxn>
                    <a:cxn ang="0">
                      <a:pos x="203" y="15"/>
                    </a:cxn>
                    <a:cxn ang="0">
                      <a:pos x="211" y="15"/>
                    </a:cxn>
                    <a:cxn ang="0">
                      <a:pos x="216" y="0"/>
                    </a:cxn>
                  </a:cxnLst>
                  <a:rect l="0" t="0" r="r" b="b"/>
                  <a:pathLst>
                    <a:path w="216" h="316">
                      <a:moveTo>
                        <a:pt x="216" y="0"/>
                      </a:moveTo>
                      <a:lnTo>
                        <a:pt x="213" y="0"/>
                      </a:lnTo>
                      <a:lnTo>
                        <a:pt x="207" y="2"/>
                      </a:lnTo>
                      <a:lnTo>
                        <a:pt x="201" y="2"/>
                      </a:lnTo>
                      <a:lnTo>
                        <a:pt x="197" y="6"/>
                      </a:lnTo>
                      <a:lnTo>
                        <a:pt x="190" y="8"/>
                      </a:lnTo>
                      <a:lnTo>
                        <a:pt x="184" y="12"/>
                      </a:lnTo>
                      <a:lnTo>
                        <a:pt x="175" y="14"/>
                      </a:lnTo>
                      <a:lnTo>
                        <a:pt x="165" y="17"/>
                      </a:lnTo>
                      <a:lnTo>
                        <a:pt x="157" y="21"/>
                      </a:lnTo>
                      <a:lnTo>
                        <a:pt x="150" y="25"/>
                      </a:lnTo>
                      <a:lnTo>
                        <a:pt x="140" y="31"/>
                      </a:lnTo>
                      <a:lnTo>
                        <a:pt x="131" y="36"/>
                      </a:lnTo>
                      <a:lnTo>
                        <a:pt x="121" y="40"/>
                      </a:lnTo>
                      <a:lnTo>
                        <a:pt x="112" y="48"/>
                      </a:lnTo>
                      <a:lnTo>
                        <a:pt x="100" y="53"/>
                      </a:lnTo>
                      <a:lnTo>
                        <a:pt x="91" y="59"/>
                      </a:lnTo>
                      <a:lnTo>
                        <a:pt x="81" y="67"/>
                      </a:lnTo>
                      <a:lnTo>
                        <a:pt x="72" y="74"/>
                      </a:lnTo>
                      <a:lnTo>
                        <a:pt x="62" y="82"/>
                      </a:lnTo>
                      <a:lnTo>
                        <a:pt x="53" y="91"/>
                      </a:lnTo>
                      <a:lnTo>
                        <a:pt x="45" y="99"/>
                      </a:lnTo>
                      <a:lnTo>
                        <a:pt x="38" y="109"/>
                      </a:lnTo>
                      <a:lnTo>
                        <a:pt x="30" y="116"/>
                      </a:lnTo>
                      <a:lnTo>
                        <a:pt x="22" y="126"/>
                      </a:lnTo>
                      <a:lnTo>
                        <a:pt x="15" y="137"/>
                      </a:lnTo>
                      <a:lnTo>
                        <a:pt x="13" y="149"/>
                      </a:lnTo>
                      <a:lnTo>
                        <a:pt x="5" y="158"/>
                      </a:lnTo>
                      <a:lnTo>
                        <a:pt x="3" y="169"/>
                      </a:lnTo>
                      <a:lnTo>
                        <a:pt x="0" y="179"/>
                      </a:lnTo>
                      <a:lnTo>
                        <a:pt x="0" y="192"/>
                      </a:lnTo>
                      <a:lnTo>
                        <a:pt x="0" y="204"/>
                      </a:lnTo>
                      <a:lnTo>
                        <a:pt x="0" y="213"/>
                      </a:lnTo>
                      <a:lnTo>
                        <a:pt x="0" y="223"/>
                      </a:lnTo>
                      <a:lnTo>
                        <a:pt x="2" y="232"/>
                      </a:lnTo>
                      <a:lnTo>
                        <a:pt x="3" y="242"/>
                      </a:lnTo>
                      <a:lnTo>
                        <a:pt x="5" y="249"/>
                      </a:lnTo>
                      <a:lnTo>
                        <a:pt x="9" y="257"/>
                      </a:lnTo>
                      <a:lnTo>
                        <a:pt x="13" y="264"/>
                      </a:lnTo>
                      <a:lnTo>
                        <a:pt x="21" y="274"/>
                      </a:lnTo>
                      <a:lnTo>
                        <a:pt x="32" y="285"/>
                      </a:lnTo>
                      <a:lnTo>
                        <a:pt x="41" y="293"/>
                      </a:lnTo>
                      <a:lnTo>
                        <a:pt x="53" y="301"/>
                      </a:lnTo>
                      <a:lnTo>
                        <a:pt x="64" y="304"/>
                      </a:lnTo>
                      <a:lnTo>
                        <a:pt x="76" y="308"/>
                      </a:lnTo>
                      <a:lnTo>
                        <a:pt x="85" y="312"/>
                      </a:lnTo>
                      <a:lnTo>
                        <a:pt x="95" y="314"/>
                      </a:lnTo>
                      <a:lnTo>
                        <a:pt x="100" y="314"/>
                      </a:lnTo>
                      <a:lnTo>
                        <a:pt x="108" y="314"/>
                      </a:lnTo>
                      <a:lnTo>
                        <a:pt x="112" y="314"/>
                      </a:lnTo>
                      <a:lnTo>
                        <a:pt x="114" y="316"/>
                      </a:lnTo>
                      <a:lnTo>
                        <a:pt x="116" y="302"/>
                      </a:lnTo>
                      <a:lnTo>
                        <a:pt x="112" y="301"/>
                      </a:lnTo>
                      <a:lnTo>
                        <a:pt x="110" y="299"/>
                      </a:lnTo>
                      <a:lnTo>
                        <a:pt x="104" y="297"/>
                      </a:lnTo>
                      <a:lnTo>
                        <a:pt x="99" y="295"/>
                      </a:lnTo>
                      <a:lnTo>
                        <a:pt x="91" y="293"/>
                      </a:lnTo>
                      <a:lnTo>
                        <a:pt x="81" y="289"/>
                      </a:lnTo>
                      <a:lnTo>
                        <a:pt x="72" y="285"/>
                      </a:lnTo>
                      <a:lnTo>
                        <a:pt x="62" y="280"/>
                      </a:lnTo>
                      <a:lnTo>
                        <a:pt x="53" y="274"/>
                      </a:lnTo>
                      <a:lnTo>
                        <a:pt x="43" y="266"/>
                      </a:lnTo>
                      <a:lnTo>
                        <a:pt x="36" y="259"/>
                      </a:lnTo>
                      <a:lnTo>
                        <a:pt x="30" y="249"/>
                      </a:lnTo>
                      <a:lnTo>
                        <a:pt x="22" y="240"/>
                      </a:lnTo>
                      <a:lnTo>
                        <a:pt x="19" y="228"/>
                      </a:lnTo>
                      <a:lnTo>
                        <a:pt x="17" y="221"/>
                      </a:lnTo>
                      <a:lnTo>
                        <a:pt x="17" y="215"/>
                      </a:lnTo>
                      <a:lnTo>
                        <a:pt x="17" y="207"/>
                      </a:lnTo>
                      <a:lnTo>
                        <a:pt x="19" y="202"/>
                      </a:lnTo>
                      <a:lnTo>
                        <a:pt x="19" y="194"/>
                      </a:lnTo>
                      <a:lnTo>
                        <a:pt x="19" y="187"/>
                      </a:lnTo>
                      <a:lnTo>
                        <a:pt x="21" y="179"/>
                      </a:lnTo>
                      <a:lnTo>
                        <a:pt x="22" y="173"/>
                      </a:lnTo>
                      <a:lnTo>
                        <a:pt x="24" y="166"/>
                      </a:lnTo>
                      <a:lnTo>
                        <a:pt x="26" y="158"/>
                      </a:lnTo>
                      <a:lnTo>
                        <a:pt x="30" y="152"/>
                      </a:lnTo>
                      <a:lnTo>
                        <a:pt x="34" y="147"/>
                      </a:lnTo>
                      <a:lnTo>
                        <a:pt x="38" y="139"/>
                      </a:lnTo>
                      <a:lnTo>
                        <a:pt x="40" y="131"/>
                      </a:lnTo>
                      <a:lnTo>
                        <a:pt x="43" y="126"/>
                      </a:lnTo>
                      <a:lnTo>
                        <a:pt x="49" y="122"/>
                      </a:lnTo>
                      <a:lnTo>
                        <a:pt x="57" y="111"/>
                      </a:lnTo>
                      <a:lnTo>
                        <a:pt x="68" y="101"/>
                      </a:lnTo>
                      <a:lnTo>
                        <a:pt x="78" y="91"/>
                      </a:lnTo>
                      <a:lnTo>
                        <a:pt x="87" y="82"/>
                      </a:lnTo>
                      <a:lnTo>
                        <a:pt x="97" y="72"/>
                      </a:lnTo>
                      <a:lnTo>
                        <a:pt x="106" y="67"/>
                      </a:lnTo>
                      <a:lnTo>
                        <a:pt x="116" y="59"/>
                      </a:lnTo>
                      <a:lnTo>
                        <a:pt x="125" y="53"/>
                      </a:lnTo>
                      <a:lnTo>
                        <a:pt x="135" y="48"/>
                      </a:lnTo>
                      <a:lnTo>
                        <a:pt x="144" y="44"/>
                      </a:lnTo>
                      <a:lnTo>
                        <a:pt x="150" y="40"/>
                      </a:lnTo>
                      <a:lnTo>
                        <a:pt x="156" y="36"/>
                      </a:lnTo>
                      <a:lnTo>
                        <a:pt x="163" y="33"/>
                      </a:lnTo>
                      <a:lnTo>
                        <a:pt x="171" y="29"/>
                      </a:lnTo>
                      <a:lnTo>
                        <a:pt x="180" y="25"/>
                      </a:lnTo>
                      <a:lnTo>
                        <a:pt x="192" y="21"/>
                      </a:lnTo>
                      <a:lnTo>
                        <a:pt x="197" y="17"/>
                      </a:lnTo>
                      <a:lnTo>
                        <a:pt x="203" y="15"/>
                      </a:lnTo>
                      <a:lnTo>
                        <a:pt x="207" y="15"/>
                      </a:lnTo>
                      <a:lnTo>
                        <a:pt x="211" y="15"/>
                      </a:lnTo>
                      <a:lnTo>
                        <a:pt x="216" y="0"/>
                      </a:lnTo>
                      <a:lnTo>
                        <a:pt x="216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0" name="Freeform 85"/>
                <p:cNvSpPr>
                  <a:spLocks/>
                </p:cNvSpPr>
                <p:nvPr/>
              </p:nvSpPr>
              <p:spPr bwMode="auto">
                <a:xfrm>
                  <a:off x="3539219" y="2347020"/>
                  <a:ext cx="35009" cy="56771"/>
                </a:xfrm>
                <a:custGeom>
                  <a:avLst/>
                  <a:gdLst/>
                  <a:ahLst/>
                  <a:cxnLst>
                    <a:cxn ang="0">
                      <a:pos x="74" y="0"/>
                    </a:cxn>
                    <a:cxn ang="0">
                      <a:pos x="71" y="0"/>
                    </a:cxn>
                    <a:cxn ang="0">
                      <a:pos x="63" y="2"/>
                    </a:cxn>
                    <a:cxn ang="0">
                      <a:pos x="52" y="6"/>
                    </a:cxn>
                    <a:cxn ang="0">
                      <a:pos x="42" y="16"/>
                    </a:cxn>
                    <a:cxn ang="0">
                      <a:pos x="34" y="20"/>
                    </a:cxn>
                    <a:cxn ang="0">
                      <a:pos x="29" y="23"/>
                    </a:cxn>
                    <a:cxn ang="0">
                      <a:pos x="21" y="29"/>
                    </a:cxn>
                    <a:cxn ang="0">
                      <a:pos x="17" y="35"/>
                    </a:cxn>
                    <a:cxn ang="0">
                      <a:pos x="12" y="42"/>
                    </a:cxn>
                    <a:cxn ang="0">
                      <a:pos x="8" y="50"/>
                    </a:cxn>
                    <a:cxn ang="0">
                      <a:pos x="4" y="59"/>
                    </a:cxn>
                    <a:cxn ang="0">
                      <a:pos x="2" y="69"/>
                    </a:cxn>
                    <a:cxn ang="0">
                      <a:pos x="0" y="78"/>
                    </a:cxn>
                    <a:cxn ang="0">
                      <a:pos x="0" y="86"/>
                    </a:cxn>
                    <a:cxn ang="0">
                      <a:pos x="0" y="92"/>
                    </a:cxn>
                    <a:cxn ang="0">
                      <a:pos x="2" y="99"/>
                    </a:cxn>
                    <a:cxn ang="0">
                      <a:pos x="8" y="107"/>
                    </a:cxn>
                    <a:cxn ang="0">
                      <a:pos x="15" y="113"/>
                    </a:cxn>
                    <a:cxn ang="0">
                      <a:pos x="23" y="116"/>
                    </a:cxn>
                    <a:cxn ang="0">
                      <a:pos x="31" y="118"/>
                    </a:cxn>
                    <a:cxn ang="0">
                      <a:pos x="36" y="118"/>
                    </a:cxn>
                    <a:cxn ang="0">
                      <a:pos x="40" y="120"/>
                    </a:cxn>
                    <a:cxn ang="0">
                      <a:pos x="50" y="103"/>
                    </a:cxn>
                    <a:cxn ang="0">
                      <a:pos x="44" y="103"/>
                    </a:cxn>
                    <a:cxn ang="0">
                      <a:pos x="34" y="97"/>
                    </a:cxn>
                    <a:cxn ang="0">
                      <a:pos x="27" y="94"/>
                    </a:cxn>
                    <a:cxn ang="0">
                      <a:pos x="21" y="88"/>
                    </a:cxn>
                    <a:cxn ang="0">
                      <a:pos x="17" y="78"/>
                    </a:cxn>
                    <a:cxn ang="0">
                      <a:pos x="17" y="71"/>
                    </a:cxn>
                    <a:cxn ang="0">
                      <a:pos x="19" y="59"/>
                    </a:cxn>
                    <a:cxn ang="0">
                      <a:pos x="25" y="50"/>
                    </a:cxn>
                    <a:cxn ang="0">
                      <a:pos x="33" y="42"/>
                    </a:cxn>
                    <a:cxn ang="0">
                      <a:pos x="42" y="35"/>
                    </a:cxn>
                    <a:cxn ang="0">
                      <a:pos x="52" y="29"/>
                    </a:cxn>
                    <a:cxn ang="0">
                      <a:pos x="61" y="25"/>
                    </a:cxn>
                    <a:cxn ang="0">
                      <a:pos x="67" y="21"/>
                    </a:cxn>
                    <a:cxn ang="0">
                      <a:pos x="69" y="21"/>
                    </a:cxn>
                    <a:cxn ang="0">
                      <a:pos x="74" y="0"/>
                    </a:cxn>
                    <a:cxn ang="0">
                      <a:pos x="74" y="0"/>
                    </a:cxn>
                  </a:cxnLst>
                  <a:rect l="0" t="0" r="r" b="b"/>
                  <a:pathLst>
                    <a:path w="74" h="120">
                      <a:moveTo>
                        <a:pt x="74" y="0"/>
                      </a:moveTo>
                      <a:lnTo>
                        <a:pt x="71" y="0"/>
                      </a:lnTo>
                      <a:lnTo>
                        <a:pt x="63" y="2"/>
                      </a:lnTo>
                      <a:lnTo>
                        <a:pt x="52" y="6"/>
                      </a:lnTo>
                      <a:lnTo>
                        <a:pt x="42" y="16"/>
                      </a:lnTo>
                      <a:lnTo>
                        <a:pt x="34" y="20"/>
                      </a:lnTo>
                      <a:lnTo>
                        <a:pt x="29" y="23"/>
                      </a:lnTo>
                      <a:lnTo>
                        <a:pt x="21" y="29"/>
                      </a:lnTo>
                      <a:lnTo>
                        <a:pt x="17" y="35"/>
                      </a:lnTo>
                      <a:lnTo>
                        <a:pt x="12" y="42"/>
                      </a:lnTo>
                      <a:lnTo>
                        <a:pt x="8" y="50"/>
                      </a:lnTo>
                      <a:lnTo>
                        <a:pt x="4" y="59"/>
                      </a:lnTo>
                      <a:lnTo>
                        <a:pt x="2" y="69"/>
                      </a:lnTo>
                      <a:lnTo>
                        <a:pt x="0" y="78"/>
                      </a:lnTo>
                      <a:lnTo>
                        <a:pt x="0" y="86"/>
                      </a:lnTo>
                      <a:lnTo>
                        <a:pt x="0" y="92"/>
                      </a:lnTo>
                      <a:lnTo>
                        <a:pt x="2" y="99"/>
                      </a:lnTo>
                      <a:lnTo>
                        <a:pt x="8" y="107"/>
                      </a:lnTo>
                      <a:lnTo>
                        <a:pt x="15" y="113"/>
                      </a:lnTo>
                      <a:lnTo>
                        <a:pt x="23" y="116"/>
                      </a:lnTo>
                      <a:lnTo>
                        <a:pt x="31" y="118"/>
                      </a:lnTo>
                      <a:lnTo>
                        <a:pt x="36" y="118"/>
                      </a:lnTo>
                      <a:lnTo>
                        <a:pt x="40" y="120"/>
                      </a:lnTo>
                      <a:lnTo>
                        <a:pt x="50" y="103"/>
                      </a:lnTo>
                      <a:lnTo>
                        <a:pt x="44" y="103"/>
                      </a:lnTo>
                      <a:lnTo>
                        <a:pt x="34" y="97"/>
                      </a:lnTo>
                      <a:lnTo>
                        <a:pt x="27" y="94"/>
                      </a:lnTo>
                      <a:lnTo>
                        <a:pt x="21" y="88"/>
                      </a:lnTo>
                      <a:lnTo>
                        <a:pt x="17" y="78"/>
                      </a:lnTo>
                      <a:lnTo>
                        <a:pt x="17" y="71"/>
                      </a:lnTo>
                      <a:lnTo>
                        <a:pt x="19" y="59"/>
                      </a:lnTo>
                      <a:lnTo>
                        <a:pt x="25" y="50"/>
                      </a:lnTo>
                      <a:lnTo>
                        <a:pt x="33" y="42"/>
                      </a:lnTo>
                      <a:lnTo>
                        <a:pt x="42" y="35"/>
                      </a:lnTo>
                      <a:lnTo>
                        <a:pt x="52" y="29"/>
                      </a:lnTo>
                      <a:lnTo>
                        <a:pt x="61" y="25"/>
                      </a:lnTo>
                      <a:lnTo>
                        <a:pt x="67" y="21"/>
                      </a:lnTo>
                      <a:lnTo>
                        <a:pt x="69" y="21"/>
                      </a:lnTo>
                      <a:lnTo>
                        <a:pt x="74" y="0"/>
                      </a:lnTo>
                      <a:lnTo>
                        <a:pt x="74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1" name="Freeform 86"/>
                <p:cNvSpPr>
                  <a:spLocks/>
                </p:cNvSpPr>
                <p:nvPr/>
              </p:nvSpPr>
              <p:spPr bwMode="auto">
                <a:xfrm>
                  <a:off x="3888363" y="2863640"/>
                  <a:ext cx="583799" cy="252633"/>
                </a:xfrm>
                <a:custGeom>
                  <a:avLst/>
                  <a:gdLst/>
                  <a:ahLst/>
                  <a:cxnLst>
                    <a:cxn ang="0">
                      <a:pos x="40" y="194"/>
                    </a:cxn>
                    <a:cxn ang="0">
                      <a:pos x="110" y="122"/>
                    </a:cxn>
                    <a:cxn ang="0">
                      <a:pos x="184" y="78"/>
                    </a:cxn>
                    <a:cxn ang="0">
                      <a:pos x="253" y="50"/>
                    </a:cxn>
                    <a:cxn ang="0">
                      <a:pos x="340" y="27"/>
                    </a:cxn>
                    <a:cxn ang="0">
                      <a:pos x="453" y="8"/>
                    </a:cxn>
                    <a:cxn ang="0">
                      <a:pos x="580" y="0"/>
                    </a:cxn>
                    <a:cxn ang="0">
                      <a:pos x="717" y="2"/>
                    </a:cxn>
                    <a:cxn ang="0">
                      <a:pos x="854" y="17"/>
                    </a:cxn>
                    <a:cxn ang="0">
                      <a:pos x="981" y="48"/>
                    </a:cxn>
                    <a:cxn ang="0">
                      <a:pos x="1093" y="97"/>
                    </a:cxn>
                    <a:cxn ang="0">
                      <a:pos x="1173" y="156"/>
                    </a:cxn>
                    <a:cxn ang="0">
                      <a:pos x="1234" y="257"/>
                    </a:cxn>
                    <a:cxn ang="0">
                      <a:pos x="1208" y="342"/>
                    </a:cxn>
                    <a:cxn ang="0">
                      <a:pos x="1147" y="409"/>
                    </a:cxn>
                    <a:cxn ang="0">
                      <a:pos x="1065" y="462"/>
                    </a:cxn>
                    <a:cxn ang="0">
                      <a:pos x="991" y="487"/>
                    </a:cxn>
                    <a:cxn ang="0">
                      <a:pos x="901" y="506"/>
                    </a:cxn>
                    <a:cxn ang="0">
                      <a:pos x="795" y="521"/>
                    </a:cxn>
                    <a:cxn ang="0">
                      <a:pos x="671" y="530"/>
                    </a:cxn>
                    <a:cxn ang="0">
                      <a:pos x="532" y="534"/>
                    </a:cxn>
                    <a:cxn ang="0">
                      <a:pos x="384" y="530"/>
                    </a:cxn>
                    <a:cxn ang="0">
                      <a:pos x="262" y="521"/>
                    </a:cxn>
                    <a:cxn ang="0">
                      <a:pos x="167" y="506"/>
                    </a:cxn>
                    <a:cxn ang="0">
                      <a:pos x="99" y="490"/>
                    </a:cxn>
                    <a:cxn ang="0">
                      <a:pos x="34" y="468"/>
                    </a:cxn>
                    <a:cxn ang="0">
                      <a:pos x="49" y="454"/>
                    </a:cxn>
                    <a:cxn ang="0">
                      <a:pos x="129" y="477"/>
                    </a:cxn>
                    <a:cxn ang="0">
                      <a:pos x="205" y="492"/>
                    </a:cxn>
                    <a:cxn ang="0">
                      <a:pos x="274" y="502"/>
                    </a:cxn>
                    <a:cxn ang="0">
                      <a:pos x="352" y="509"/>
                    </a:cxn>
                    <a:cxn ang="0">
                      <a:pos x="436" y="509"/>
                    </a:cxn>
                    <a:cxn ang="0">
                      <a:pos x="525" y="508"/>
                    </a:cxn>
                    <a:cxn ang="0">
                      <a:pos x="616" y="504"/>
                    </a:cxn>
                    <a:cxn ang="0">
                      <a:pos x="711" y="498"/>
                    </a:cxn>
                    <a:cxn ang="0">
                      <a:pos x="802" y="487"/>
                    </a:cxn>
                    <a:cxn ang="0">
                      <a:pos x="892" y="473"/>
                    </a:cxn>
                    <a:cxn ang="0">
                      <a:pos x="977" y="452"/>
                    </a:cxn>
                    <a:cxn ang="0">
                      <a:pos x="1059" y="428"/>
                    </a:cxn>
                    <a:cxn ang="0">
                      <a:pos x="1126" y="395"/>
                    </a:cxn>
                    <a:cxn ang="0">
                      <a:pos x="1194" y="331"/>
                    </a:cxn>
                    <a:cxn ang="0">
                      <a:pos x="1211" y="268"/>
                    </a:cxn>
                    <a:cxn ang="0">
                      <a:pos x="1189" y="204"/>
                    </a:cxn>
                    <a:cxn ang="0">
                      <a:pos x="1118" y="152"/>
                    </a:cxn>
                    <a:cxn ang="0">
                      <a:pos x="1050" y="114"/>
                    </a:cxn>
                    <a:cxn ang="0">
                      <a:pos x="966" y="78"/>
                    </a:cxn>
                    <a:cxn ang="0">
                      <a:pos x="875" y="46"/>
                    </a:cxn>
                    <a:cxn ang="0">
                      <a:pos x="780" y="23"/>
                    </a:cxn>
                    <a:cxn ang="0">
                      <a:pos x="685" y="13"/>
                    </a:cxn>
                    <a:cxn ang="0">
                      <a:pos x="590" y="12"/>
                    </a:cxn>
                    <a:cxn ang="0">
                      <a:pos x="494" y="21"/>
                    </a:cxn>
                    <a:cxn ang="0">
                      <a:pos x="403" y="36"/>
                    </a:cxn>
                    <a:cxn ang="0">
                      <a:pos x="321" y="55"/>
                    </a:cxn>
                    <a:cxn ang="0">
                      <a:pos x="249" y="78"/>
                    </a:cxn>
                    <a:cxn ang="0">
                      <a:pos x="188" y="101"/>
                    </a:cxn>
                    <a:cxn ang="0">
                      <a:pos x="112" y="143"/>
                    </a:cxn>
                    <a:cxn ang="0">
                      <a:pos x="49" y="224"/>
                    </a:cxn>
                    <a:cxn ang="0">
                      <a:pos x="8" y="266"/>
                    </a:cxn>
                  </a:cxnLst>
                  <a:rect l="0" t="0" r="r" b="b"/>
                  <a:pathLst>
                    <a:path w="1234" h="534">
                      <a:moveTo>
                        <a:pt x="0" y="261"/>
                      </a:moveTo>
                      <a:lnTo>
                        <a:pt x="2" y="253"/>
                      </a:lnTo>
                      <a:lnTo>
                        <a:pt x="8" y="243"/>
                      </a:lnTo>
                      <a:lnTo>
                        <a:pt x="13" y="234"/>
                      </a:lnTo>
                      <a:lnTo>
                        <a:pt x="21" y="223"/>
                      </a:lnTo>
                      <a:lnTo>
                        <a:pt x="25" y="215"/>
                      </a:lnTo>
                      <a:lnTo>
                        <a:pt x="30" y="207"/>
                      </a:lnTo>
                      <a:lnTo>
                        <a:pt x="34" y="200"/>
                      </a:lnTo>
                      <a:lnTo>
                        <a:pt x="40" y="194"/>
                      </a:lnTo>
                      <a:lnTo>
                        <a:pt x="46" y="186"/>
                      </a:lnTo>
                      <a:lnTo>
                        <a:pt x="51" y="179"/>
                      </a:lnTo>
                      <a:lnTo>
                        <a:pt x="59" y="171"/>
                      </a:lnTo>
                      <a:lnTo>
                        <a:pt x="69" y="164"/>
                      </a:lnTo>
                      <a:lnTo>
                        <a:pt x="74" y="154"/>
                      </a:lnTo>
                      <a:lnTo>
                        <a:pt x="84" y="147"/>
                      </a:lnTo>
                      <a:lnTo>
                        <a:pt x="91" y="137"/>
                      </a:lnTo>
                      <a:lnTo>
                        <a:pt x="101" y="131"/>
                      </a:lnTo>
                      <a:lnTo>
                        <a:pt x="110" y="122"/>
                      </a:lnTo>
                      <a:lnTo>
                        <a:pt x="122" y="114"/>
                      </a:lnTo>
                      <a:lnTo>
                        <a:pt x="133" y="107"/>
                      </a:lnTo>
                      <a:lnTo>
                        <a:pt x="146" y="99"/>
                      </a:lnTo>
                      <a:lnTo>
                        <a:pt x="150" y="95"/>
                      </a:lnTo>
                      <a:lnTo>
                        <a:pt x="156" y="91"/>
                      </a:lnTo>
                      <a:lnTo>
                        <a:pt x="164" y="88"/>
                      </a:lnTo>
                      <a:lnTo>
                        <a:pt x="171" y="84"/>
                      </a:lnTo>
                      <a:lnTo>
                        <a:pt x="177" y="80"/>
                      </a:lnTo>
                      <a:lnTo>
                        <a:pt x="184" y="78"/>
                      </a:lnTo>
                      <a:lnTo>
                        <a:pt x="190" y="74"/>
                      </a:lnTo>
                      <a:lnTo>
                        <a:pt x="200" y="70"/>
                      </a:lnTo>
                      <a:lnTo>
                        <a:pt x="205" y="69"/>
                      </a:lnTo>
                      <a:lnTo>
                        <a:pt x="213" y="65"/>
                      </a:lnTo>
                      <a:lnTo>
                        <a:pt x="221" y="61"/>
                      </a:lnTo>
                      <a:lnTo>
                        <a:pt x="228" y="59"/>
                      </a:lnTo>
                      <a:lnTo>
                        <a:pt x="236" y="55"/>
                      </a:lnTo>
                      <a:lnTo>
                        <a:pt x="245" y="51"/>
                      </a:lnTo>
                      <a:lnTo>
                        <a:pt x="253" y="50"/>
                      </a:lnTo>
                      <a:lnTo>
                        <a:pt x="262" y="48"/>
                      </a:lnTo>
                      <a:lnTo>
                        <a:pt x="270" y="44"/>
                      </a:lnTo>
                      <a:lnTo>
                        <a:pt x="280" y="40"/>
                      </a:lnTo>
                      <a:lnTo>
                        <a:pt x="287" y="38"/>
                      </a:lnTo>
                      <a:lnTo>
                        <a:pt x="299" y="36"/>
                      </a:lnTo>
                      <a:lnTo>
                        <a:pt x="308" y="32"/>
                      </a:lnTo>
                      <a:lnTo>
                        <a:pt x="320" y="31"/>
                      </a:lnTo>
                      <a:lnTo>
                        <a:pt x="329" y="27"/>
                      </a:lnTo>
                      <a:lnTo>
                        <a:pt x="340" y="27"/>
                      </a:lnTo>
                      <a:lnTo>
                        <a:pt x="352" y="23"/>
                      </a:lnTo>
                      <a:lnTo>
                        <a:pt x="363" y="21"/>
                      </a:lnTo>
                      <a:lnTo>
                        <a:pt x="375" y="17"/>
                      </a:lnTo>
                      <a:lnTo>
                        <a:pt x="388" y="17"/>
                      </a:lnTo>
                      <a:lnTo>
                        <a:pt x="401" y="15"/>
                      </a:lnTo>
                      <a:lnTo>
                        <a:pt x="413" y="13"/>
                      </a:lnTo>
                      <a:lnTo>
                        <a:pt x="426" y="12"/>
                      </a:lnTo>
                      <a:lnTo>
                        <a:pt x="441" y="12"/>
                      </a:lnTo>
                      <a:lnTo>
                        <a:pt x="453" y="8"/>
                      </a:lnTo>
                      <a:lnTo>
                        <a:pt x="466" y="8"/>
                      </a:lnTo>
                      <a:lnTo>
                        <a:pt x="479" y="6"/>
                      </a:lnTo>
                      <a:lnTo>
                        <a:pt x="494" y="6"/>
                      </a:lnTo>
                      <a:lnTo>
                        <a:pt x="508" y="4"/>
                      </a:lnTo>
                      <a:lnTo>
                        <a:pt x="523" y="2"/>
                      </a:lnTo>
                      <a:lnTo>
                        <a:pt x="536" y="2"/>
                      </a:lnTo>
                      <a:lnTo>
                        <a:pt x="551" y="2"/>
                      </a:lnTo>
                      <a:lnTo>
                        <a:pt x="567" y="0"/>
                      </a:lnTo>
                      <a:lnTo>
                        <a:pt x="580" y="0"/>
                      </a:lnTo>
                      <a:lnTo>
                        <a:pt x="595" y="0"/>
                      </a:lnTo>
                      <a:lnTo>
                        <a:pt x="610" y="0"/>
                      </a:lnTo>
                      <a:lnTo>
                        <a:pt x="626" y="0"/>
                      </a:lnTo>
                      <a:lnTo>
                        <a:pt x="641" y="0"/>
                      </a:lnTo>
                      <a:lnTo>
                        <a:pt x="656" y="0"/>
                      </a:lnTo>
                      <a:lnTo>
                        <a:pt x="673" y="2"/>
                      </a:lnTo>
                      <a:lnTo>
                        <a:pt x="687" y="2"/>
                      </a:lnTo>
                      <a:lnTo>
                        <a:pt x="702" y="2"/>
                      </a:lnTo>
                      <a:lnTo>
                        <a:pt x="717" y="2"/>
                      </a:lnTo>
                      <a:lnTo>
                        <a:pt x="732" y="4"/>
                      </a:lnTo>
                      <a:lnTo>
                        <a:pt x="747" y="4"/>
                      </a:lnTo>
                      <a:lnTo>
                        <a:pt x="764" y="6"/>
                      </a:lnTo>
                      <a:lnTo>
                        <a:pt x="778" y="8"/>
                      </a:lnTo>
                      <a:lnTo>
                        <a:pt x="795" y="10"/>
                      </a:lnTo>
                      <a:lnTo>
                        <a:pt x="808" y="12"/>
                      </a:lnTo>
                      <a:lnTo>
                        <a:pt x="823" y="13"/>
                      </a:lnTo>
                      <a:lnTo>
                        <a:pt x="839" y="15"/>
                      </a:lnTo>
                      <a:lnTo>
                        <a:pt x="854" y="17"/>
                      </a:lnTo>
                      <a:lnTo>
                        <a:pt x="867" y="19"/>
                      </a:lnTo>
                      <a:lnTo>
                        <a:pt x="884" y="23"/>
                      </a:lnTo>
                      <a:lnTo>
                        <a:pt x="898" y="27"/>
                      </a:lnTo>
                      <a:lnTo>
                        <a:pt x="913" y="31"/>
                      </a:lnTo>
                      <a:lnTo>
                        <a:pt x="926" y="32"/>
                      </a:lnTo>
                      <a:lnTo>
                        <a:pt x="939" y="36"/>
                      </a:lnTo>
                      <a:lnTo>
                        <a:pt x="953" y="40"/>
                      </a:lnTo>
                      <a:lnTo>
                        <a:pt x="968" y="44"/>
                      </a:lnTo>
                      <a:lnTo>
                        <a:pt x="981" y="48"/>
                      </a:lnTo>
                      <a:lnTo>
                        <a:pt x="993" y="51"/>
                      </a:lnTo>
                      <a:lnTo>
                        <a:pt x="1006" y="57"/>
                      </a:lnTo>
                      <a:lnTo>
                        <a:pt x="1021" y="63"/>
                      </a:lnTo>
                      <a:lnTo>
                        <a:pt x="1033" y="67"/>
                      </a:lnTo>
                      <a:lnTo>
                        <a:pt x="1044" y="72"/>
                      </a:lnTo>
                      <a:lnTo>
                        <a:pt x="1055" y="78"/>
                      </a:lnTo>
                      <a:lnTo>
                        <a:pt x="1069" y="84"/>
                      </a:lnTo>
                      <a:lnTo>
                        <a:pt x="1080" y="89"/>
                      </a:lnTo>
                      <a:lnTo>
                        <a:pt x="1093" y="97"/>
                      </a:lnTo>
                      <a:lnTo>
                        <a:pt x="1103" y="105"/>
                      </a:lnTo>
                      <a:lnTo>
                        <a:pt x="1116" y="112"/>
                      </a:lnTo>
                      <a:lnTo>
                        <a:pt x="1124" y="118"/>
                      </a:lnTo>
                      <a:lnTo>
                        <a:pt x="1133" y="126"/>
                      </a:lnTo>
                      <a:lnTo>
                        <a:pt x="1143" y="131"/>
                      </a:lnTo>
                      <a:lnTo>
                        <a:pt x="1152" y="137"/>
                      </a:lnTo>
                      <a:lnTo>
                        <a:pt x="1160" y="143"/>
                      </a:lnTo>
                      <a:lnTo>
                        <a:pt x="1166" y="150"/>
                      </a:lnTo>
                      <a:lnTo>
                        <a:pt x="1173" y="156"/>
                      </a:lnTo>
                      <a:lnTo>
                        <a:pt x="1181" y="164"/>
                      </a:lnTo>
                      <a:lnTo>
                        <a:pt x="1192" y="175"/>
                      </a:lnTo>
                      <a:lnTo>
                        <a:pt x="1204" y="188"/>
                      </a:lnTo>
                      <a:lnTo>
                        <a:pt x="1211" y="200"/>
                      </a:lnTo>
                      <a:lnTo>
                        <a:pt x="1219" y="213"/>
                      </a:lnTo>
                      <a:lnTo>
                        <a:pt x="1225" y="224"/>
                      </a:lnTo>
                      <a:lnTo>
                        <a:pt x="1228" y="234"/>
                      </a:lnTo>
                      <a:lnTo>
                        <a:pt x="1232" y="245"/>
                      </a:lnTo>
                      <a:lnTo>
                        <a:pt x="1234" y="257"/>
                      </a:lnTo>
                      <a:lnTo>
                        <a:pt x="1234" y="266"/>
                      </a:lnTo>
                      <a:lnTo>
                        <a:pt x="1234" y="278"/>
                      </a:lnTo>
                      <a:lnTo>
                        <a:pt x="1234" y="287"/>
                      </a:lnTo>
                      <a:lnTo>
                        <a:pt x="1232" y="299"/>
                      </a:lnTo>
                      <a:lnTo>
                        <a:pt x="1228" y="306"/>
                      </a:lnTo>
                      <a:lnTo>
                        <a:pt x="1225" y="316"/>
                      </a:lnTo>
                      <a:lnTo>
                        <a:pt x="1219" y="325"/>
                      </a:lnTo>
                      <a:lnTo>
                        <a:pt x="1215" y="335"/>
                      </a:lnTo>
                      <a:lnTo>
                        <a:pt x="1208" y="342"/>
                      </a:lnTo>
                      <a:lnTo>
                        <a:pt x="1202" y="352"/>
                      </a:lnTo>
                      <a:lnTo>
                        <a:pt x="1196" y="357"/>
                      </a:lnTo>
                      <a:lnTo>
                        <a:pt x="1190" y="367"/>
                      </a:lnTo>
                      <a:lnTo>
                        <a:pt x="1181" y="375"/>
                      </a:lnTo>
                      <a:lnTo>
                        <a:pt x="1175" y="382"/>
                      </a:lnTo>
                      <a:lnTo>
                        <a:pt x="1168" y="390"/>
                      </a:lnTo>
                      <a:lnTo>
                        <a:pt x="1160" y="395"/>
                      </a:lnTo>
                      <a:lnTo>
                        <a:pt x="1152" y="401"/>
                      </a:lnTo>
                      <a:lnTo>
                        <a:pt x="1147" y="409"/>
                      </a:lnTo>
                      <a:lnTo>
                        <a:pt x="1141" y="414"/>
                      </a:lnTo>
                      <a:lnTo>
                        <a:pt x="1135" y="422"/>
                      </a:lnTo>
                      <a:lnTo>
                        <a:pt x="1126" y="426"/>
                      </a:lnTo>
                      <a:lnTo>
                        <a:pt x="1118" y="433"/>
                      </a:lnTo>
                      <a:lnTo>
                        <a:pt x="1111" y="439"/>
                      </a:lnTo>
                      <a:lnTo>
                        <a:pt x="1101" y="445"/>
                      </a:lnTo>
                      <a:lnTo>
                        <a:pt x="1090" y="449"/>
                      </a:lnTo>
                      <a:lnTo>
                        <a:pt x="1078" y="454"/>
                      </a:lnTo>
                      <a:lnTo>
                        <a:pt x="1065" y="462"/>
                      </a:lnTo>
                      <a:lnTo>
                        <a:pt x="1054" y="468"/>
                      </a:lnTo>
                      <a:lnTo>
                        <a:pt x="1046" y="468"/>
                      </a:lnTo>
                      <a:lnTo>
                        <a:pt x="1038" y="471"/>
                      </a:lnTo>
                      <a:lnTo>
                        <a:pt x="1031" y="473"/>
                      </a:lnTo>
                      <a:lnTo>
                        <a:pt x="1023" y="477"/>
                      </a:lnTo>
                      <a:lnTo>
                        <a:pt x="1015" y="479"/>
                      </a:lnTo>
                      <a:lnTo>
                        <a:pt x="1006" y="481"/>
                      </a:lnTo>
                      <a:lnTo>
                        <a:pt x="998" y="483"/>
                      </a:lnTo>
                      <a:lnTo>
                        <a:pt x="991" y="487"/>
                      </a:lnTo>
                      <a:lnTo>
                        <a:pt x="981" y="489"/>
                      </a:lnTo>
                      <a:lnTo>
                        <a:pt x="972" y="490"/>
                      </a:lnTo>
                      <a:lnTo>
                        <a:pt x="962" y="492"/>
                      </a:lnTo>
                      <a:lnTo>
                        <a:pt x="953" y="496"/>
                      </a:lnTo>
                      <a:lnTo>
                        <a:pt x="943" y="496"/>
                      </a:lnTo>
                      <a:lnTo>
                        <a:pt x="934" y="500"/>
                      </a:lnTo>
                      <a:lnTo>
                        <a:pt x="922" y="502"/>
                      </a:lnTo>
                      <a:lnTo>
                        <a:pt x="913" y="506"/>
                      </a:lnTo>
                      <a:lnTo>
                        <a:pt x="901" y="506"/>
                      </a:lnTo>
                      <a:lnTo>
                        <a:pt x="890" y="508"/>
                      </a:lnTo>
                      <a:lnTo>
                        <a:pt x="879" y="509"/>
                      </a:lnTo>
                      <a:lnTo>
                        <a:pt x="867" y="511"/>
                      </a:lnTo>
                      <a:lnTo>
                        <a:pt x="856" y="513"/>
                      </a:lnTo>
                      <a:lnTo>
                        <a:pt x="844" y="515"/>
                      </a:lnTo>
                      <a:lnTo>
                        <a:pt x="833" y="517"/>
                      </a:lnTo>
                      <a:lnTo>
                        <a:pt x="822" y="519"/>
                      </a:lnTo>
                      <a:lnTo>
                        <a:pt x="808" y="519"/>
                      </a:lnTo>
                      <a:lnTo>
                        <a:pt x="795" y="521"/>
                      </a:lnTo>
                      <a:lnTo>
                        <a:pt x="782" y="521"/>
                      </a:lnTo>
                      <a:lnTo>
                        <a:pt x="768" y="525"/>
                      </a:lnTo>
                      <a:lnTo>
                        <a:pt x="755" y="525"/>
                      </a:lnTo>
                      <a:lnTo>
                        <a:pt x="742" y="527"/>
                      </a:lnTo>
                      <a:lnTo>
                        <a:pt x="728" y="527"/>
                      </a:lnTo>
                      <a:lnTo>
                        <a:pt x="715" y="530"/>
                      </a:lnTo>
                      <a:lnTo>
                        <a:pt x="700" y="530"/>
                      </a:lnTo>
                      <a:lnTo>
                        <a:pt x="687" y="530"/>
                      </a:lnTo>
                      <a:lnTo>
                        <a:pt x="671" y="530"/>
                      </a:lnTo>
                      <a:lnTo>
                        <a:pt x="658" y="532"/>
                      </a:lnTo>
                      <a:lnTo>
                        <a:pt x="641" y="532"/>
                      </a:lnTo>
                      <a:lnTo>
                        <a:pt x="626" y="534"/>
                      </a:lnTo>
                      <a:lnTo>
                        <a:pt x="610" y="534"/>
                      </a:lnTo>
                      <a:lnTo>
                        <a:pt x="597" y="534"/>
                      </a:lnTo>
                      <a:lnTo>
                        <a:pt x="580" y="534"/>
                      </a:lnTo>
                      <a:lnTo>
                        <a:pt x="565" y="534"/>
                      </a:lnTo>
                      <a:lnTo>
                        <a:pt x="548" y="534"/>
                      </a:lnTo>
                      <a:lnTo>
                        <a:pt x="532" y="534"/>
                      </a:lnTo>
                      <a:lnTo>
                        <a:pt x="515" y="534"/>
                      </a:lnTo>
                      <a:lnTo>
                        <a:pt x="500" y="534"/>
                      </a:lnTo>
                      <a:lnTo>
                        <a:pt x="481" y="534"/>
                      </a:lnTo>
                      <a:lnTo>
                        <a:pt x="466" y="534"/>
                      </a:lnTo>
                      <a:lnTo>
                        <a:pt x="449" y="534"/>
                      </a:lnTo>
                      <a:lnTo>
                        <a:pt x="432" y="532"/>
                      </a:lnTo>
                      <a:lnTo>
                        <a:pt x="416" y="530"/>
                      </a:lnTo>
                      <a:lnTo>
                        <a:pt x="401" y="530"/>
                      </a:lnTo>
                      <a:lnTo>
                        <a:pt x="384" y="530"/>
                      </a:lnTo>
                      <a:lnTo>
                        <a:pt x="369" y="528"/>
                      </a:lnTo>
                      <a:lnTo>
                        <a:pt x="356" y="527"/>
                      </a:lnTo>
                      <a:lnTo>
                        <a:pt x="340" y="527"/>
                      </a:lnTo>
                      <a:lnTo>
                        <a:pt x="327" y="525"/>
                      </a:lnTo>
                      <a:lnTo>
                        <a:pt x="312" y="525"/>
                      </a:lnTo>
                      <a:lnTo>
                        <a:pt x="299" y="523"/>
                      </a:lnTo>
                      <a:lnTo>
                        <a:pt x="287" y="523"/>
                      </a:lnTo>
                      <a:lnTo>
                        <a:pt x="274" y="521"/>
                      </a:lnTo>
                      <a:lnTo>
                        <a:pt x="262" y="521"/>
                      </a:lnTo>
                      <a:lnTo>
                        <a:pt x="249" y="517"/>
                      </a:lnTo>
                      <a:lnTo>
                        <a:pt x="240" y="517"/>
                      </a:lnTo>
                      <a:lnTo>
                        <a:pt x="228" y="515"/>
                      </a:lnTo>
                      <a:lnTo>
                        <a:pt x="217" y="515"/>
                      </a:lnTo>
                      <a:lnTo>
                        <a:pt x="205" y="511"/>
                      </a:lnTo>
                      <a:lnTo>
                        <a:pt x="196" y="511"/>
                      </a:lnTo>
                      <a:lnTo>
                        <a:pt x="184" y="508"/>
                      </a:lnTo>
                      <a:lnTo>
                        <a:pt x="177" y="508"/>
                      </a:lnTo>
                      <a:lnTo>
                        <a:pt x="167" y="506"/>
                      </a:lnTo>
                      <a:lnTo>
                        <a:pt x="158" y="504"/>
                      </a:lnTo>
                      <a:lnTo>
                        <a:pt x="150" y="502"/>
                      </a:lnTo>
                      <a:lnTo>
                        <a:pt x="141" y="500"/>
                      </a:lnTo>
                      <a:lnTo>
                        <a:pt x="133" y="498"/>
                      </a:lnTo>
                      <a:lnTo>
                        <a:pt x="126" y="496"/>
                      </a:lnTo>
                      <a:lnTo>
                        <a:pt x="118" y="494"/>
                      </a:lnTo>
                      <a:lnTo>
                        <a:pt x="112" y="492"/>
                      </a:lnTo>
                      <a:lnTo>
                        <a:pt x="105" y="492"/>
                      </a:lnTo>
                      <a:lnTo>
                        <a:pt x="99" y="490"/>
                      </a:lnTo>
                      <a:lnTo>
                        <a:pt x="93" y="489"/>
                      </a:lnTo>
                      <a:lnTo>
                        <a:pt x="86" y="487"/>
                      </a:lnTo>
                      <a:lnTo>
                        <a:pt x="80" y="485"/>
                      </a:lnTo>
                      <a:lnTo>
                        <a:pt x="74" y="483"/>
                      </a:lnTo>
                      <a:lnTo>
                        <a:pt x="65" y="481"/>
                      </a:lnTo>
                      <a:lnTo>
                        <a:pt x="55" y="477"/>
                      </a:lnTo>
                      <a:lnTo>
                        <a:pt x="48" y="473"/>
                      </a:lnTo>
                      <a:lnTo>
                        <a:pt x="42" y="470"/>
                      </a:lnTo>
                      <a:lnTo>
                        <a:pt x="34" y="468"/>
                      </a:lnTo>
                      <a:lnTo>
                        <a:pt x="30" y="464"/>
                      </a:lnTo>
                      <a:lnTo>
                        <a:pt x="23" y="458"/>
                      </a:lnTo>
                      <a:lnTo>
                        <a:pt x="21" y="454"/>
                      </a:lnTo>
                      <a:lnTo>
                        <a:pt x="21" y="452"/>
                      </a:lnTo>
                      <a:lnTo>
                        <a:pt x="25" y="452"/>
                      </a:lnTo>
                      <a:lnTo>
                        <a:pt x="30" y="452"/>
                      </a:lnTo>
                      <a:lnTo>
                        <a:pt x="40" y="452"/>
                      </a:lnTo>
                      <a:lnTo>
                        <a:pt x="44" y="452"/>
                      </a:lnTo>
                      <a:lnTo>
                        <a:pt x="49" y="454"/>
                      </a:lnTo>
                      <a:lnTo>
                        <a:pt x="57" y="456"/>
                      </a:lnTo>
                      <a:lnTo>
                        <a:pt x="65" y="458"/>
                      </a:lnTo>
                      <a:lnTo>
                        <a:pt x="70" y="460"/>
                      </a:lnTo>
                      <a:lnTo>
                        <a:pt x="80" y="462"/>
                      </a:lnTo>
                      <a:lnTo>
                        <a:pt x="88" y="464"/>
                      </a:lnTo>
                      <a:lnTo>
                        <a:pt x="99" y="468"/>
                      </a:lnTo>
                      <a:lnTo>
                        <a:pt x="108" y="471"/>
                      </a:lnTo>
                      <a:lnTo>
                        <a:pt x="118" y="473"/>
                      </a:lnTo>
                      <a:lnTo>
                        <a:pt x="129" y="477"/>
                      </a:lnTo>
                      <a:lnTo>
                        <a:pt x="141" y="481"/>
                      </a:lnTo>
                      <a:lnTo>
                        <a:pt x="152" y="483"/>
                      </a:lnTo>
                      <a:lnTo>
                        <a:pt x="165" y="485"/>
                      </a:lnTo>
                      <a:lnTo>
                        <a:pt x="171" y="487"/>
                      </a:lnTo>
                      <a:lnTo>
                        <a:pt x="177" y="487"/>
                      </a:lnTo>
                      <a:lnTo>
                        <a:pt x="184" y="489"/>
                      </a:lnTo>
                      <a:lnTo>
                        <a:pt x="190" y="490"/>
                      </a:lnTo>
                      <a:lnTo>
                        <a:pt x="198" y="490"/>
                      </a:lnTo>
                      <a:lnTo>
                        <a:pt x="205" y="492"/>
                      </a:lnTo>
                      <a:lnTo>
                        <a:pt x="211" y="492"/>
                      </a:lnTo>
                      <a:lnTo>
                        <a:pt x="219" y="496"/>
                      </a:lnTo>
                      <a:lnTo>
                        <a:pt x="226" y="496"/>
                      </a:lnTo>
                      <a:lnTo>
                        <a:pt x="234" y="498"/>
                      </a:lnTo>
                      <a:lnTo>
                        <a:pt x="243" y="498"/>
                      </a:lnTo>
                      <a:lnTo>
                        <a:pt x="251" y="500"/>
                      </a:lnTo>
                      <a:lnTo>
                        <a:pt x="259" y="500"/>
                      </a:lnTo>
                      <a:lnTo>
                        <a:pt x="264" y="502"/>
                      </a:lnTo>
                      <a:lnTo>
                        <a:pt x="274" y="502"/>
                      </a:lnTo>
                      <a:lnTo>
                        <a:pt x="281" y="504"/>
                      </a:lnTo>
                      <a:lnTo>
                        <a:pt x="291" y="504"/>
                      </a:lnTo>
                      <a:lnTo>
                        <a:pt x="299" y="506"/>
                      </a:lnTo>
                      <a:lnTo>
                        <a:pt x="306" y="506"/>
                      </a:lnTo>
                      <a:lnTo>
                        <a:pt x="316" y="508"/>
                      </a:lnTo>
                      <a:lnTo>
                        <a:pt x="325" y="508"/>
                      </a:lnTo>
                      <a:lnTo>
                        <a:pt x="335" y="508"/>
                      </a:lnTo>
                      <a:lnTo>
                        <a:pt x="342" y="508"/>
                      </a:lnTo>
                      <a:lnTo>
                        <a:pt x="352" y="509"/>
                      </a:lnTo>
                      <a:lnTo>
                        <a:pt x="359" y="509"/>
                      </a:lnTo>
                      <a:lnTo>
                        <a:pt x="369" y="509"/>
                      </a:lnTo>
                      <a:lnTo>
                        <a:pt x="378" y="509"/>
                      </a:lnTo>
                      <a:lnTo>
                        <a:pt x="390" y="511"/>
                      </a:lnTo>
                      <a:lnTo>
                        <a:pt x="397" y="509"/>
                      </a:lnTo>
                      <a:lnTo>
                        <a:pt x="407" y="509"/>
                      </a:lnTo>
                      <a:lnTo>
                        <a:pt x="416" y="509"/>
                      </a:lnTo>
                      <a:lnTo>
                        <a:pt x="426" y="509"/>
                      </a:lnTo>
                      <a:lnTo>
                        <a:pt x="436" y="509"/>
                      </a:lnTo>
                      <a:lnTo>
                        <a:pt x="445" y="509"/>
                      </a:lnTo>
                      <a:lnTo>
                        <a:pt x="456" y="509"/>
                      </a:lnTo>
                      <a:lnTo>
                        <a:pt x="466" y="509"/>
                      </a:lnTo>
                      <a:lnTo>
                        <a:pt x="475" y="508"/>
                      </a:lnTo>
                      <a:lnTo>
                        <a:pt x="485" y="508"/>
                      </a:lnTo>
                      <a:lnTo>
                        <a:pt x="494" y="508"/>
                      </a:lnTo>
                      <a:lnTo>
                        <a:pt x="506" y="508"/>
                      </a:lnTo>
                      <a:lnTo>
                        <a:pt x="515" y="508"/>
                      </a:lnTo>
                      <a:lnTo>
                        <a:pt x="525" y="508"/>
                      </a:lnTo>
                      <a:lnTo>
                        <a:pt x="536" y="508"/>
                      </a:lnTo>
                      <a:lnTo>
                        <a:pt x="548" y="508"/>
                      </a:lnTo>
                      <a:lnTo>
                        <a:pt x="557" y="508"/>
                      </a:lnTo>
                      <a:lnTo>
                        <a:pt x="567" y="508"/>
                      </a:lnTo>
                      <a:lnTo>
                        <a:pt x="576" y="506"/>
                      </a:lnTo>
                      <a:lnTo>
                        <a:pt x="586" y="506"/>
                      </a:lnTo>
                      <a:lnTo>
                        <a:pt x="595" y="506"/>
                      </a:lnTo>
                      <a:lnTo>
                        <a:pt x="607" y="506"/>
                      </a:lnTo>
                      <a:lnTo>
                        <a:pt x="616" y="504"/>
                      </a:lnTo>
                      <a:lnTo>
                        <a:pt x="628" y="504"/>
                      </a:lnTo>
                      <a:lnTo>
                        <a:pt x="637" y="502"/>
                      </a:lnTo>
                      <a:lnTo>
                        <a:pt x="648" y="502"/>
                      </a:lnTo>
                      <a:lnTo>
                        <a:pt x="658" y="502"/>
                      </a:lnTo>
                      <a:lnTo>
                        <a:pt x="669" y="502"/>
                      </a:lnTo>
                      <a:lnTo>
                        <a:pt x="679" y="500"/>
                      </a:lnTo>
                      <a:lnTo>
                        <a:pt x="690" y="500"/>
                      </a:lnTo>
                      <a:lnTo>
                        <a:pt x="702" y="498"/>
                      </a:lnTo>
                      <a:lnTo>
                        <a:pt x="711" y="498"/>
                      </a:lnTo>
                      <a:lnTo>
                        <a:pt x="721" y="496"/>
                      </a:lnTo>
                      <a:lnTo>
                        <a:pt x="732" y="496"/>
                      </a:lnTo>
                      <a:lnTo>
                        <a:pt x="742" y="494"/>
                      </a:lnTo>
                      <a:lnTo>
                        <a:pt x="751" y="494"/>
                      </a:lnTo>
                      <a:lnTo>
                        <a:pt x="761" y="492"/>
                      </a:lnTo>
                      <a:lnTo>
                        <a:pt x="772" y="492"/>
                      </a:lnTo>
                      <a:lnTo>
                        <a:pt x="782" y="489"/>
                      </a:lnTo>
                      <a:lnTo>
                        <a:pt x="793" y="489"/>
                      </a:lnTo>
                      <a:lnTo>
                        <a:pt x="802" y="487"/>
                      </a:lnTo>
                      <a:lnTo>
                        <a:pt x="812" y="487"/>
                      </a:lnTo>
                      <a:lnTo>
                        <a:pt x="822" y="485"/>
                      </a:lnTo>
                      <a:lnTo>
                        <a:pt x="833" y="483"/>
                      </a:lnTo>
                      <a:lnTo>
                        <a:pt x="842" y="481"/>
                      </a:lnTo>
                      <a:lnTo>
                        <a:pt x="852" y="481"/>
                      </a:lnTo>
                      <a:lnTo>
                        <a:pt x="863" y="479"/>
                      </a:lnTo>
                      <a:lnTo>
                        <a:pt x="875" y="477"/>
                      </a:lnTo>
                      <a:lnTo>
                        <a:pt x="884" y="475"/>
                      </a:lnTo>
                      <a:lnTo>
                        <a:pt x="892" y="473"/>
                      </a:lnTo>
                      <a:lnTo>
                        <a:pt x="901" y="471"/>
                      </a:lnTo>
                      <a:lnTo>
                        <a:pt x="911" y="470"/>
                      </a:lnTo>
                      <a:lnTo>
                        <a:pt x="920" y="468"/>
                      </a:lnTo>
                      <a:lnTo>
                        <a:pt x="930" y="464"/>
                      </a:lnTo>
                      <a:lnTo>
                        <a:pt x="939" y="462"/>
                      </a:lnTo>
                      <a:lnTo>
                        <a:pt x="951" y="462"/>
                      </a:lnTo>
                      <a:lnTo>
                        <a:pt x="958" y="458"/>
                      </a:lnTo>
                      <a:lnTo>
                        <a:pt x="970" y="454"/>
                      </a:lnTo>
                      <a:lnTo>
                        <a:pt x="977" y="452"/>
                      </a:lnTo>
                      <a:lnTo>
                        <a:pt x="989" y="451"/>
                      </a:lnTo>
                      <a:lnTo>
                        <a:pt x="996" y="449"/>
                      </a:lnTo>
                      <a:lnTo>
                        <a:pt x="1006" y="445"/>
                      </a:lnTo>
                      <a:lnTo>
                        <a:pt x="1015" y="443"/>
                      </a:lnTo>
                      <a:lnTo>
                        <a:pt x="1025" y="441"/>
                      </a:lnTo>
                      <a:lnTo>
                        <a:pt x="1034" y="437"/>
                      </a:lnTo>
                      <a:lnTo>
                        <a:pt x="1042" y="433"/>
                      </a:lnTo>
                      <a:lnTo>
                        <a:pt x="1050" y="430"/>
                      </a:lnTo>
                      <a:lnTo>
                        <a:pt x="1059" y="428"/>
                      </a:lnTo>
                      <a:lnTo>
                        <a:pt x="1065" y="424"/>
                      </a:lnTo>
                      <a:lnTo>
                        <a:pt x="1073" y="422"/>
                      </a:lnTo>
                      <a:lnTo>
                        <a:pt x="1080" y="418"/>
                      </a:lnTo>
                      <a:lnTo>
                        <a:pt x="1088" y="416"/>
                      </a:lnTo>
                      <a:lnTo>
                        <a:pt x="1093" y="413"/>
                      </a:lnTo>
                      <a:lnTo>
                        <a:pt x="1101" y="409"/>
                      </a:lnTo>
                      <a:lnTo>
                        <a:pt x="1107" y="405"/>
                      </a:lnTo>
                      <a:lnTo>
                        <a:pt x="1114" y="401"/>
                      </a:lnTo>
                      <a:lnTo>
                        <a:pt x="1126" y="395"/>
                      </a:lnTo>
                      <a:lnTo>
                        <a:pt x="1137" y="390"/>
                      </a:lnTo>
                      <a:lnTo>
                        <a:pt x="1145" y="380"/>
                      </a:lnTo>
                      <a:lnTo>
                        <a:pt x="1154" y="373"/>
                      </a:lnTo>
                      <a:lnTo>
                        <a:pt x="1162" y="367"/>
                      </a:lnTo>
                      <a:lnTo>
                        <a:pt x="1171" y="359"/>
                      </a:lnTo>
                      <a:lnTo>
                        <a:pt x="1177" y="352"/>
                      </a:lnTo>
                      <a:lnTo>
                        <a:pt x="1185" y="344"/>
                      </a:lnTo>
                      <a:lnTo>
                        <a:pt x="1189" y="338"/>
                      </a:lnTo>
                      <a:lnTo>
                        <a:pt x="1194" y="331"/>
                      </a:lnTo>
                      <a:lnTo>
                        <a:pt x="1198" y="323"/>
                      </a:lnTo>
                      <a:lnTo>
                        <a:pt x="1202" y="316"/>
                      </a:lnTo>
                      <a:lnTo>
                        <a:pt x="1204" y="310"/>
                      </a:lnTo>
                      <a:lnTo>
                        <a:pt x="1208" y="302"/>
                      </a:lnTo>
                      <a:lnTo>
                        <a:pt x="1208" y="295"/>
                      </a:lnTo>
                      <a:lnTo>
                        <a:pt x="1209" y="287"/>
                      </a:lnTo>
                      <a:lnTo>
                        <a:pt x="1211" y="281"/>
                      </a:lnTo>
                      <a:lnTo>
                        <a:pt x="1213" y="276"/>
                      </a:lnTo>
                      <a:lnTo>
                        <a:pt x="1211" y="268"/>
                      </a:lnTo>
                      <a:lnTo>
                        <a:pt x="1211" y="261"/>
                      </a:lnTo>
                      <a:lnTo>
                        <a:pt x="1211" y="255"/>
                      </a:lnTo>
                      <a:lnTo>
                        <a:pt x="1211" y="251"/>
                      </a:lnTo>
                      <a:lnTo>
                        <a:pt x="1209" y="238"/>
                      </a:lnTo>
                      <a:lnTo>
                        <a:pt x="1208" y="228"/>
                      </a:lnTo>
                      <a:lnTo>
                        <a:pt x="1204" y="223"/>
                      </a:lnTo>
                      <a:lnTo>
                        <a:pt x="1200" y="217"/>
                      </a:lnTo>
                      <a:lnTo>
                        <a:pt x="1194" y="209"/>
                      </a:lnTo>
                      <a:lnTo>
                        <a:pt x="1189" y="204"/>
                      </a:lnTo>
                      <a:lnTo>
                        <a:pt x="1181" y="196"/>
                      </a:lnTo>
                      <a:lnTo>
                        <a:pt x="1171" y="188"/>
                      </a:lnTo>
                      <a:lnTo>
                        <a:pt x="1162" y="181"/>
                      </a:lnTo>
                      <a:lnTo>
                        <a:pt x="1152" y="175"/>
                      </a:lnTo>
                      <a:lnTo>
                        <a:pt x="1145" y="169"/>
                      </a:lnTo>
                      <a:lnTo>
                        <a:pt x="1139" y="166"/>
                      </a:lnTo>
                      <a:lnTo>
                        <a:pt x="1131" y="160"/>
                      </a:lnTo>
                      <a:lnTo>
                        <a:pt x="1126" y="156"/>
                      </a:lnTo>
                      <a:lnTo>
                        <a:pt x="1118" y="152"/>
                      </a:lnTo>
                      <a:lnTo>
                        <a:pt x="1112" y="148"/>
                      </a:lnTo>
                      <a:lnTo>
                        <a:pt x="1105" y="143"/>
                      </a:lnTo>
                      <a:lnTo>
                        <a:pt x="1097" y="141"/>
                      </a:lnTo>
                      <a:lnTo>
                        <a:pt x="1090" y="135"/>
                      </a:lnTo>
                      <a:lnTo>
                        <a:pt x="1080" y="131"/>
                      </a:lnTo>
                      <a:lnTo>
                        <a:pt x="1073" y="128"/>
                      </a:lnTo>
                      <a:lnTo>
                        <a:pt x="1065" y="124"/>
                      </a:lnTo>
                      <a:lnTo>
                        <a:pt x="1057" y="118"/>
                      </a:lnTo>
                      <a:lnTo>
                        <a:pt x="1050" y="114"/>
                      </a:lnTo>
                      <a:lnTo>
                        <a:pt x="1040" y="110"/>
                      </a:lnTo>
                      <a:lnTo>
                        <a:pt x="1033" y="107"/>
                      </a:lnTo>
                      <a:lnTo>
                        <a:pt x="1023" y="103"/>
                      </a:lnTo>
                      <a:lnTo>
                        <a:pt x="1014" y="97"/>
                      </a:lnTo>
                      <a:lnTo>
                        <a:pt x="1004" y="93"/>
                      </a:lnTo>
                      <a:lnTo>
                        <a:pt x="995" y="89"/>
                      </a:lnTo>
                      <a:lnTo>
                        <a:pt x="985" y="84"/>
                      </a:lnTo>
                      <a:lnTo>
                        <a:pt x="976" y="80"/>
                      </a:lnTo>
                      <a:lnTo>
                        <a:pt x="966" y="78"/>
                      </a:lnTo>
                      <a:lnTo>
                        <a:pt x="957" y="74"/>
                      </a:lnTo>
                      <a:lnTo>
                        <a:pt x="947" y="70"/>
                      </a:lnTo>
                      <a:lnTo>
                        <a:pt x="936" y="67"/>
                      </a:lnTo>
                      <a:lnTo>
                        <a:pt x="924" y="63"/>
                      </a:lnTo>
                      <a:lnTo>
                        <a:pt x="915" y="59"/>
                      </a:lnTo>
                      <a:lnTo>
                        <a:pt x="905" y="55"/>
                      </a:lnTo>
                      <a:lnTo>
                        <a:pt x="896" y="51"/>
                      </a:lnTo>
                      <a:lnTo>
                        <a:pt x="884" y="50"/>
                      </a:lnTo>
                      <a:lnTo>
                        <a:pt x="875" y="46"/>
                      </a:lnTo>
                      <a:lnTo>
                        <a:pt x="865" y="42"/>
                      </a:lnTo>
                      <a:lnTo>
                        <a:pt x="854" y="40"/>
                      </a:lnTo>
                      <a:lnTo>
                        <a:pt x="842" y="36"/>
                      </a:lnTo>
                      <a:lnTo>
                        <a:pt x="833" y="34"/>
                      </a:lnTo>
                      <a:lnTo>
                        <a:pt x="822" y="31"/>
                      </a:lnTo>
                      <a:lnTo>
                        <a:pt x="812" y="31"/>
                      </a:lnTo>
                      <a:lnTo>
                        <a:pt x="801" y="27"/>
                      </a:lnTo>
                      <a:lnTo>
                        <a:pt x="789" y="27"/>
                      </a:lnTo>
                      <a:lnTo>
                        <a:pt x="780" y="23"/>
                      </a:lnTo>
                      <a:lnTo>
                        <a:pt x="768" y="21"/>
                      </a:lnTo>
                      <a:lnTo>
                        <a:pt x="759" y="19"/>
                      </a:lnTo>
                      <a:lnTo>
                        <a:pt x="747" y="19"/>
                      </a:lnTo>
                      <a:lnTo>
                        <a:pt x="736" y="17"/>
                      </a:lnTo>
                      <a:lnTo>
                        <a:pt x="726" y="15"/>
                      </a:lnTo>
                      <a:lnTo>
                        <a:pt x="715" y="15"/>
                      </a:lnTo>
                      <a:lnTo>
                        <a:pt x="706" y="15"/>
                      </a:lnTo>
                      <a:lnTo>
                        <a:pt x="696" y="15"/>
                      </a:lnTo>
                      <a:lnTo>
                        <a:pt x="685" y="13"/>
                      </a:lnTo>
                      <a:lnTo>
                        <a:pt x="673" y="12"/>
                      </a:lnTo>
                      <a:lnTo>
                        <a:pt x="664" y="12"/>
                      </a:lnTo>
                      <a:lnTo>
                        <a:pt x="652" y="12"/>
                      </a:lnTo>
                      <a:lnTo>
                        <a:pt x="641" y="12"/>
                      </a:lnTo>
                      <a:lnTo>
                        <a:pt x="631" y="12"/>
                      </a:lnTo>
                      <a:lnTo>
                        <a:pt x="620" y="12"/>
                      </a:lnTo>
                      <a:lnTo>
                        <a:pt x="610" y="12"/>
                      </a:lnTo>
                      <a:lnTo>
                        <a:pt x="599" y="12"/>
                      </a:lnTo>
                      <a:lnTo>
                        <a:pt x="590" y="12"/>
                      </a:lnTo>
                      <a:lnTo>
                        <a:pt x="578" y="13"/>
                      </a:lnTo>
                      <a:lnTo>
                        <a:pt x="567" y="13"/>
                      </a:lnTo>
                      <a:lnTo>
                        <a:pt x="557" y="15"/>
                      </a:lnTo>
                      <a:lnTo>
                        <a:pt x="546" y="15"/>
                      </a:lnTo>
                      <a:lnTo>
                        <a:pt x="536" y="17"/>
                      </a:lnTo>
                      <a:lnTo>
                        <a:pt x="525" y="17"/>
                      </a:lnTo>
                      <a:lnTo>
                        <a:pt x="515" y="19"/>
                      </a:lnTo>
                      <a:lnTo>
                        <a:pt x="504" y="21"/>
                      </a:lnTo>
                      <a:lnTo>
                        <a:pt x="494" y="21"/>
                      </a:lnTo>
                      <a:lnTo>
                        <a:pt x="483" y="23"/>
                      </a:lnTo>
                      <a:lnTo>
                        <a:pt x="474" y="23"/>
                      </a:lnTo>
                      <a:lnTo>
                        <a:pt x="462" y="25"/>
                      </a:lnTo>
                      <a:lnTo>
                        <a:pt x="453" y="27"/>
                      </a:lnTo>
                      <a:lnTo>
                        <a:pt x="443" y="29"/>
                      </a:lnTo>
                      <a:lnTo>
                        <a:pt x="434" y="31"/>
                      </a:lnTo>
                      <a:lnTo>
                        <a:pt x="424" y="32"/>
                      </a:lnTo>
                      <a:lnTo>
                        <a:pt x="415" y="34"/>
                      </a:lnTo>
                      <a:lnTo>
                        <a:pt x="403" y="36"/>
                      </a:lnTo>
                      <a:lnTo>
                        <a:pt x="394" y="40"/>
                      </a:lnTo>
                      <a:lnTo>
                        <a:pt x="384" y="40"/>
                      </a:lnTo>
                      <a:lnTo>
                        <a:pt x="377" y="44"/>
                      </a:lnTo>
                      <a:lnTo>
                        <a:pt x="365" y="46"/>
                      </a:lnTo>
                      <a:lnTo>
                        <a:pt x="356" y="48"/>
                      </a:lnTo>
                      <a:lnTo>
                        <a:pt x="346" y="50"/>
                      </a:lnTo>
                      <a:lnTo>
                        <a:pt x="339" y="51"/>
                      </a:lnTo>
                      <a:lnTo>
                        <a:pt x="329" y="51"/>
                      </a:lnTo>
                      <a:lnTo>
                        <a:pt x="321" y="55"/>
                      </a:lnTo>
                      <a:lnTo>
                        <a:pt x="312" y="57"/>
                      </a:lnTo>
                      <a:lnTo>
                        <a:pt x="302" y="61"/>
                      </a:lnTo>
                      <a:lnTo>
                        <a:pt x="293" y="63"/>
                      </a:lnTo>
                      <a:lnTo>
                        <a:pt x="285" y="65"/>
                      </a:lnTo>
                      <a:lnTo>
                        <a:pt x="278" y="69"/>
                      </a:lnTo>
                      <a:lnTo>
                        <a:pt x="270" y="70"/>
                      </a:lnTo>
                      <a:lnTo>
                        <a:pt x="262" y="74"/>
                      </a:lnTo>
                      <a:lnTo>
                        <a:pt x="257" y="76"/>
                      </a:lnTo>
                      <a:lnTo>
                        <a:pt x="249" y="78"/>
                      </a:lnTo>
                      <a:lnTo>
                        <a:pt x="242" y="82"/>
                      </a:lnTo>
                      <a:lnTo>
                        <a:pt x="234" y="84"/>
                      </a:lnTo>
                      <a:lnTo>
                        <a:pt x="226" y="86"/>
                      </a:lnTo>
                      <a:lnTo>
                        <a:pt x="219" y="88"/>
                      </a:lnTo>
                      <a:lnTo>
                        <a:pt x="213" y="91"/>
                      </a:lnTo>
                      <a:lnTo>
                        <a:pt x="205" y="93"/>
                      </a:lnTo>
                      <a:lnTo>
                        <a:pt x="200" y="95"/>
                      </a:lnTo>
                      <a:lnTo>
                        <a:pt x="192" y="97"/>
                      </a:lnTo>
                      <a:lnTo>
                        <a:pt x="188" y="101"/>
                      </a:lnTo>
                      <a:lnTo>
                        <a:pt x="177" y="105"/>
                      </a:lnTo>
                      <a:lnTo>
                        <a:pt x="167" y="110"/>
                      </a:lnTo>
                      <a:lnTo>
                        <a:pt x="158" y="116"/>
                      </a:lnTo>
                      <a:lnTo>
                        <a:pt x="150" y="122"/>
                      </a:lnTo>
                      <a:lnTo>
                        <a:pt x="141" y="126"/>
                      </a:lnTo>
                      <a:lnTo>
                        <a:pt x="133" y="128"/>
                      </a:lnTo>
                      <a:lnTo>
                        <a:pt x="127" y="133"/>
                      </a:lnTo>
                      <a:lnTo>
                        <a:pt x="120" y="139"/>
                      </a:lnTo>
                      <a:lnTo>
                        <a:pt x="112" y="143"/>
                      </a:lnTo>
                      <a:lnTo>
                        <a:pt x="107" y="150"/>
                      </a:lnTo>
                      <a:lnTo>
                        <a:pt x="101" y="154"/>
                      </a:lnTo>
                      <a:lnTo>
                        <a:pt x="95" y="160"/>
                      </a:lnTo>
                      <a:lnTo>
                        <a:pt x="86" y="171"/>
                      </a:lnTo>
                      <a:lnTo>
                        <a:pt x="78" y="183"/>
                      </a:lnTo>
                      <a:lnTo>
                        <a:pt x="69" y="194"/>
                      </a:lnTo>
                      <a:lnTo>
                        <a:pt x="63" y="205"/>
                      </a:lnTo>
                      <a:lnTo>
                        <a:pt x="55" y="215"/>
                      </a:lnTo>
                      <a:lnTo>
                        <a:pt x="49" y="224"/>
                      </a:lnTo>
                      <a:lnTo>
                        <a:pt x="44" y="234"/>
                      </a:lnTo>
                      <a:lnTo>
                        <a:pt x="40" y="243"/>
                      </a:lnTo>
                      <a:lnTo>
                        <a:pt x="36" y="249"/>
                      </a:lnTo>
                      <a:lnTo>
                        <a:pt x="32" y="257"/>
                      </a:lnTo>
                      <a:lnTo>
                        <a:pt x="29" y="261"/>
                      </a:lnTo>
                      <a:lnTo>
                        <a:pt x="25" y="264"/>
                      </a:lnTo>
                      <a:lnTo>
                        <a:pt x="17" y="266"/>
                      </a:lnTo>
                      <a:lnTo>
                        <a:pt x="11" y="266"/>
                      </a:lnTo>
                      <a:lnTo>
                        <a:pt x="8" y="266"/>
                      </a:lnTo>
                      <a:lnTo>
                        <a:pt x="4" y="266"/>
                      </a:lnTo>
                      <a:lnTo>
                        <a:pt x="0" y="262"/>
                      </a:lnTo>
                      <a:lnTo>
                        <a:pt x="0" y="261"/>
                      </a:lnTo>
                      <a:lnTo>
                        <a:pt x="0" y="261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2" name="Freeform 87"/>
                <p:cNvSpPr>
                  <a:spLocks/>
                </p:cNvSpPr>
                <p:nvPr/>
              </p:nvSpPr>
              <p:spPr bwMode="auto">
                <a:xfrm>
                  <a:off x="3805098" y="2980021"/>
                  <a:ext cx="202485" cy="93673"/>
                </a:xfrm>
                <a:custGeom>
                  <a:avLst/>
                  <a:gdLst/>
                  <a:ahLst/>
                  <a:cxnLst>
                    <a:cxn ang="0">
                      <a:pos x="25" y="6"/>
                    </a:cxn>
                    <a:cxn ang="0">
                      <a:pos x="53" y="14"/>
                    </a:cxn>
                    <a:cxn ang="0">
                      <a:pos x="86" y="23"/>
                    </a:cxn>
                    <a:cxn ang="0">
                      <a:pos x="124" y="31"/>
                    </a:cxn>
                    <a:cxn ang="0">
                      <a:pos x="166" y="38"/>
                    </a:cxn>
                    <a:cxn ang="0">
                      <a:pos x="209" y="42"/>
                    </a:cxn>
                    <a:cxn ang="0">
                      <a:pos x="253" y="42"/>
                    </a:cxn>
                    <a:cxn ang="0">
                      <a:pos x="289" y="36"/>
                    </a:cxn>
                    <a:cxn ang="0">
                      <a:pos x="321" y="31"/>
                    </a:cxn>
                    <a:cxn ang="0">
                      <a:pos x="361" y="25"/>
                    </a:cxn>
                    <a:cxn ang="0">
                      <a:pos x="390" y="31"/>
                    </a:cxn>
                    <a:cxn ang="0">
                      <a:pos x="413" y="57"/>
                    </a:cxn>
                    <a:cxn ang="0">
                      <a:pos x="428" y="103"/>
                    </a:cxn>
                    <a:cxn ang="0">
                      <a:pos x="422" y="145"/>
                    </a:cxn>
                    <a:cxn ang="0">
                      <a:pos x="396" y="179"/>
                    </a:cxn>
                    <a:cxn ang="0">
                      <a:pos x="359" y="194"/>
                    </a:cxn>
                    <a:cxn ang="0">
                      <a:pos x="331" y="198"/>
                    </a:cxn>
                    <a:cxn ang="0">
                      <a:pos x="293" y="194"/>
                    </a:cxn>
                    <a:cxn ang="0">
                      <a:pos x="251" y="185"/>
                    </a:cxn>
                    <a:cxn ang="0">
                      <a:pos x="224" y="175"/>
                    </a:cxn>
                    <a:cxn ang="0">
                      <a:pos x="198" y="168"/>
                    </a:cxn>
                    <a:cxn ang="0">
                      <a:pos x="167" y="156"/>
                    </a:cxn>
                    <a:cxn ang="0">
                      <a:pos x="135" y="145"/>
                    </a:cxn>
                    <a:cxn ang="0">
                      <a:pos x="91" y="128"/>
                    </a:cxn>
                    <a:cxn ang="0">
                      <a:pos x="51" y="111"/>
                    </a:cxn>
                    <a:cxn ang="0">
                      <a:pos x="23" y="93"/>
                    </a:cxn>
                    <a:cxn ang="0">
                      <a:pos x="27" y="88"/>
                    </a:cxn>
                    <a:cxn ang="0">
                      <a:pos x="55" y="95"/>
                    </a:cxn>
                    <a:cxn ang="0">
                      <a:pos x="93" y="109"/>
                    </a:cxn>
                    <a:cxn ang="0">
                      <a:pos x="139" y="128"/>
                    </a:cxn>
                    <a:cxn ang="0">
                      <a:pos x="186" y="145"/>
                    </a:cxn>
                    <a:cxn ang="0">
                      <a:pos x="230" y="162"/>
                    </a:cxn>
                    <a:cxn ang="0">
                      <a:pos x="268" y="177"/>
                    </a:cxn>
                    <a:cxn ang="0">
                      <a:pos x="302" y="185"/>
                    </a:cxn>
                    <a:cxn ang="0">
                      <a:pos x="340" y="187"/>
                    </a:cxn>
                    <a:cxn ang="0">
                      <a:pos x="371" y="179"/>
                    </a:cxn>
                    <a:cxn ang="0">
                      <a:pos x="394" y="160"/>
                    </a:cxn>
                    <a:cxn ang="0">
                      <a:pos x="409" y="133"/>
                    </a:cxn>
                    <a:cxn ang="0">
                      <a:pos x="409" y="99"/>
                    </a:cxn>
                    <a:cxn ang="0">
                      <a:pos x="396" y="71"/>
                    </a:cxn>
                    <a:cxn ang="0">
                      <a:pos x="375" y="46"/>
                    </a:cxn>
                    <a:cxn ang="0">
                      <a:pos x="342" y="52"/>
                    </a:cxn>
                    <a:cxn ang="0">
                      <a:pos x="308" y="63"/>
                    </a:cxn>
                    <a:cxn ang="0">
                      <a:pos x="278" y="65"/>
                    </a:cxn>
                    <a:cxn ang="0">
                      <a:pos x="240" y="61"/>
                    </a:cxn>
                    <a:cxn ang="0">
                      <a:pos x="196" y="55"/>
                    </a:cxn>
                    <a:cxn ang="0">
                      <a:pos x="154" y="50"/>
                    </a:cxn>
                    <a:cxn ang="0">
                      <a:pos x="116" y="46"/>
                    </a:cxn>
                    <a:cxn ang="0">
                      <a:pos x="82" y="40"/>
                    </a:cxn>
                    <a:cxn ang="0">
                      <a:pos x="53" y="36"/>
                    </a:cxn>
                    <a:cxn ang="0">
                      <a:pos x="17" y="27"/>
                    </a:cxn>
                    <a:cxn ang="0">
                      <a:pos x="0" y="12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428" h="200">
                      <a:moveTo>
                        <a:pt x="12" y="2"/>
                      </a:moveTo>
                      <a:lnTo>
                        <a:pt x="13" y="2"/>
                      </a:lnTo>
                      <a:lnTo>
                        <a:pt x="17" y="2"/>
                      </a:lnTo>
                      <a:lnTo>
                        <a:pt x="25" y="6"/>
                      </a:lnTo>
                      <a:lnTo>
                        <a:pt x="36" y="8"/>
                      </a:lnTo>
                      <a:lnTo>
                        <a:pt x="40" y="10"/>
                      </a:lnTo>
                      <a:lnTo>
                        <a:pt x="46" y="12"/>
                      </a:lnTo>
                      <a:lnTo>
                        <a:pt x="53" y="14"/>
                      </a:lnTo>
                      <a:lnTo>
                        <a:pt x="61" y="17"/>
                      </a:lnTo>
                      <a:lnTo>
                        <a:pt x="69" y="17"/>
                      </a:lnTo>
                      <a:lnTo>
                        <a:pt x="76" y="21"/>
                      </a:lnTo>
                      <a:lnTo>
                        <a:pt x="86" y="23"/>
                      </a:lnTo>
                      <a:lnTo>
                        <a:pt x="95" y="27"/>
                      </a:lnTo>
                      <a:lnTo>
                        <a:pt x="105" y="27"/>
                      </a:lnTo>
                      <a:lnTo>
                        <a:pt x="114" y="31"/>
                      </a:lnTo>
                      <a:lnTo>
                        <a:pt x="124" y="31"/>
                      </a:lnTo>
                      <a:lnTo>
                        <a:pt x="135" y="35"/>
                      </a:lnTo>
                      <a:lnTo>
                        <a:pt x="145" y="35"/>
                      </a:lnTo>
                      <a:lnTo>
                        <a:pt x="154" y="36"/>
                      </a:lnTo>
                      <a:lnTo>
                        <a:pt x="166" y="38"/>
                      </a:lnTo>
                      <a:lnTo>
                        <a:pt x="177" y="40"/>
                      </a:lnTo>
                      <a:lnTo>
                        <a:pt x="188" y="40"/>
                      </a:lnTo>
                      <a:lnTo>
                        <a:pt x="198" y="42"/>
                      </a:lnTo>
                      <a:lnTo>
                        <a:pt x="209" y="42"/>
                      </a:lnTo>
                      <a:lnTo>
                        <a:pt x="221" y="42"/>
                      </a:lnTo>
                      <a:lnTo>
                        <a:pt x="230" y="42"/>
                      </a:lnTo>
                      <a:lnTo>
                        <a:pt x="242" y="42"/>
                      </a:lnTo>
                      <a:lnTo>
                        <a:pt x="253" y="42"/>
                      </a:lnTo>
                      <a:lnTo>
                        <a:pt x="263" y="42"/>
                      </a:lnTo>
                      <a:lnTo>
                        <a:pt x="270" y="40"/>
                      </a:lnTo>
                      <a:lnTo>
                        <a:pt x="280" y="38"/>
                      </a:lnTo>
                      <a:lnTo>
                        <a:pt x="289" y="36"/>
                      </a:lnTo>
                      <a:lnTo>
                        <a:pt x="299" y="36"/>
                      </a:lnTo>
                      <a:lnTo>
                        <a:pt x="306" y="35"/>
                      </a:lnTo>
                      <a:lnTo>
                        <a:pt x="314" y="33"/>
                      </a:lnTo>
                      <a:lnTo>
                        <a:pt x="321" y="31"/>
                      </a:lnTo>
                      <a:lnTo>
                        <a:pt x="329" y="31"/>
                      </a:lnTo>
                      <a:lnTo>
                        <a:pt x="340" y="27"/>
                      </a:lnTo>
                      <a:lnTo>
                        <a:pt x="352" y="27"/>
                      </a:lnTo>
                      <a:lnTo>
                        <a:pt x="361" y="25"/>
                      </a:lnTo>
                      <a:lnTo>
                        <a:pt x="371" y="27"/>
                      </a:lnTo>
                      <a:lnTo>
                        <a:pt x="377" y="27"/>
                      </a:lnTo>
                      <a:lnTo>
                        <a:pt x="384" y="27"/>
                      </a:lnTo>
                      <a:lnTo>
                        <a:pt x="390" y="31"/>
                      </a:lnTo>
                      <a:lnTo>
                        <a:pt x="398" y="35"/>
                      </a:lnTo>
                      <a:lnTo>
                        <a:pt x="403" y="40"/>
                      </a:lnTo>
                      <a:lnTo>
                        <a:pt x="407" y="48"/>
                      </a:lnTo>
                      <a:lnTo>
                        <a:pt x="413" y="57"/>
                      </a:lnTo>
                      <a:lnTo>
                        <a:pt x="418" y="69"/>
                      </a:lnTo>
                      <a:lnTo>
                        <a:pt x="422" y="80"/>
                      </a:lnTo>
                      <a:lnTo>
                        <a:pt x="424" y="92"/>
                      </a:lnTo>
                      <a:lnTo>
                        <a:pt x="428" y="103"/>
                      </a:lnTo>
                      <a:lnTo>
                        <a:pt x="428" y="114"/>
                      </a:lnTo>
                      <a:lnTo>
                        <a:pt x="428" y="126"/>
                      </a:lnTo>
                      <a:lnTo>
                        <a:pt x="424" y="135"/>
                      </a:lnTo>
                      <a:lnTo>
                        <a:pt x="422" y="145"/>
                      </a:lnTo>
                      <a:lnTo>
                        <a:pt x="418" y="156"/>
                      </a:lnTo>
                      <a:lnTo>
                        <a:pt x="411" y="162"/>
                      </a:lnTo>
                      <a:lnTo>
                        <a:pt x="405" y="171"/>
                      </a:lnTo>
                      <a:lnTo>
                        <a:pt x="396" y="179"/>
                      </a:lnTo>
                      <a:lnTo>
                        <a:pt x="386" y="185"/>
                      </a:lnTo>
                      <a:lnTo>
                        <a:pt x="375" y="188"/>
                      </a:lnTo>
                      <a:lnTo>
                        <a:pt x="365" y="194"/>
                      </a:lnTo>
                      <a:lnTo>
                        <a:pt x="359" y="194"/>
                      </a:lnTo>
                      <a:lnTo>
                        <a:pt x="352" y="198"/>
                      </a:lnTo>
                      <a:lnTo>
                        <a:pt x="346" y="198"/>
                      </a:lnTo>
                      <a:lnTo>
                        <a:pt x="340" y="200"/>
                      </a:lnTo>
                      <a:lnTo>
                        <a:pt x="331" y="198"/>
                      </a:lnTo>
                      <a:lnTo>
                        <a:pt x="321" y="198"/>
                      </a:lnTo>
                      <a:lnTo>
                        <a:pt x="312" y="198"/>
                      </a:lnTo>
                      <a:lnTo>
                        <a:pt x="302" y="196"/>
                      </a:lnTo>
                      <a:lnTo>
                        <a:pt x="293" y="194"/>
                      </a:lnTo>
                      <a:lnTo>
                        <a:pt x="282" y="190"/>
                      </a:lnTo>
                      <a:lnTo>
                        <a:pt x="270" y="188"/>
                      </a:lnTo>
                      <a:lnTo>
                        <a:pt x="259" y="187"/>
                      </a:lnTo>
                      <a:lnTo>
                        <a:pt x="251" y="185"/>
                      </a:lnTo>
                      <a:lnTo>
                        <a:pt x="245" y="181"/>
                      </a:lnTo>
                      <a:lnTo>
                        <a:pt x="238" y="179"/>
                      </a:lnTo>
                      <a:lnTo>
                        <a:pt x="232" y="179"/>
                      </a:lnTo>
                      <a:lnTo>
                        <a:pt x="224" y="175"/>
                      </a:lnTo>
                      <a:lnTo>
                        <a:pt x="219" y="175"/>
                      </a:lnTo>
                      <a:lnTo>
                        <a:pt x="211" y="171"/>
                      </a:lnTo>
                      <a:lnTo>
                        <a:pt x="205" y="171"/>
                      </a:lnTo>
                      <a:lnTo>
                        <a:pt x="198" y="168"/>
                      </a:lnTo>
                      <a:lnTo>
                        <a:pt x="192" y="166"/>
                      </a:lnTo>
                      <a:lnTo>
                        <a:pt x="186" y="162"/>
                      </a:lnTo>
                      <a:lnTo>
                        <a:pt x="179" y="162"/>
                      </a:lnTo>
                      <a:lnTo>
                        <a:pt x="167" y="156"/>
                      </a:lnTo>
                      <a:lnTo>
                        <a:pt x="154" y="154"/>
                      </a:lnTo>
                      <a:lnTo>
                        <a:pt x="148" y="150"/>
                      </a:lnTo>
                      <a:lnTo>
                        <a:pt x="141" y="147"/>
                      </a:lnTo>
                      <a:lnTo>
                        <a:pt x="135" y="145"/>
                      </a:lnTo>
                      <a:lnTo>
                        <a:pt x="129" y="143"/>
                      </a:lnTo>
                      <a:lnTo>
                        <a:pt x="116" y="137"/>
                      </a:lnTo>
                      <a:lnTo>
                        <a:pt x="105" y="133"/>
                      </a:lnTo>
                      <a:lnTo>
                        <a:pt x="91" y="128"/>
                      </a:lnTo>
                      <a:lnTo>
                        <a:pt x="82" y="124"/>
                      </a:lnTo>
                      <a:lnTo>
                        <a:pt x="70" y="118"/>
                      </a:lnTo>
                      <a:lnTo>
                        <a:pt x="63" y="116"/>
                      </a:lnTo>
                      <a:lnTo>
                        <a:pt x="51" y="111"/>
                      </a:lnTo>
                      <a:lnTo>
                        <a:pt x="46" y="107"/>
                      </a:lnTo>
                      <a:lnTo>
                        <a:pt x="36" y="103"/>
                      </a:lnTo>
                      <a:lnTo>
                        <a:pt x="32" y="99"/>
                      </a:lnTo>
                      <a:lnTo>
                        <a:pt x="23" y="93"/>
                      </a:lnTo>
                      <a:lnTo>
                        <a:pt x="19" y="90"/>
                      </a:lnTo>
                      <a:lnTo>
                        <a:pt x="17" y="88"/>
                      </a:lnTo>
                      <a:lnTo>
                        <a:pt x="23" y="88"/>
                      </a:lnTo>
                      <a:lnTo>
                        <a:pt x="27" y="88"/>
                      </a:lnTo>
                      <a:lnTo>
                        <a:pt x="32" y="88"/>
                      </a:lnTo>
                      <a:lnTo>
                        <a:pt x="38" y="90"/>
                      </a:lnTo>
                      <a:lnTo>
                        <a:pt x="48" y="93"/>
                      </a:lnTo>
                      <a:lnTo>
                        <a:pt x="55" y="95"/>
                      </a:lnTo>
                      <a:lnTo>
                        <a:pt x="63" y="97"/>
                      </a:lnTo>
                      <a:lnTo>
                        <a:pt x="72" y="101"/>
                      </a:lnTo>
                      <a:lnTo>
                        <a:pt x="82" y="107"/>
                      </a:lnTo>
                      <a:lnTo>
                        <a:pt x="93" y="109"/>
                      </a:lnTo>
                      <a:lnTo>
                        <a:pt x="105" y="112"/>
                      </a:lnTo>
                      <a:lnTo>
                        <a:pt x="116" y="118"/>
                      </a:lnTo>
                      <a:lnTo>
                        <a:pt x="128" y="124"/>
                      </a:lnTo>
                      <a:lnTo>
                        <a:pt x="139" y="128"/>
                      </a:lnTo>
                      <a:lnTo>
                        <a:pt x="150" y="131"/>
                      </a:lnTo>
                      <a:lnTo>
                        <a:pt x="162" y="137"/>
                      </a:lnTo>
                      <a:lnTo>
                        <a:pt x="173" y="141"/>
                      </a:lnTo>
                      <a:lnTo>
                        <a:pt x="186" y="145"/>
                      </a:lnTo>
                      <a:lnTo>
                        <a:pt x="198" y="150"/>
                      </a:lnTo>
                      <a:lnTo>
                        <a:pt x="207" y="154"/>
                      </a:lnTo>
                      <a:lnTo>
                        <a:pt x="221" y="160"/>
                      </a:lnTo>
                      <a:lnTo>
                        <a:pt x="230" y="162"/>
                      </a:lnTo>
                      <a:lnTo>
                        <a:pt x="240" y="166"/>
                      </a:lnTo>
                      <a:lnTo>
                        <a:pt x="249" y="169"/>
                      </a:lnTo>
                      <a:lnTo>
                        <a:pt x="261" y="175"/>
                      </a:lnTo>
                      <a:lnTo>
                        <a:pt x="268" y="177"/>
                      </a:lnTo>
                      <a:lnTo>
                        <a:pt x="278" y="179"/>
                      </a:lnTo>
                      <a:lnTo>
                        <a:pt x="283" y="181"/>
                      </a:lnTo>
                      <a:lnTo>
                        <a:pt x="291" y="185"/>
                      </a:lnTo>
                      <a:lnTo>
                        <a:pt x="302" y="185"/>
                      </a:lnTo>
                      <a:lnTo>
                        <a:pt x="312" y="187"/>
                      </a:lnTo>
                      <a:lnTo>
                        <a:pt x="321" y="187"/>
                      </a:lnTo>
                      <a:lnTo>
                        <a:pt x="333" y="188"/>
                      </a:lnTo>
                      <a:lnTo>
                        <a:pt x="340" y="187"/>
                      </a:lnTo>
                      <a:lnTo>
                        <a:pt x="350" y="185"/>
                      </a:lnTo>
                      <a:lnTo>
                        <a:pt x="358" y="183"/>
                      </a:lnTo>
                      <a:lnTo>
                        <a:pt x="365" y="181"/>
                      </a:lnTo>
                      <a:lnTo>
                        <a:pt x="371" y="179"/>
                      </a:lnTo>
                      <a:lnTo>
                        <a:pt x="379" y="175"/>
                      </a:lnTo>
                      <a:lnTo>
                        <a:pt x="384" y="169"/>
                      </a:lnTo>
                      <a:lnTo>
                        <a:pt x="390" y="166"/>
                      </a:lnTo>
                      <a:lnTo>
                        <a:pt x="394" y="160"/>
                      </a:lnTo>
                      <a:lnTo>
                        <a:pt x="399" y="154"/>
                      </a:lnTo>
                      <a:lnTo>
                        <a:pt x="403" y="147"/>
                      </a:lnTo>
                      <a:lnTo>
                        <a:pt x="407" y="141"/>
                      </a:lnTo>
                      <a:lnTo>
                        <a:pt x="409" y="133"/>
                      </a:lnTo>
                      <a:lnTo>
                        <a:pt x="411" y="126"/>
                      </a:lnTo>
                      <a:lnTo>
                        <a:pt x="411" y="116"/>
                      </a:lnTo>
                      <a:lnTo>
                        <a:pt x="411" y="109"/>
                      </a:lnTo>
                      <a:lnTo>
                        <a:pt x="409" y="99"/>
                      </a:lnTo>
                      <a:lnTo>
                        <a:pt x="407" y="92"/>
                      </a:lnTo>
                      <a:lnTo>
                        <a:pt x="403" y="84"/>
                      </a:lnTo>
                      <a:lnTo>
                        <a:pt x="401" y="78"/>
                      </a:lnTo>
                      <a:lnTo>
                        <a:pt x="396" y="71"/>
                      </a:lnTo>
                      <a:lnTo>
                        <a:pt x="394" y="63"/>
                      </a:lnTo>
                      <a:lnTo>
                        <a:pt x="388" y="57"/>
                      </a:lnTo>
                      <a:lnTo>
                        <a:pt x="384" y="54"/>
                      </a:lnTo>
                      <a:lnTo>
                        <a:pt x="375" y="46"/>
                      </a:lnTo>
                      <a:lnTo>
                        <a:pt x="365" y="44"/>
                      </a:lnTo>
                      <a:lnTo>
                        <a:pt x="356" y="44"/>
                      </a:lnTo>
                      <a:lnTo>
                        <a:pt x="350" y="48"/>
                      </a:lnTo>
                      <a:lnTo>
                        <a:pt x="342" y="52"/>
                      </a:lnTo>
                      <a:lnTo>
                        <a:pt x="333" y="59"/>
                      </a:lnTo>
                      <a:lnTo>
                        <a:pt x="325" y="59"/>
                      </a:lnTo>
                      <a:lnTo>
                        <a:pt x="318" y="61"/>
                      </a:lnTo>
                      <a:lnTo>
                        <a:pt x="308" y="63"/>
                      </a:lnTo>
                      <a:lnTo>
                        <a:pt x="299" y="65"/>
                      </a:lnTo>
                      <a:lnTo>
                        <a:pt x="291" y="65"/>
                      </a:lnTo>
                      <a:lnTo>
                        <a:pt x="283" y="65"/>
                      </a:lnTo>
                      <a:lnTo>
                        <a:pt x="278" y="65"/>
                      </a:lnTo>
                      <a:lnTo>
                        <a:pt x="270" y="65"/>
                      </a:lnTo>
                      <a:lnTo>
                        <a:pt x="261" y="65"/>
                      </a:lnTo>
                      <a:lnTo>
                        <a:pt x="251" y="63"/>
                      </a:lnTo>
                      <a:lnTo>
                        <a:pt x="240" y="61"/>
                      </a:lnTo>
                      <a:lnTo>
                        <a:pt x="230" y="61"/>
                      </a:lnTo>
                      <a:lnTo>
                        <a:pt x="219" y="59"/>
                      </a:lnTo>
                      <a:lnTo>
                        <a:pt x="207" y="59"/>
                      </a:lnTo>
                      <a:lnTo>
                        <a:pt x="196" y="55"/>
                      </a:lnTo>
                      <a:lnTo>
                        <a:pt x="186" y="55"/>
                      </a:lnTo>
                      <a:lnTo>
                        <a:pt x="175" y="52"/>
                      </a:lnTo>
                      <a:lnTo>
                        <a:pt x="164" y="52"/>
                      </a:lnTo>
                      <a:lnTo>
                        <a:pt x="154" y="50"/>
                      </a:lnTo>
                      <a:lnTo>
                        <a:pt x="145" y="50"/>
                      </a:lnTo>
                      <a:lnTo>
                        <a:pt x="135" y="48"/>
                      </a:lnTo>
                      <a:lnTo>
                        <a:pt x="126" y="46"/>
                      </a:lnTo>
                      <a:lnTo>
                        <a:pt x="116" y="46"/>
                      </a:lnTo>
                      <a:lnTo>
                        <a:pt x="108" y="44"/>
                      </a:lnTo>
                      <a:lnTo>
                        <a:pt x="99" y="42"/>
                      </a:lnTo>
                      <a:lnTo>
                        <a:pt x="89" y="42"/>
                      </a:lnTo>
                      <a:lnTo>
                        <a:pt x="82" y="40"/>
                      </a:lnTo>
                      <a:lnTo>
                        <a:pt x="76" y="40"/>
                      </a:lnTo>
                      <a:lnTo>
                        <a:pt x="67" y="38"/>
                      </a:lnTo>
                      <a:lnTo>
                        <a:pt x="61" y="36"/>
                      </a:lnTo>
                      <a:lnTo>
                        <a:pt x="53" y="36"/>
                      </a:lnTo>
                      <a:lnTo>
                        <a:pt x="48" y="35"/>
                      </a:lnTo>
                      <a:lnTo>
                        <a:pt x="36" y="33"/>
                      </a:lnTo>
                      <a:lnTo>
                        <a:pt x="27" y="31"/>
                      </a:lnTo>
                      <a:lnTo>
                        <a:pt x="17" y="27"/>
                      </a:lnTo>
                      <a:lnTo>
                        <a:pt x="10" y="25"/>
                      </a:lnTo>
                      <a:lnTo>
                        <a:pt x="6" y="21"/>
                      </a:lnTo>
                      <a:lnTo>
                        <a:pt x="4" y="19"/>
                      </a:lnTo>
                      <a:lnTo>
                        <a:pt x="0" y="12"/>
                      </a:lnTo>
                      <a:lnTo>
                        <a:pt x="0" y="8"/>
                      </a:lnTo>
                      <a:lnTo>
                        <a:pt x="0" y="2"/>
                      </a:lnTo>
                      <a:lnTo>
                        <a:pt x="4" y="2"/>
                      </a:lnTo>
                      <a:lnTo>
                        <a:pt x="8" y="0"/>
                      </a:lnTo>
                      <a:lnTo>
                        <a:pt x="12" y="2"/>
                      </a:lnTo>
                      <a:lnTo>
                        <a:pt x="12" y="2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3" name="Freeform 92"/>
                <p:cNvSpPr>
                  <a:spLocks/>
                </p:cNvSpPr>
                <p:nvPr/>
              </p:nvSpPr>
              <p:spPr bwMode="auto">
                <a:xfrm>
                  <a:off x="3613021" y="2712249"/>
                  <a:ext cx="221409" cy="345360"/>
                </a:xfrm>
                <a:custGeom>
                  <a:avLst/>
                  <a:gdLst/>
                  <a:ahLst/>
                  <a:cxnLst>
                    <a:cxn ang="0">
                      <a:pos x="464" y="34"/>
                    </a:cxn>
                    <a:cxn ang="0">
                      <a:pos x="460" y="51"/>
                    </a:cxn>
                    <a:cxn ang="0">
                      <a:pos x="455" y="74"/>
                    </a:cxn>
                    <a:cxn ang="0">
                      <a:pos x="449" y="99"/>
                    </a:cxn>
                    <a:cxn ang="0">
                      <a:pos x="443" y="129"/>
                    </a:cxn>
                    <a:cxn ang="0">
                      <a:pos x="436" y="160"/>
                    </a:cxn>
                    <a:cxn ang="0">
                      <a:pos x="426" y="192"/>
                    </a:cxn>
                    <a:cxn ang="0">
                      <a:pos x="419" y="226"/>
                    </a:cxn>
                    <a:cxn ang="0">
                      <a:pos x="409" y="262"/>
                    </a:cxn>
                    <a:cxn ang="0">
                      <a:pos x="399" y="298"/>
                    </a:cxn>
                    <a:cxn ang="0">
                      <a:pos x="390" y="334"/>
                    </a:cxn>
                    <a:cxn ang="0">
                      <a:pos x="380" y="369"/>
                    </a:cxn>
                    <a:cxn ang="0">
                      <a:pos x="369" y="405"/>
                    </a:cxn>
                    <a:cxn ang="0">
                      <a:pos x="358" y="437"/>
                    </a:cxn>
                    <a:cxn ang="0">
                      <a:pos x="348" y="469"/>
                    </a:cxn>
                    <a:cxn ang="0">
                      <a:pos x="337" y="498"/>
                    </a:cxn>
                    <a:cxn ang="0">
                      <a:pos x="325" y="524"/>
                    </a:cxn>
                    <a:cxn ang="0">
                      <a:pos x="318" y="547"/>
                    </a:cxn>
                    <a:cxn ang="0">
                      <a:pos x="308" y="570"/>
                    </a:cxn>
                    <a:cxn ang="0">
                      <a:pos x="295" y="591"/>
                    </a:cxn>
                    <a:cxn ang="0">
                      <a:pos x="280" y="610"/>
                    </a:cxn>
                    <a:cxn ang="0">
                      <a:pos x="251" y="631"/>
                    </a:cxn>
                    <a:cxn ang="0">
                      <a:pos x="223" y="652"/>
                    </a:cxn>
                    <a:cxn ang="0">
                      <a:pos x="187" y="671"/>
                    </a:cxn>
                    <a:cxn ang="0">
                      <a:pos x="150" y="688"/>
                    </a:cxn>
                    <a:cxn ang="0">
                      <a:pos x="112" y="703"/>
                    </a:cxn>
                    <a:cxn ang="0">
                      <a:pos x="78" y="716"/>
                    </a:cxn>
                    <a:cxn ang="0">
                      <a:pos x="48" y="724"/>
                    </a:cxn>
                    <a:cxn ang="0">
                      <a:pos x="23" y="728"/>
                    </a:cxn>
                    <a:cxn ang="0">
                      <a:pos x="4" y="726"/>
                    </a:cxn>
                    <a:cxn ang="0">
                      <a:pos x="4" y="701"/>
                    </a:cxn>
                    <a:cxn ang="0">
                      <a:pos x="13" y="680"/>
                    </a:cxn>
                    <a:cxn ang="0">
                      <a:pos x="27" y="656"/>
                    </a:cxn>
                    <a:cxn ang="0">
                      <a:pos x="44" y="627"/>
                    </a:cxn>
                    <a:cxn ang="0">
                      <a:pos x="67" y="597"/>
                    </a:cxn>
                    <a:cxn ang="0">
                      <a:pos x="88" y="559"/>
                    </a:cxn>
                    <a:cxn ang="0">
                      <a:pos x="105" y="532"/>
                    </a:cxn>
                    <a:cxn ang="0">
                      <a:pos x="116" y="513"/>
                    </a:cxn>
                    <a:cxn ang="0">
                      <a:pos x="129" y="492"/>
                    </a:cxn>
                    <a:cxn ang="0">
                      <a:pos x="141" y="469"/>
                    </a:cxn>
                    <a:cxn ang="0">
                      <a:pos x="152" y="447"/>
                    </a:cxn>
                    <a:cxn ang="0">
                      <a:pos x="164" y="424"/>
                    </a:cxn>
                    <a:cxn ang="0">
                      <a:pos x="175" y="403"/>
                    </a:cxn>
                    <a:cxn ang="0">
                      <a:pos x="185" y="378"/>
                    </a:cxn>
                    <a:cxn ang="0">
                      <a:pos x="196" y="353"/>
                    </a:cxn>
                    <a:cxn ang="0">
                      <a:pos x="207" y="327"/>
                    </a:cxn>
                    <a:cxn ang="0">
                      <a:pos x="221" y="302"/>
                    </a:cxn>
                    <a:cxn ang="0">
                      <a:pos x="236" y="275"/>
                    </a:cxn>
                    <a:cxn ang="0">
                      <a:pos x="251" y="249"/>
                    </a:cxn>
                    <a:cxn ang="0">
                      <a:pos x="268" y="220"/>
                    </a:cxn>
                    <a:cxn ang="0">
                      <a:pos x="285" y="196"/>
                    </a:cxn>
                    <a:cxn ang="0">
                      <a:pos x="303" y="167"/>
                    </a:cxn>
                    <a:cxn ang="0">
                      <a:pos x="322" y="142"/>
                    </a:cxn>
                    <a:cxn ang="0">
                      <a:pos x="339" y="120"/>
                    </a:cxn>
                    <a:cxn ang="0">
                      <a:pos x="358" y="99"/>
                    </a:cxn>
                    <a:cxn ang="0">
                      <a:pos x="373" y="76"/>
                    </a:cxn>
                    <a:cxn ang="0">
                      <a:pos x="390" y="57"/>
                    </a:cxn>
                    <a:cxn ang="0">
                      <a:pos x="411" y="36"/>
                    </a:cxn>
                    <a:cxn ang="0">
                      <a:pos x="439" y="13"/>
                    </a:cxn>
                    <a:cxn ang="0">
                      <a:pos x="457" y="0"/>
                    </a:cxn>
                    <a:cxn ang="0">
                      <a:pos x="468" y="4"/>
                    </a:cxn>
                    <a:cxn ang="0">
                      <a:pos x="470" y="15"/>
                    </a:cxn>
                  </a:cxnLst>
                  <a:rect l="0" t="0" r="r" b="b"/>
                  <a:pathLst>
                    <a:path w="470" h="730">
                      <a:moveTo>
                        <a:pt x="470" y="15"/>
                      </a:moveTo>
                      <a:lnTo>
                        <a:pt x="468" y="23"/>
                      </a:lnTo>
                      <a:lnTo>
                        <a:pt x="464" y="34"/>
                      </a:lnTo>
                      <a:lnTo>
                        <a:pt x="462" y="38"/>
                      </a:lnTo>
                      <a:lnTo>
                        <a:pt x="462" y="44"/>
                      </a:lnTo>
                      <a:lnTo>
                        <a:pt x="460" y="51"/>
                      </a:lnTo>
                      <a:lnTo>
                        <a:pt x="460" y="61"/>
                      </a:lnTo>
                      <a:lnTo>
                        <a:pt x="458" y="66"/>
                      </a:lnTo>
                      <a:lnTo>
                        <a:pt x="455" y="74"/>
                      </a:lnTo>
                      <a:lnTo>
                        <a:pt x="453" y="82"/>
                      </a:lnTo>
                      <a:lnTo>
                        <a:pt x="453" y="91"/>
                      </a:lnTo>
                      <a:lnTo>
                        <a:pt x="449" y="99"/>
                      </a:lnTo>
                      <a:lnTo>
                        <a:pt x="447" y="108"/>
                      </a:lnTo>
                      <a:lnTo>
                        <a:pt x="445" y="120"/>
                      </a:lnTo>
                      <a:lnTo>
                        <a:pt x="443" y="129"/>
                      </a:lnTo>
                      <a:lnTo>
                        <a:pt x="439" y="139"/>
                      </a:lnTo>
                      <a:lnTo>
                        <a:pt x="438" y="148"/>
                      </a:lnTo>
                      <a:lnTo>
                        <a:pt x="436" y="160"/>
                      </a:lnTo>
                      <a:lnTo>
                        <a:pt x="434" y="171"/>
                      </a:lnTo>
                      <a:lnTo>
                        <a:pt x="430" y="182"/>
                      </a:lnTo>
                      <a:lnTo>
                        <a:pt x="426" y="192"/>
                      </a:lnTo>
                      <a:lnTo>
                        <a:pt x="424" y="205"/>
                      </a:lnTo>
                      <a:lnTo>
                        <a:pt x="422" y="217"/>
                      </a:lnTo>
                      <a:lnTo>
                        <a:pt x="419" y="226"/>
                      </a:lnTo>
                      <a:lnTo>
                        <a:pt x="415" y="239"/>
                      </a:lnTo>
                      <a:lnTo>
                        <a:pt x="411" y="251"/>
                      </a:lnTo>
                      <a:lnTo>
                        <a:pt x="409" y="262"/>
                      </a:lnTo>
                      <a:lnTo>
                        <a:pt x="405" y="274"/>
                      </a:lnTo>
                      <a:lnTo>
                        <a:pt x="403" y="287"/>
                      </a:lnTo>
                      <a:lnTo>
                        <a:pt x="399" y="298"/>
                      </a:lnTo>
                      <a:lnTo>
                        <a:pt x="398" y="312"/>
                      </a:lnTo>
                      <a:lnTo>
                        <a:pt x="394" y="321"/>
                      </a:lnTo>
                      <a:lnTo>
                        <a:pt x="390" y="334"/>
                      </a:lnTo>
                      <a:lnTo>
                        <a:pt x="386" y="346"/>
                      </a:lnTo>
                      <a:lnTo>
                        <a:pt x="382" y="357"/>
                      </a:lnTo>
                      <a:lnTo>
                        <a:pt x="380" y="369"/>
                      </a:lnTo>
                      <a:lnTo>
                        <a:pt x="377" y="380"/>
                      </a:lnTo>
                      <a:lnTo>
                        <a:pt x="373" y="393"/>
                      </a:lnTo>
                      <a:lnTo>
                        <a:pt x="369" y="405"/>
                      </a:lnTo>
                      <a:lnTo>
                        <a:pt x="365" y="414"/>
                      </a:lnTo>
                      <a:lnTo>
                        <a:pt x="361" y="426"/>
                      </a:lnTo>
                      <a:lnTo>
                        <a:pt x="358" y="437"/>
                      </a:lnTo>
                      <a:lnTo>
                        <a:pt x="354" y="448"/>
                      </a:lnTo>
                      <a:lnTo>
                        <a:pt x="352" y="458"/>
                      </a:lnTo>
                      <a:lnTo>
                        <a:pt x="348" y="469"/>
                      </a:lnTo>
                      <a:lnTo>
                        <a:pt x="344" y="479"/>
                      </a:lnTo>
                      <a:lnTo>
                        <a:pt x="341" y="490"/>
                      </a:lnTo>
                      <a:lnTo>
                        <a:pt x="337" y="498"/>
                      </a:lnTo>
                      <a:lnTo>
                        <a:pt x="333" y="507"/>
                      </a:lnTo>
                      <a:lnTo>
                        <a:pt x="329" y="515"/>
                      </a:lnTo>
                      <a:lnTo>
                        <a:pt x="325" y="524"/>
                      </a:lnTo>
                      <a:lnTo>
                        <a:pt x="323" y="532"/>
                      </a:lnTo>
                      <a:lnTo>
                        <a:pt x="320" y="542"/>
                      </a:lnTo>
                      <a:lnTo>
                        <a:pt x="318" y="547"/>
                      </a:lnTo>
                      <a:lnTo>
                        <a:pt x="314" y="557"/>
                      </a:lnTo>
                      <a:lnTo>
                        <a:pt x="310" y="562"/>
                      </a:lnTo>
                      <a:lnTo>
                        <a:pt x="308" y="570"/>
                      </a:lnTo>
                      <a:lnTo>
                        <a:pt x="304" y="576"/>
                      </a:lnTo>
                      <a:lnTo>
                        <a:pt x="301" y="581"/>
                      </a:lnTo>
                      <a:lnTo>
                        <a:pt x="295" y="591"/>
                      </a:lnTo>
                      <a:lnTo>
                        <a:pt x="291" y="599"/>
                      </a:lnTo>
                      <a:lnTo>
                        <a:pt x="285" y="604"/>
                      </a:lnTo>
                      <a:lnTo>
                        <a:pt x="280" y="610"/>
                      </a:lnTo>
                      <a:lnTo>
                        <a:pt x="270" y="618"/>
                      </a:lnTo>
                      <a:lnTo>
                        <a:pt x="263" y="625"/>
                      </a:lnTo>
                      <a:lnTo>
                        <a:pt x="251" y="631"/>
                      </a:lnTo>
                      <a:lnTo>
                        <a:pt x="242" y="638"/>
                      </a:lnTo>
                      <a:lnTo>
                        <a:pt x="232" y="646"/>
                      </a:lnTo>
                      <a:lnTo>
                        <a:pt x="223" y="652"/>
                      </a:lnTo>
                      <a:lnTo>
                        <a:pt x="211" y="657"/>
                      </a:lnTo>
                      <a:lnTo>
                        <a:pt x="198" y="663"/>
                      </a:lnTo>
                      <a:lnTo>
                        <a:pt x="187" y="671"/>
                      </a:lnTo>
                      <a:lnTo>
                        <a:pt x="175" y="676"/>
                      </a:lnTo>
                      <a:lnTo>
                        <a:pt x="162" y="682"/>
                      </a:lnTo>
                      <a:lnTo>
                        <a:pt x="150" y="688"/>
                      </a:lnTo>
                      <a:lnTo>
                        <a:pt x="137" y="694"/>
                      </a:lnTo>
                      <a:lnTo>
                        <a:pt x="126" y="699"/>
                      </a:lnTo>
                      <a:lnTo>
                        <a:pt x="112" y="703"/>
                      </a:lnTo>
                      <a:lnTo>
                        <a:pt x="101" y="709"/>
                      </a:lnTo>
                      <a:lnTo>
                        <a:pt x="90" y="711"/>
                      </a:lnTo>
                      <a:lnTo>
                        <a:pt x="78" y="716"/>
                      </a:lnTo>
                      <a:lnTo>
                        <a:pt x="67" y="718"/>
                      </a:lnTo>
                      <a:lnTo>
                        <a:pt x="57" y="722"/>
                      </a:lnTo>
                      <a:lnTo>
                        <a:pt x="48" y="724"/>
                      </a:lnTo>
                      <a:lnTo>
                        <a:pt x="38" y="726"/>
                      </a:lnTo>
                      <a:lnTo>
                        <a:pt x="29" y="726"/>
                      </a:lnTo>
                      <a:lnTo>
                        <a:pt x="23" y="728"/>
                      </a:lnTo>
                      <a:lnTo>
                        <a:pt x="15" y="728"/>
                      </a:lnTo>
                      <a:lnTo>
                        <a:pt x="10" y="730"/>
                      </a:lnTo>
                      <a:lnTo>
                        <a:pt x="4" y="726"/>
                      </a:lnTo>
                      <a:lnTo>
                        <a:pt x="0" y="720"/>
                      </a:lnTo>
                      <a:lnTo>
                        <a:pt x="0" y="711"/>
                      </a:lnTo>
                      <a:lnTo>
                        <a:pt x="4" y="701"/>
                      </a:lnTo>
                      <a:lnTo>
                        <a:pt x="6" y="694"/>
                      </a:lnTo>
                      <a:lnTo>
                        <a:pt x="10" y="688"/>
                      </a:lnTo>
                      <a:lnTo>
                        <a:pt x="13" y="680"/>
                      </a:lnTo>
                      <a:lnTo>
                        <a:pt x="17" y="673"/>
                      </a:lnTo>
                      <a:lnTo>
                        <a:pt x="21" y="663"/>
                      </a:lnTo>
                      <a:lnTo>
                        <a:pt x="27" y="656"/>
                      </a:lnTo>
                      <a:lnTo>
                        <a:pt x="33" y="646"/>
                      </a:lnTo>
                      <a:lnTo>
                        <a:pt x="38" y="638"/>
                      </a:lnTo>
                      <a:lnTo>
                        <a:pt x="44" y="627"/>
                      </a:lnTo>
                      <a:lnTo>
                        <a:pt x="52" y="616"/>
                      </a:lnTo>
                      <a:lnTo>
                        <a:pt x="59" y="606"/>
                      </a:lnTo>
                      <a:lnTo>
                        <a:pt x="67" y="597"/>
                      </a:lnTo>
                      <a:lnTo>
                        <a:pt x="74" y="583"/>
                      </a:lnTo>
                      <a:lnTo>
                        <a:pt x="82" y="572"/>
                      </a:lnTo>
                      <a:lnTo>
                        <a:pt x="88" y="559"/>
                      </a:lnTo>
                      <a:lnTo>
                        <a:pt x="97" y="547"/>
                      </a:lnTo>
                      <a:lnTo>
                        <a:pt x="101" y="540"/>
                      </a:lnTo>
                      <a:lnTo>
                        <a:pt x="105" y="532"/>
                      </a:lnTo>
                      <a:lnTo>
                        <a:pt x="109" y="526"/>
                      </a:lnTo>
                      <a:lnTo>
                        <a:pt x="112" y="519"/>
                      </a:lnTo>
                      <a:lnTo>
                        <a:pt x="116" y="513"/>
                      </a:lnTo>
                      <a:lnTo>
                        <a:pt x="120" y="505"/>
                      </a:lnTo>
                      <a:lnTo>
                        <a:pt x="126" y="498"/>
                      </a:lnTo>
                      <a:lnTo>
                        <a:pt x="129" y="492"/>
                      </a:lnTo>
                      <a:lnTo>
                        <a:pt x="133" y="485"/>
                      </a:lnTo>
                      <a:lnTo>
                        <a:pt x="137" y="477"/>
                      </a:lnTo>
                      <a:lnTo>
                        <a:pt x="141" y="469"/>
                      </a:lnTo>
                      <a:lnTo>
                        <a:pt x="145" y="462"/>
                      </a:lnTo>
                      <a:lnTo>
                        <a:pt x="148" y="454"/>
                      </a:lnTo>
                      <a:lnTo>
                        <a:pt x="152" y="447"/>
                      </a:lnTo>
                      <a:lnTo>
                        <a:pt x="156" y="441"/>
                      </a:lnTo>
                      <a:lnTo>
                        <a:pt x="160" y="433"/>
                      </a:lnTo>
                      <a:lnTo>
                        <a:pt x="164" y="424"/>
                      </a:lnTo>
                      <a:lnTo>
                        <a:pt x="168" y="418"/>
                      </a:lnTo>
                      <a:lnTo>
                        <a:pt x="171" y="408"/>
                      </a:lnTo>
                      <a:lnTo>
                        <a:pt x="175" y="403"/>
                      </a:lnTo>
                      <a:lnTo>
                        <a:pt x="179" y="393"/>
                      </a:lnTo>
                      <a:lnTo>
                        <a:pt x="183" y="388"/>
                      </a:lnTo>
                      <a:lnTo>
                        <a:pt x="185" y="378"/>
                      </a:lnTo>
                      <a:lnTo>
                        <a:pt x="190" y="370"/>
                      </a:lnTo>
                      <a:lnTo>
                        <a:pt x="192" y="361"/>
                      </a:lnTo>
                      <a:lnTo>
                        <a:pt x="196" y="353"/>
                      </a:lnTo>
                      <a:lnTo>
                        <a:pt x="200" y="346"/>
                      </a:lnTo>
                      <a:lnTo>
                        <a:pt x="204" y="336"/>
                      </a:lnTo>
                      <a:lnTo>
                        <a:pt x="207" y="327"/>
                      </a:lnTo>
                      <a:lnTo>
                        <a:pt x="211" y="319"/>
                      </a:lnTo>
                      <a:lnTo>
                        <a:pt x="217" y="312"/>
                      </a:lnTo>
                      <a:lnTo>
                        <a:pt x="221" y="302"/>
                      </a:lnTo>
                      <a:lnTo>
                        <a:pt x="225" y="293"/>
                      </a:lnTo>
                      <a:lnTo>
                        <a:pt x="230" y="285"/>
                      </a:lnTo>
                      <a:lnTo>
                        <a:pt x="236" y="275"/>
                      </a:lnTo>
                      <a:lnTo>
                        <a:pt x="242" y="268"/>
                      </a:lnTo>
                      <a:lnTo>
                        <a:pt x="245" y="258"/>
                      </a:lnTo>
                      <a:lnTo>
                        <a:pt x="251" y="249"/>
                      </a:lnTo>
                      <a:lnTo>
                        <a:pt x="257" y="239"/>
                      </a:lnTo>
                      <a:lnTo>
                        <a:pt x="264" y="232"/>
                      </a:lnTo>
                      <a:lnTo>
                        <a:pt x="268" y="220"/>
                      </a:lnTo>
                      <a:lnTo>
                        <a:pt x="274" y="213"/>
                      </a:lnTo>
                      <a:lnTo>
                        <a:pt x="280" y="203"/>
                      </a:lnTo>
                      <a:lnTo>
                        <a:pt x="285" y="196"/>
                      </a:lnTo>
                      <a:lnTo>
                        <a:pt x="291" y="186"/>
                      </a:lnTo>
                      <a:lnTo>
                        <a:pt x="297" y="177"/>
                      </a:lnTo>
                      <a:lnTo>
                        <a:pt x="303" y="167"/>
                      </a:lnTo>
                      <a:lnTo>
                        <a:pt x="310" y="160"/>
                      </a:lnTo>
                      <a:lnTo>
                        <a:pt x="316" y="150"/>
                      </a:lnTo>
                      <a:lnTo>
                        <a:pt x="322" y="142"/>
                      </a:lnTo>
                      <a:lnTo>
                        <a:pt x="327" y="135"/>
                      </a:lnTo>
                      <a:lnTo>
                        <a:pt x="333" y="127"/>
                      </a:lnTo>
                      <a:lnTo>
                        <a:pt x="339" y="120"/>
                      </a:lnTo>
                      <a:lnTo>
                        <a:pt x="344" y="114"/>
                      </a:lnTo>
                      <a:lnTo>
                        <a:pt x="352" y="106"/>
                      </a:lnTo>
                      <a:lnTo>
                        <a:pt x="358" y="99"/>
                      </a:lnTo>
                      <a:lnTo>
                        <a:pt x="363" y="91"/>
                      </a:lnTo>
                      <a:lnTo>
                        <a:pt x="369" y="84"/>
                      </a:lnTo>
                      <a:lnTo>
                        <a:pt x="373" y="76"/>
                      </a:lnTo>
                      <a:lnTo>
                        <a:pt x="380" y="70"/>
                      </a:lnTo>
                      <a:lnTo>
                        <a:pt x="384" y="63"/>
                      </a:lnTo>
                      <a:lnTo>
                        <a:pt x="390" y="57"/>
                      </a:lnTo>
                      <a:lnTo>
                        <a:pt x="396" y="51"/>
                      </a:lnTo>
                      <a:lnTo>
                        <a:pt x="401" y="47"/>
                      </a:lnTo>
                      <a:lnTo>
                        <a:pt x="411" y="36"/>
                      </a:lnTo>
                      <a:lnTo>
                        <a:pt x="420" y="27"/>
                      </a:lnTo>
                      <a:lnTo>
                        <a:pt x="430" y="19"/>
                      </a:lnTo>
                      <a:lnTo>
                        <a:pt x="439" y="13"/>
                      </a:lnTo>
                      <a:lnTo>
                        <a:pt x="445" y="6"/>
                      </a:lnTo>
                      <a:lnTo>
                        <a:pt x="453" y="4"/>
                      </a:lnTo>
                      <a:lnTo>
                        <a:pt x="457" y="0"/>
                      </a:lnTo>
                      <a:lnTo>
                        <a:pt x="462" y="0"/>
                      </a:lnTo>
                      <a:lnTo>
                        <a:pt x="464" y="0"/>
                      </a:lnTo>
                      <a:lnTo>
                        <a:pt x="468" y="4"/>
                      </a:lnTo>
                      <a:lnTo>
                        <a:pt x="468" y="8"/>
                      </a:lnTo>
                      <a:lnTo>
                        <a:pt x="470" y="15"/>
                      </a:lnTo>
                      <a:lnTo>
                        <a:pt x="470" y="15"/>
                      </a:lnTo>
                      <a:close/>
                    </a:path>
                  </a:pathLst>
                </a:custGeom>
                <a:solidFill>
                  <a:srgbClr val="FAF2A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4" name="Freeform 93"/>
                <p:cNvSpPr>
                  <a:spLocks/>
                </p:cNvSpPr>
                <p:nvPr/>
              </p:nvSpPr>
              <p:spPr bwMode="auto">
                <a:xfrm>
                  <a:off x="3168312" y="2911895"/>
                  <a:ext cx="246010" cy="190185"/>
                </a:xfrm>
                <a:custGeom>
                  <a:avLst/>
                  <a:gdLst/>
                  <a:ahLst/>
                  <a:cxnLst>
                    <a:cxn ang="0">
                      <a:pos x="13" y="34"/>
                    </a:cxn>
                    <a:cxn ang="0">
                      <a:pos x="38" y="55"/>
                    </a:cxn>
                    <a:cxn ang="0">
                      <a:pos x="63" y="76"/>
                    </a:cxn>
                    <a:cxn ang="0">
                      <a:pos x="83" y="91"/>
                    </a:cxn>
                    <a:cxn ang="0">
                      <a:pos x="104" y="110"/>
                    </a:cxn>
                    <a:cxn ang="0">
                      <a:pos x="127" y="129"/>
                    </a:cxn>
                    <a:cxn ang="0">
                      <a:pos x="152" y="150"/>
                    </a:cxn>
                    <a:cxn ang="0">
                      <a:pos x="177" y="169"/>
                    </a:cxn>
                    <a:cxn ang="0">
                      <a:pos x="201" y="192"/>
                    </a:cxn>
                    <a:cxn ang="0">
                      <a:pos x="226" y="211"/>
                    </a:cxn>
                    <a:cxn ang="0">
                      <a:pos x="251" y="230"/>
                    </a:cxn>
                    <a:cxn ang="0">
                      <a:pos x="274" y="251"/>
                    </a:cxn>
                    <a:cxn ang="0">
                      <a:pos x="298" y="270"/>
                    </a:cxn>
                    <a:cxn ang="0">
                      <a:pos x="319" y="287"/>
                    </a:cxn>
                    <a:cxn ang="0">
                      <a:pos x="350" y="315"/>
                    </a:cxn>
                    <a:cxn ang="0">
                      <a:pos x="378" y="342"/>
                    </a:cxn>
                    <a:cxn ang="0">
                      <a:pos x="395" y="361"/>
                    </a:cxn>
                    <a:cxn ang="0">
                      <a:pos x="418" y="380"/>
                    </a:cxn>
                    <a:cxn ang="0">
                      <a:pos x="450" y="395"/>
                    </a:cxn>
                    <a:cxn ang="0">
                      <a:pos x="483" y="399"/>
                    </a:cxn>
                    <a:cxn ang="0">
                      <a:pos x="509" y="393"/>
                    </a:cxn>
                    <a:cxn ang="0">
                      <a:pos x="519" y="370"/>
                    </a:cxn>
                    <a:cxn ang="0">
                      <a:pos x="521" y="355"/>
                    </a:cxn>
                    <a:cxn ang="0">
                      <a:pos x="515" y="329"/>
                    </a:cxn>
                    <a:cxn ang="0">
                      <a:pos x="508" y="296"/>
                    </a:cxn>
                    <a:cxn ang="0">
                      <a:pos x="500" y="266"/>
                    </a:cxn>
                    <a:cxn ang="0">
                      <a:pos x="496" y="245"/>
                    </a:cxn>
                    <a:cxn ang="0">
                      <a:pos x="490" y="224"/>
                    </a:cxn>
                    <a:cxn ang="0">
                      <a:pos x="485" y="203"/>
                    </a:cxn>
                    <a:cxn ang="0">
                      <a:pos x="477" y="184"/>
                    </a:cxn>
                    <a:cxn ang="0">
                      <a:pos x="473" y="165"/>
                    </a:cxn>
                    <a:cxn ang="0">
                      <a:pos x="466" y="144"/>
                    </a:cxn>
                    <a:cxn ang="0">
                      <a:pos x="452" y="112"/>
                    </a:cxn>
                    <a:cxn ang="0">
                      <a:pos x="437" y="78"/>
                    </a:cxn>
                    <a:cxn ang="0">
                      <a:pos x="418" y="51"/>
                    </a:cxn>
                    <a:cxn ang="0">
                      <a:pos x="399" y="32"/>
                    </a:cxn>
                    <a:cxn ang="0">
                      <a:pos x="380" y="25"/>
                    </a:cxn>
                    <a:cxn ang="0">
                      <a:pos x="352" y="21"/>
                    </a:cxn>
                    <a:cxn ang="0">
                      <a:pos x="327" y="17"/>
                    </a:cxn>
                    <a:cxn ang="0">
                      <a:pos x="306" y="15"/>
                    </a:cxn>
                    <a:cxn ang="0">
                      <a:pos x="283" y="13"/>
                    </a:cxn>
                    <a:cxn ang="0">
                      <a:pos x="258" y="9"/>
                    </a:cxn>
                    <a:cxn ang="0">
                      <a:pos x="234" y="7"/>
                    </a:cxn>
                    <a:cxn ang="0">
                      <a:pos x="207" y="6"/>
                    </a:cxn>
                    <a:cxn ang="0">
                      <a:pos x="180" y="2"/>
                    </a:cxn>
                    <a:cxn ang="0">
                      <a:pos x="154" y="2"/>
                    </a:cxn>
                    <a:cxn ang="0">
                      <a:pos x="129" y="0"/>
                    </a:cxn>
                    <a:cxn ang="0">
                      <a:pos x="104" y="0"/>
                    </a:cxn>
                    <a:cxn ang="0">
                      <a:pos x="83" y="0"/>
                    </a:cxn>
                    <a:cxn ang="0">
                      <a:pos x="61" y="0"/>
                    </a:cxn>
                    <a:cxn ang="0">
                      <a:pos x="32" y="2"/>
                    </a:cxn>
                    <a:cxn ang="0">
                      <a:pos x="7" y="6"/>
                    </a:cxn>
                    <a:cxn ang="0">
                      <a:pos x="4" y="25"/>
                    </a:cxn>
                  </a:cxnLst>
                  <a:rect l="0" t="0" r="r" b="b"/>
                  <a:pathLst>
                    <a:path w="521" h="401">
                      <a:moveTo>
                        <a:pt x="4" y="25"/>
                      </a:moveTo>
                      <a:lnTo>
                        <a:pt x="7" y="28"/>
                      </a:lnTo>
                      <a:lnTo>
                        <a:pt x="13" y="34"/>
                      </a:lnTo>
                      <a:lnTo>
                        <a:pt x="19" y="40"/>
                      </a:lnTo>
                      <a:lnTo>
                        <a:pt x="28" y="47"/>
                      </a:lnTo>
                      <a:lnTo>
                        <a:pt x="38" y="55"/>
                      </a:lnTo>
                      <a:lnTo>
                        <a:pt x="51" y="66"/>
                      </a:lnTo>
                      <a:lnTo>
                        <a:pt x="55" y="68"/>
                      </a:lnTo>
                      <a:lnTo>
                        <a:pt x="63" y="76"/>
                      </a:lnTo>
                      <a:lnTo>
                        <a:pt x="70" y="80"/>
                      </a:lnTo>
                      <a:lnTo>
                        <a:pt x="76" y="87"/>
                      </a:lnTo>
                      <a:lnTo>
                        <a:pt x="83" y="91"/>
                      </a:lnTo>
                      <a:lnTo>
                        <a:pt x="89" y="97"/>
                      </a:lnTo>
                      <a:lnTo>
                        <a:pt x="97" y="104"/>
                      </a:lnTo>
                      <a:lnTo>
                        <a:pt x="104" y="110"/>
                      </a:lnTo>
                      <a:lnTo>
                        <a:pt x="110" y="116"/>
                      </a:lnTo>
                      <a:lnTo>
                        <a:pt x="120" y="121"/>
                      </a:lnTo>
                      <a:lnTo>
                        <a:pt x="127" y="129"/>
                      </a:lnTo>
                      <a:lnTo>
                        <a:pt x="135" y="137"/>
                      </a:lnTo>
                      <a:lnTo>
                        <a:pt x="142" y="142"/>
                      </a:lnTo>
                      <a:lnTo>
                        <a:pt x="152" y="150"/>
                      </a:lnTo>
                      <a:lnTo>
                        <a:pt x="160" y="156"/>
                      </a:lnTo>
                      <a:lnTo>
                        <a:pt x="167" y="163"/>
                      </a:lnTo>
                      <a:lnTo>
                        <a:pt x="177" y="169"/>
                      </a:lnTo>
                      <a:lnTo>
                        <a:pt x="184" y="177"/>
                      </a:lnTo>
                      <a:lnTo>
                        <a:pt x="192" y="184"/>
                      </a:lnTo>
                      <a:lnTo>
                        <a:pt x="201" y="192"/>
                      </a:lnTo>
                      <a:lnTo>
                        <a:pt x="209" y="197"/>
                      </a:lnTo>
                      <a:lnTo>
                        <a:pt x="217" y="203"/>
                      </a:lnTo>
                      <a:lnTo>
                        <a:pt x="226" y="211"/>
                      </a:lnTo>
                      <a:lnTo>
                        <a:pt x="234" y="216"/>
                      </a:lnTo>
                      <a:lnTo>
                        <a:pt x="243" y="224"/>
                      </a:lnTo>
                      <a:lnTo>
                        <a:pt x="251" y="230"/>
                      </a:lnTo>
                      <a:lnTo>
                        <a:pt x="258" y="237"/>
                      </a:lnTo>
                      <a:lnTo>
                        <a:pt x="268" y="245"/>
                      </a:lnTo>
                      <a:lnTo>
                        <a:pt x="274" y="251"/>
                      </a:lnTo>
                      <a:lnTo>
                        <a:pt x="283" y="256"/>
                      </a:lnTo>
                      <a:lnTo>
                        <a:pt x="289" y="262"/>
                      </a:lnTo>
                      <a:lnTo>
                        <a:pt x="298" y="270"/>
                      </a:lnTo>
                      <a:lnTo>
                        <a:pt x="306" y="275"/>
                      </a:lnTo>
                      <a:lnTo>
                        <a:pt x="312" y="281"/>
                      </a:lnTo>
                      <a:lnTo>
                        <a:pt x="319" y="287"/>
                      </a:lnTo>
                      <a:lnTo>
                        <a:pt x="327" y="294"/>
                      </a:lnTo>
                      <a:lnTo>
                        <a:pt x="338" y="304"/>
                      </a:lnTo>
                      <a:lnTo>
                        <a:pt x="350" y="315"/>
                      </a:lnTo>
                      <a:lnTo>
                        <a:pt x="361" y="325"/>
                      </a:lnTo>
                      <a:lnTo>
                        <a:pt x="371" y="334"/>
                      </a:lnTo>
                      <a:lnTo>
                        <a:pt x="378" y="342"/>
                      </a:lnTo>
                      <a:lnTo>
                        <a:pt x="386" y="349"/>
                      </a:lnTo>
                      <a:lnTo>
                        <a:pt x="390" y="355"/>
                      </a:lnTo>
                      <a:lnTo>
                        <a:pt x="395" y="361"/>
                      </a:lnTo>
                      <a:lnTo>
                        <a:pt x="401" y="367"/>
                      </a:lnTo>
                      <a:lnTo>
                        <a:pt x="409" y="374"/>
                      </a:lnTo>
                      <a:lnTo>
                        <a:pt x="418" y="380"/>
                      </a:lnTo>
                      <a:lnTo>
                        <a:pt x="428" y="386"/>
                      </a:lnTo>
                      <a:lnTo>
                        <a:pt x="439" y="389"/>
                      </a:lnTo>
                      <a:lnTo>
                        <a:pt x="450" y="395"/>
                      </a:lnTo>
                      <a:lnTo>
                        <a:pt x="462" y="397"/>
                      </a:lnTo>
                      <a:lnTo>
                        <a:pt x="473" y="401"/>
                      </a:lnTo>
                      <a:lnTo>
                        <a:pt x="483" y="399"/>
                      </a:lnTo>
                      <a:lnTo>
                        <a:pt x="494" y="399"/>
                      </a:lnTo>
                      <a:lnTo>
                        <a:pt x="502" y="395"/>
                      </a:lnTo>
                      <a:lnTo>
                        <a:pt x="509" y="393"/>
                      </a:lnTo>
                      <a:lnTo>
                        <a:pt x="515" y="386"/>
                      </a:lnTo>
                      <a:lnTo>
                        <a:pt x="519" y="378"/>
                      </a:lnTo>
                      <a:lnTo>
                        <a:pt x="519" y="370"/>
                      </a:lnTo>
                      <a:lnTo>
                        <a:pt x="521" y="367"/>
                      </a:lnTo>
                      <a:lnTo>
                        <a:pt x="521" y="361"/>
                      </a:lnTo>
                      <a:lnTo>
                        <a:pt x="521" y="355"/>
                      </a:lnTo>
                      <a:lnTo>
                        <a:pt x="519" y="346"/>
                      </a:lnTo>
                      <a:lnTo>
                        <a:pt x="517" y="338"/>
                      </a:lnTo>
                      <a:lnTo>
                        <a:pt x="515" y="329"/>
                      </a:lnTo>
                      <a:lnTo>
                        <a:pt x="513" y="319"/>
                      </a:lnTo>
                      <a:lnTo>
                        <a:pt x="509" y="308"/>
                      </a:lnTo>
                      <a:lnTo>
                        <a:pt x="508" y="296"/>
                      </a:lnTo>
                      <a:lnTo>
                        <a:pt x="506" y="285"/>
                      </a:lnTo>
                      <a:lnTo>
                        <a:pt x="504" y="273"/>
                      </a:lnTo>
                      <a:lnTo>
                        <a:pt x="500" y="266"/>
                      </a:lnTo>
                      <a:lnTo>
                        <a:pt x="500" y="258"/>
                      </a:lnTo>
                      <a:lnTo>
                        <a:pt x="496" y="251"/>
                      </a:lnTo>
                      <a:lnTo>
                        <a:pt x="496" y="245"/>
                      </a:lnTo>
                      <a:lnTo>
                        <a:pt x="494" y="239"/>
                      </a:lnTo>
                      <a:lnTo>
                        <a:pt x="492" y="232"/>
                      </a:lnTo>
                      <a:lnTo>
                        <a:pt x="490" y="224"/>
                      </a:lnTo>
                      <a:lnTo>
                        <a:pt x="489" y="218"/>
                      </a:lnTo>
                      <a:lnTo>
                        <a:pt x="487" y="211"/>
                      </a:lnTo>
                      <a:lnTo>
                        <a:pt x="485" y="203"/>
                      </a:lnTo>
                      <a:lnTo>
                        <a:pt x="481" y="197"/>
                      </a:lnTo>
                      <a:lnTo>
                        <a:pt x="481" y="192"/>
                      </a:lnTo>
                      <a:lnTo>
                        <a:pt x="477" y="184"/>
                      </a:lnTo>
                      <a:lnTo>
                        <a:pt x="477" y="178"/>
                      </a:lnTo>
                      <a:lnTo>
                        <a:pt x="475" y="171"/>
                      </a:lnTo>
                      <a:lnTo>
                        <a:pt x="473" y="165"/>
                      </a:lnTo>
                      <a:lnTo>
                        <a:pt x="469" y="158"/>
                      </a:lnTo>
                      <a:lnTo>
                        <a:pt x="468" y="150"/>
                      </a:lnTo>
                      <a:lnTo>
                        <a:pt x="466" y="144"/>
                      </a:lnTo>
                      <a:lnTo>
                        <a:pt x="462" y="137"/>
                      </a:lnTo>
                      <a:lnTo>
                        <a:pt x="458" y="123"/>
                      </a:lnTo>
                      <a:lnTo>
                        <a:pt x="452" y="112"/>
                      </a:lnTo>
                      <a:lnTo>
                        <a:pt x="447" y="101"/>
                      </a:lnTo>
                      <a:lnTo>
                        <a:pt x="443" y="87"/>
                      </a:lnTo>
                      <a:lnTo>
                        <a:pt x="437" y="78"/>
                      </a:lnTo>
                      <a:lnTo>
                        <a:pt x="431" y="68"/>
                      </a:lnTo>
                      <a:lnTo>
                        <a:pt x="424" y="59"/>
                      </a:lnTo>
                      <a:lnTo>
                        <a:pt x="418" y="51"/>
                      </a:lnTo>
                      <a:lnTo>
                        <a:pt x="412" y="44"/>
                      </a:lnTo>
                      <a:lnTo>
                        <a:pt x="407" y="38"/>
                      </a:lnTo>
                      <a:lnTo>
                        <a:pt x="399" y="32"/>
                      </a:lnTo>
                      <a:lnTo>
                        <a:pt x="393" y="28"/>
                      </a:lnTo>
                      <a:lnTo>
                        <a:pt x="386" y="25"/>
                      </a:lnTo>
                      <a:lnTo>
                        <a:pt x="380" y="25"/>
                      </a:lnTo>
                      <a:lnTo>
                        <a:pt x="373" y="23"/>
                      </a:lnTo>
                      <a:lnTo>
                        <a:pt x="363" y="23"/>
                      </a:lnTo>
                      <a:lnTo>
                        <a:pt x="352" y="21"/>
                      </a:lnTo>
                      <a:lnTo>
                        <a:pt x="340" y="19"/>
                      </a:lnTo>
                      <a:lnTo>
                        <a:pt x="334" y="19"/>
                      </a:lnTo>
                      <a:lnTo>
                        <a:pt x="327" y="17"/>
                      </a:lnTo>
                      <a:lnTo>
                        <a:pt x="319" y="15"/>
                      </a:lnTo>
                      <a:lnTo>
                        <a:pt x="314" y="15"/>
                      </a:lnTo>
                      <a:lnTo>
                        <a:pt x="306" y="15"/>
                      </a:lnTo>
                      <a:lnTo>
                        <a:pt x="298" y="15"/>
                      </a:lnTo>
                      <a:lnTo>
                        <a:pt x="291" y="13"/>
                      </a:lnTo>
                      <a:lnTo>
                        <a:pt x="283" y="13"/>
                      </a:lnTo>
                      <a:lnTo>
                        <a:pt x="274" y="13"/>
                      </a:lnTo>
                      <a:lnTo>
                        <a:pt x="266" y="11"/>
                      </a:lnTo>
                      <a:lnTo>
                        <a:pt x="258" y="9"/>
                      </a:lnTo>
                      <a:lnTo>
                        <a:pt x="249" y="9"/>
                      </a:lnTo>
                      <a:lnTo>
                        <a:pt x="239" y="9"/>
                      </a:lnTo>
                      <a:lnTo>
                        <a:pt x="234" y="7"/>
                      </a:lnTo>
                      <a:lnTo>
                        <a:pt x="224" y="6"/>
                      </a:lnTo>
                      <a:lnTo>
                        <a:pt x="217" y="6"/>
                      </a:lnTo>
                      <a:lnTo>
                        <a:pt x="207" y="6"/>
                      </a:lnTo>
                      <a:lnTo>
                        <a:pt x="198" y="4"/>
                      </a:lnTo>
                      <a:lnTo>
                        <a:pt x="190" y="2"/>
                      </a:lnTo>
                      <a:lnTo>
                        <a:pt x="180" y="2"/>
                      </a:lnTo>
                      <a:lnTo>
                        <a:pt x="171" y="2"/>
                      </a:lnTo>
                      <a:lnTo>
                        <a:pt x="163" y="2"/>
                      </a:lnTo>
                      <a:lnTo>
                        <a:pt x="154" y="2"/>
                      </a:lnTo>
                      <a:lnTo>
                        <a:pt x="148" y="2"/>
                      </a:lnTo>
                      <a:lnTo>
                        <a:pt x="139" y="0"/>
                      </a:lnTo>
                      <a:lnTo>
                        <a:pt x="129" y="0"/>
                      </a:lnTo>
                      <a:lnTo>
                        <a:pt x="120" y="0"/>
                      </a:lnTo>
                      <a:lnTo>
                        <a:pt x="114" y="0"/>
                      </a:lnTo>
                      <a:lnTo>
                        <a:pt x="104" y="0"/>
                      </a:lnTo>
                      <a:lnTo>
                        <a:pt x="97" y="0"/>
                      </a:lnTo>
                      <a:lnTo>
                        <a:pt x="89" y="0"/>
                      </a:lnTo>
                      <a:lnTo>
                        <a:pt x="83" y="0"/>
                      </a:lnTo>
                      <a:lnTo>
                        <a:pt x="76" y="0"/>
                      </a:lnTo>
                      <a:lnTo>
                        <a:pt x="68" y="0"/>
                      </a:lnTo>
                      <a:lnTo>
                        <a:pt x="61" y="0"/>
                      </a:lnTo>
                      <a:lnTo>
                        <a:pt x="55" y="0"/>
                      </a:lnTo>
                      <a:lnTo>
                        <a:pt x="42" y="0"/>
                      </a:lnTo>
                      <a:lnTo>
                        <a:pt x="32" y="2"/>
                      </a:lnTo>
                      <a:lnTo>
                        <a:pt x="23" y="2"/>
                      </a:lnTo>
                      <a:lnTo>
                        <a:pt x="13" y="4"/>
                      </a:lnTo>
                      <a:lnTo>
                        <a:pt x="7" y="6"/>
                      </a:lnTo>
                      <a:lnTo>
                        <a:pt x="4" y="9"/>
                      </a:lnTo>
                      <a:lnTo>
                        <a:pt x="0" y="15"/>
                      </a:lnTo>
                      <a:lnTo>
                        <a:pt x="4" y="25"/>
                      </a:lnTo>
                      <a:lnTo>
                        <a:pt x="4" y="25"/>
                      </a:lnTo>
                      <a:close/>
                    </a:path>
                  </a:pathLst>
                </a:custGeom>
                <a:solidFill>
                  <a:srgbClr val="F7C7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5" name="Freeform 94"/>
                <p:cNvSpPr>
                  <a:spLocks/>
                </p:cNvSpPr>
                <p:nvPr/>
              </p:nvSpPr>
              <p:spPr bwMode="auto">
                <a:xfrm>
                  <a:off x="2998944" y="2522065"/>
                  <a:ext cx="307512" cy="254526"/>
                </a:xfrm>
                <a:custGeom>
                  <a:avLst/>
                  <a:gdLst/>
                  <a:ahLst/>
                  <a:cxnLst>
                    <a:cxn ang="0">
                      <a:pos x="569" y="6"/>
                    </a:cxn>
                    <a:cxn ang="0">
                      <a:pos x="550" y="11"/>
                    </a:cxn>
                    <a:cxn ang="0">
                      <a:pos x="529" y="23"/>
                    </a:cxn>
                    <a:cxn ang="0">
                      <a:pos x="504" y="34"/>
                    </a:cxn>
                    <a:cxn ang="0">
                      <a:pos x="478" y="49"/>
                    </a:cxn>
                    <a:cxn ang="0">
                      <a:pos x="449" y="67"/>
                    </a:cxn>
                    <a:cxn ang="0">
                      <a:pos x="419" y="86"/>
                    </a:cxn>
                    <a:cxn ang="0">
                      <a:pos x="386" y="106"/>
                    </a:cxn>
                    <a:cxn ang="0">
                      <a:pos x="352" y="127"/>
                    </a:cxn>
                    <a:cxn ang="0">
                      <a:pos x="318" y="150"/>
                    </a:cxn>
                    <a:cxn ang="0">
                      <a:pos x="287" y="175"/>
                    </a:cxn>
                    <a:cxn ang="0">
                      <a:pos x="253" y="198"/>
                    </a:cxn>
                    <a:cxn ang="0">
                      <a:pos x="221" y="222"/>
                    </a:cxn>
                    <a:cxn ang="0">
                      <a:pos x="189" y="245"/>
                    </a:cxn>
                    <a:cxn ang="0">
                      <a:pos x="158" y="272"/>
                    </a:cxn>
                    <a:cxn ang="0">
                      <a:pos x="130" y="297"/>
                    </a:cxn>
                    <a:cxn ang="0">
                      <a:pos x="105" y="317"/>
                    </a:cxn>
                    <a:cxn ang="0">
                      <a:pos x="80" y="340"/>
                    </a:cxn>
                    <a:cxn ang="0">
                      <a:pos x="61" y="361"/>
                    </a:cxn>
                    <a:cxn ang="0">
                      <a:pos x="31" y="397"/>
                    </a:cxn>
                    <a:cxn ang="0">
                      <a:pos x="14" y="426"/>
                    </a:cxn>
                    <a:cxn ang="0">
                      <a:pos x="4" y="452"/>
                    </a:cxn>
                    <a:cxn ang="0">
                      <a:pos x="0" y="477"/>
                    </a:cxn>
                    <a:cxn ang="0">
                      <a:pos x="2" y="498"/>
                    </a:cxn>
                    <a:cxn ang="0">
                      <a:pos x="14" y="525"/>
                    </a:cxn>
                    <a:cxn ang="0">
                      <a:pos x="29" y="538"/>
                    </a:cxn>
                    <a:cxn ang="0">
                      <a:pos x="42" y="530"/>
                    </a:cxn>
                    <a:cxn ang="0">
                      <a:pos x="48" y="502"/>
                    </a:cxn>
                    <a:cxn ang="0">
                      <a:pos x="54" y="479"/>
                    </a:cxn>
                    <a:cxn ang="0">
                      <a:pos x="71" y="450"/>
                    </a:cxn>
                    <a:cxn ang="0">
                      <a:pos x="95" y="422"/>
                    </a:cxn>
                    <a:cxn ang="0">
                      <a:pos x="126" y="392"/>
                    </a:cxn>
                    <a:cxn ang="0">
                      <a:pos x="149" y="371"/>
                    </a:cxn>
                    <a:cxn ang="0">
                      <a:pos x="170" y="355"/>
                    </a:cxn>
                    <a:cxn ang="0">
                      <a:pos x="189" y="340"/>
                    </a:cxn>
                    <a:cxn ang="0">
                      <a:pos x="211" y="323"/>
                    </a:cxn>
                    <a:cxn ang="0">
                      <a:pos x="234" y="308"/>
                    </a:cxn>
                    <a:cxn ang="0">
                      <a:pos x="259" y="291"/>
                    </a:cxn>
                    <a:cxn ang="0">
                      <a:pos x="286" y="278"/>
                    </a:cxn>
                    <a:cxn ang="0">
                      <a:pos x="310" y="262"/>
                    </a:cxn>
                    <a:cxn ang="0">
                      <a:pos x="337" y="247"/>
                    </a:cxn>
                    <a:cxn ang="0">
                      <a:pos x="365" y="234"/>
                    </a:cxn>
                    <a:cxn ang="0">
                      <a:pos x="394" y="220"/>
                    </a:cxn>
                    <a:cxn ang="0">
                      <a:pos x="422" y="207"/>
                    </a:cxn>
                    <a:cxn ang="0">
                      <a:pos x="449" y="194"/>
                    </a:cxn>
                    <a:cxn ang="0">
                      <a:pos x="476" y="181"/>
                    </a:cxn>
                    <a:cxn ang="0">
                      <a:pos x="502" y="167"/>
                    </a:cxn>
                    <a:cxn ang="0">
                      <a:pos x="525" y="152"/>
                    </a:cxn>
                    <a:cxn ang="0">
                      <a:pos x="548" y="139"/>
                    </a:cxn>
                    <a:cxn ang="0">
                      <a:pos x="573" y="120"/>
                    </a:cxn>
                    <a:cxn ang="0">
                      <a:pos x="607" y="93"/>
                    </a:cxn>
                    <a:cxn ang="0">
                      <a:pos x="630" y="67"/>
                    </a:cxn>
                    <a:cxn ang="0">
                      <a:pos x="645" y="44"/>
                    </a:cxn>
                    <a:cxn ang="0">
                      <a:pos x="651" y="19"/>
                    </a:cxn>
                    <a:cxn ang="0">
                      <a:pos x="637" y="4"/>
                    </a:cxn>
                    <a:cxn ang="0">
                      <a:pos x="615" y="0"/>
                    </a:cxn>
                    <a:cxn ang="0">
                      <a:pos x="582" y="4"/>
                    </a:cxn>
                  </a:cxnLst>
                  <a:rect l="0" t="0" r="r" b="b"/>
                  <a:pathLst>
                    <a:path w="651" h="538">
                      <a:moveTo>
                        <a:pt x="582" y="4"/>
                      </a:moveTo>
                      <a:lnTo>
                        <a:pt x="575" y="4"/>
                      </a:lnTo>
                      <a:lnTo>
                        <a:pt x="569" y="6"/>
                      </a:lnTo>
                      <a:lnTo>
                        <a:pt x="563" y="6"/>
                      </a:lnTo>
                      <a:lnTo>
                        <a:pt x="557" y="10"/>
                      </a:lnTo>
                      <a:lnTo>
                        <a:pt x="550" y="11"/>
                      </a:lnTo>
                      <a:lnTo>
                        <a:pt x="544" y="15"/>
                      </a:lnTo>
                      <a:lnTo>
                        <a:pt x="537" y="19"/>
                      </a:lnTo>
                      <a:lnTo>
                        <a:pt x="529" y="23"/>
                      </a:lnTo>
                      <a:lnTo>
                        <a:pt x="521" y="25"/>
                      </a:lnTo>
                      <a:lnTo>
                        <a:pt x="512" y="29"/>
                      </a:lnTo>
                      <a:lnTo>
                        <a:pt x="504" y="34"/>
                      </a:lnTo>
                      <a:lnTo>
                        <a:pt x="497" y="40"/>
                      </a:lnTo>
                      <a:lnTo>
                        <a:pt x="487" y="44"/>
                      </a:lnTo>
                      <a:lnTo>
                        <a:pt x="478" y="49"/>
                      </a:lnTo>
                      <a:lnTo>
                        <a:pt x="468" y="53"/>
                      </a:lnTo>
                      <a:lnTo>
                        <a:pt x="459" y="61"/>
                      </a:lnTo>
                      <a:lnTo>
                        <a:pt x="449" y="67"/>
                      </a:lnTo>
                      <a:lnTo>
                        <a:pt x="438" y="72"/>
                      </a:lnTo>
                      <a:lnTo>
                        <a:pt x="428" y="78"/>
                      </a:lnTo>
                      <a:lnTo>
                        <a:pt x="419" y="86"/>
                      </a:lnTo>
                      <a:lnTo>
                        <a:pt x="407" y="91"/>
                      </a:lnTo>
                      <a:lnTo>
                        <a:pt x="396" y="99"/>
                      </a:lnTo>
                      <a:lnTo>
                        <a:pt x="386" y="106"/>
                      </a:lnTo>
                      <a:lnTo>
                        <a:pt x="375" y="114"/>
                      </a:lnTo>
                      <a:lnTo>
                        <a:pt x="364" y="120"/>
                      </a:lnTo>
                      <a:lnTo>
                        <a:pt x="352" y="127"/>
                      </a:lnTo>
                      <a:lnTo>
                        <a:pt x="341" y="135"/>
                      </a:lnTo>
                      <a:lnTo>
                        <a:pt x="331" y="143"/>
                      </a:lnTo>
                      <a:lnTo>
                        <a:pt x="318" y="150"/>
                      </a:lnTo>
                      <a:lnTo>
                        <a:pt x="308" y="158"/>
                      </a:lnTo>
                      <a:lnTo>
                        <a:pt x="297" y="167"/>
                      </a:lnTo>
                      <a:lnTo>
                        <a:pt x="287" y="175"/>
                      </a:lnTo>
                      <a:lnTo>
                        <a:pt x="274" y="182"/>
                      </a:lnTo>
                      <a:lnTo>
                        <a:pt x="265" y="190"/>
                      </a:lnTo>
                      <a:lnTo>
                        <a:pt x="253" y="198"/>
                      </a:lnTo>
                      <a:lnTo>
                        <a:pt x="242" y="207"/>
                      </a:lnTo>
                      <a:lnTo>
                        <a:pt x="230" y="215"/>
                      </a:lnTo>
                      <a:lnTo>
                        <a:pt x="221" y="222"/>
                      </a:lnTo>
                      <a:lnTo>
                        <a:pt x="209" y="230"/>
                      </a:lnTo>
                      <a:lnTo>
                        <a:pt x="198" y="240"/>
                      </a:lnTo>
                      <a:lnTo>
                        <a:pt x="189" y="245"/>
                      </a:lnTo>
                      <a:lnTo>
                        <a:pt x="177" y="255"/>
                      </a:lnTo>
                      <a:lnTo>
                        <a:pt x="168" y="262"/>
                      </a:lnTo>
                      <a:lnTo>
                        <a:pt x="158" y="272"/>
                      </a:lnTo>
                      <a:lnTo>
                        <a:pt x="149" y="279"/>
                      </a:lnTo>
                      <a:lnTo>
                        <a:pt x="139" y="287"/>
                      </a:lnTo>
                      <a:lnTo>
                        <a:pt x="130" y="297"/>
                      </a:lnTo>
                      <a:lnTo>
                        <a:pt x="122" y="304"/>
                      </a:lnTo>
                      <a:lnTo>
                        <a:pt x="113" y="312"/>
                      </a:lnTo>
                      <a:lnTo>
                        <a:pt x="105" y="317"/>
                      </a:lnTo>
                      <a:lnTo>
                        <a:pt x="95" y="325"/>
                      </a:lnTo>
                      <a:lnTo>
                        <a:pt x="88" y="333"/>
                      </a:lnTo>
                      <a:lnTo>
                        <a:pt x="80" y="340"/>
                      </a:lnTo>
                      <a:lnTo>
                        <a:pt x="73" y="346"/>
                      </a:lnTo>
                      <a:lnTo>
                        <a:pt x="67" y="354"/>
                      </a:lnTo>
                      <a:lnTo>
                        <a:pt x="61" y="361"/>
                      </a:lnTo>
                      <a:lnTo>
                        <a:pt x="48" y="373"/>
                      </a:lnTo>
                      <a:lnTo>
                        <a:pt x="38" y="386"/>
                      </a:lnTo>
                      <a:lnTo>
                        <a:pt x="31" y="397"/>
                      </a:lnTo>
                      <a:lnTo>
                        <a:pt x="25" y="409"/>
                      </a:lnTo>
                      <a:lnTo>
                        <a:pt x="17" y="416"/>
                      </a:lnTo>
                      <a:lnTo>
                        <a:pt x="14" y="426"/>
                      </a:lnTo>
                      <a:lnTo>
                        <a:pt x="10" y="435"/>
                      </a:lnTo>
                      <a:lnTo>
                        <a:pt x="8" y="445"/>
                      </a:lnTo>
                      <a:lnTo>
                        <a:pt x="4" y="452"/>
                      </a:lnTo>
                      <a:lnTo>
                        <a:pt x="2" y="460"/>
                      </a:lnTo>
                      <a:lnTo>
                        <a:pt x="0" y="469"/>
                      </a:lnTo>
                      <a:lnTo>
                        <a:pt x="0" y="477"/>
                      </a:lnTo>
                      <a:lnTo>
                        <a:pt x="0" y="483"/>
                      </a:lnTo>
                      <a:lnTo>
                        <a:pt x="0" y="490"/>
                      </a:lnTo>
                      <a:lnTo>
                        <a:pt x="2" y="498"/>
                      </a:lnTo>
                      <a:lnTo>
                        <a:pt x="4" y="504"/>
                      </a:lnTo>
                      <a:lnTo>
                        <a:pt x="8" y="513"/>
                      </a:lnTo>
                      <a:lnTo>
                        <a:pt x="14" y="525"/>
                      </a:lnTo>
                      <a:lnTo>
                        <a:pt x="17" y="530"/>
                      </a:lnTo>
                      <a:lnTo>
                        <a:pt x="23" y="536"/>
                      </a:lnTo>
                      <a:lnTo>
                        <a:pt x="29" y="538"/>
                      </a:lnTo>
                      <a:lnTo>
                        <a:pt x="35" y="538"/>
                      </a:lnTo>
                      <a:lnTo>
                        <a:pt x="38" y="536"/>
                      </a:lnTo>
                      <a:lnTo>
                        <a:pt x="42" y="530"/>
                      </a:lnTo>
                      <a:lnTo>
                        <a:pt x="44" y="521"/>
                      </a:lnTo>
                      <a:lnTo>
                        <a:pt x="48" y="509"/>
                      </a:lnTo>
                      <a:lnTo>
                        <a:pt x="48" y="502"/>
                      </a:lnTo>
                      <a:lnTo>
                        <a:pt x="48" y="494"/>
                      </a:lnTo>
                      <a:lnTo>
                        <a:pt x="52" y="487"/>
                      </a:lnTo>
                      <a:lnTo>
                        <a:pt x="54" y="479"/>
                      </a:lnTo>
                      <a:lnTo>
                        <a:pt x="57" y="469"/>
                      </a:lnTo>
                      <a:lnTo>
                        <a:pt x="63" y="460"/>
                      </a:lnTo>
                      <a:lnTo>
                        <a:pt x="71" y="450"/>
                      </a:lnTo>
                      <a:lnTo>
                        <a:pt x="78" y="443"/>
                      </a:lnTo>
                      <a:lnTo>
                        <a:pt x="86" y="431"/>
                      </a:lnTo>
                      <a:lnTo>
                        <a:pt x="95" y="422"/>
                      </a:lnTo>
                      <a:lnTo>
                        <a:pt x="105" y="412"/>
                      </a:lnTo>
                      <a:lnTo>
                        <a:pt x="114" y="403"/>
                      </a:lnTo>
                      <a:lnTo>
                        <a:pt x="126" y="392"/>
                      </a:lnTo>
                      <a:lnTo>
                        <a:pt x="137" y="382"/>
                      </a:lnTo>
                      <a:lnTo>
                        <a:pt x="143" y="376"/>
                      </a:lnTo>
                      <a:lnTo>
                        <a:pt x="149" y="371"/>
                      </a:lnTo>
                      <a:lnTo>
                        <a:pt x="156" y="365"/>
                      </a:lnTo>
                      <a:lnTo>
                        <a:pt x="164" y="361"/>
                      </a:lnTo>
                      <a:lnTo>
                        <a:pt x="170" y="355"/>
                      </a:lnTo>
                      <a:lnTo>
                        <a:pt x="175" y="350"/>
                      </a:lnTo>
                      <a:lnTo>
                        <a:pt x="183" y="344"/>
                      </a:lnTo>
                      <a:lnTo>
                        <a:pt x="189" y="340"/>
                      </a:lnTo>
                      <a:lnTo>
                        <a:pt x="196" y="335"/>
                      </a:lnTo>
                      <a:lnTo>
                        <a:pt x="204" y="329"/>
                      </a:lnTo>
                      <a:lnTo>
                        <a:pt x="211" y="323"/>
                      </a:lnTo>
                      <a:lnTo>
                        <a:pt x="219" y="317"/>
                      </a:lnTo>
                      <a:lnTo>
                        <a:pt x="227" y="312"/>
                      </a:lnTo>
                      <a:lnTo>
                        <a:pt x="234" y="308"/>
                      </a:lnTo>
                      <a:lnTo>
                        <a:pt x="244" y="302"/>
                      </a:lnTo>
                      <a:lnTo>
                        <a:pt x="251" y="297"/>
                      </a:lnTo>
                      <a:lnTo>
                        <a:pt x="259" y="291"/>
                      </a:lnTo>
                      <a:lnTo>
                        <a:pt x="268" y="287"/>
                      </a:lnTo>
                      <a:lnTo>
                        <a:pt x="276" y="279"/>
                      </a:lnTo>
                      <a:lnTo>
                        <a:pt x="286" y="278"/>
                      </a:lnTo>
                      <a:lnTo>
                        <a:pt x="293" y="272"/>
                      </a:lnTo>
                      <a:lnTo>
                        <a:pt x="303" y="266"/>
                      </a:lnTo>
                      <a:lnTo>
                        <a:pt x="310" y="262"/>
                      </a:lnTo>
                      <a:lnTo>
                        <a:pt x="320" y="257"/>
                      </a:lnTo>
                      <a:lnTo>
                        <a:pt x="327" y="251"/>
                      </a:lnTo>
                      <a:lnTo>
                        <a:pt x="337" y="247"/>
                      </a:lnTo>
                      <a:lnTo>
                        <a:pt x="346" y="241"/>
                      </a:lnTo>
                      <a:lnTo>
                        <a:pt x="356" y="238"/>
                      </a:lnTo>
                      <a:lnTo>
                        <a:pt x="365" y="234"/>
                      </a:lnTo>
                      <a:lnTo>
                        <a:pt x="375" y="228"/>
                      </a:lnTo>
                      <a:lnTo>
                        <a:pt x="384" y="224"/>
                      </a:lnTo>
                      <a:lnTo>
                        <a:pt x="394" y="220"/>
                      </a:lnTo>
                      <a:lnTo>
                        <a:pt x="403" y="215"/>
                      </a:lnTo>
                      <a:lnTo>
                        <a:pt x="413" y="211"/>
                      </a:lnTo>
                      <a:lnTo>
                        <a:pt x="422" y="207"/>
                      </a:lnTo>
                      <a:lnTo>
                        <a:pt x="432" y="203"/>
                      </a:lnTo>
                      <a:lnTo>
                        <a:pt x="441" y="198"/>
                      </a:lnTo>
                      <a:lnTo>
                        <a:pt x="449" y="194"/>
                      </a:lnTo>
                      <a:lnTo>
                        <a:pt x="459" y="190"/>
                      </a:lnTo>
                      <a:lnTo>
                        <a:pt x="468" y="186"/>
                      </a:lnTo>
                      <a:lnTo>
                        <a:pt x="476" y="181"/>
                      </a:lnTo>
                      <a:lnTo>
                        <a:pt x="483" y="177"/>
                      </a:lnTo>
                      <a:lnTo>
                        <a:pt x="493" y="171"/>
                      </a:lnTo>
                      <a:lnTo>
                        <a:pt x="502" y="167"/>
                      </a:lnTo>
                      <a:lnTo>
                        <a:pt x="510" y="162"/>
                      </a:lnTo>
                      <a:lnTo>
                        <a:pt x="518" y="158"/>
                      </a:lnTo>
                      <a:lnTo>
                        <a:pt x="525" y="152"/>
                      </a:lnTo>
                      <a:lnTo>
                        <a:pt x="533" y="148"/>
                      </a:lnTo>
                      <a:lnTo>
                        <a:pt x="540" y="144"/>
                      </a:lnTo>
                      <a:lnTo>
                        <a:pt x="548" y="139"/>
                      </a:lnTo>
                      <a:lnTo>
                        <a:pt x="554" y="135"/>
                      </a:lnTo>
                      <a:lnTo>
                        <a:pt x="561" y="131"/>
                      </a:lnTo>
                      <a:lnTo>
                        <a:pt x="573" y="120"/>
                      </a:lnTo>
                      <a:lnTo>
                        <a:pt x="584" y="112"/>
                      </a:lnTo>
                      <a:lnTo>
                        <a:pt x="596" y="101"/>
                      </a:lnTo>
                      <a:lnTo>
                        <a:pt x="607" y="93"/>
                      </a:lnTo>
                      <a:lnTo>
                        <a:pt x="615" y="84"/>
                      </a:lnTo>
                      <a:lnTo>
                        <a:pt x="622" y="76"/>
                      </a:lnTo>
                      <a:lnTo>
                        <a:pt x="630" y="67"/>
                      </a:lnTo>
                      <a:lnTo>
                        <a:pt x="637" y="61"/>
                      </a:lnTo>
                      <a:lnTo>
                        <a:pt x="641" y="51"/>
                      </a:lnTo>
                      <a:lnTo>
                        <a:pt x="645" y="44"/>
                      </a:lnTo>
                      <a:lnTo>
                        <a:pt x="647" y="36"/>
                      </a:lnTo>
                      <a:lnTo>
                        <a:pt x="651" y="30"/>
                      </a:lnTo>
                      <a:lnTo>
                        <a:pt x="651" y="19"/>
                      </a:lnTo>
                      <a:lnTo>
                        <a:pt x="647" y="10"/>
                      </a:lnTo>
                      <a:lnTo>
                        <a:pt x="641" y="6"/>
                      </a:lnTo>
                      <a:lnTo>
                        <a:pt x="637" y="4"/>
                      </a:lnTo>
                      <a:lnTo>
                        <a:pt x="630" y="0"/>
                      </a:lnTo>
                      <a:lnTo>
                        <a:pt x="624" y="0"/>
                      </a:lnTo>
                      <a:lnTo>
                        <a:pt x="615" y="0"/>
                      </a:lnTo>
                      <a:lnTo>
                        <a:pt x="605" y="0"/>
                      </a:lnTo>
                      <a:lnTo>
                        <a:pt x="594" y="0"/>
                      </a:lnTo>
                      <a:lnTo>
                        <a:pt x="582" y="4"/>
                      </a:lnTo>
                      <a:lnTo>
                        <a:pt x="582" y="4"/>
                      </a:lnTo>
                      <a:close/>
                    </a:path>
                  </a:pathLst>
                </a:custGeom>
                <a:solidFill>
                  <a:srgbClr val="B5E0D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6" name="Freeform 95"/>
                <p:cNvSpPr>
                  <a:spLocks/>
                </p:cNvSpPr>
                <p:nvPr/>
              </p:nvSpPr>
              <p:spPr bwMode="auto">
                <a:xfrm>
                  <a:off x="3744542" y="2597760"/>
                  <a:ext cx="108812" cy="417270"/>
                </a:xfrm>
                <a:custGeom>
                  <a:avLst/>
                  <a:gdLst/>
                  <a:ahLst/>
                  <a:cxnLst>
                    <a:cxn ang="0">
                      <a:pos x="228" y="55"/>
                    </a:cxn>
                    <a:cxn ang="0">
                      <a:pos x="224" y="74"/>
                    </a:cxn>
                    <a:cxn ang="0">
                      <a:pos x="218" y="102"/>
                    </a:cxn>
                    <a:cxn ang="0">
                      <a:pos x="211" y="135"/>
                    </a:cxn>
                    <a:cxn ang="0">
                      <a:pos x="205" y="176"/>
                    </a:cxn>
                    <a:cxn ang="0">
                      <a:pos x="194" y="218"/>
                    </a:cxn>
                    <a:cxn ang="0">
                      <a:pos x="184" y="266"/>
                    </a:cxn>
                    <a:cxn ang="0">
                      <a:pos x="175" y="317"/>
                    </a:cxn>
                    <a:cxn ang="0">
                      <a:pos x="163" y="370"/>
                    </a:cxn>
                    <a:cxn ang="0">
                      <a:pos x="154" y="425"/>
                    </a:cxn>
                    <a:cxn ang="0">
                      <a:pos x="140" y="479"/>
                    </a:cxn>
                    <a:cxn ang="0">
                      <a:pos x="127" y="532"/>
                    </a:cxn>
                    <a:cxn ang="0">
                      <a:pos x="116" y="585"/>
                    </a:cxn>
                    <a:cxn ang="0">
                      <a:pos x="102" y="636"/>
                    </a:cxn>
                    <a:cxn ang="0">
                      <a:pos x="91" y="684"/>
                    </a:cxn>
                    <a:cxn ang="0">
                      <a:pos x="80" y="728"/>
                    </a:cxn>
                    <a:cxn ang="0">
                      <a:pos x="68" y="767"/>
                    </a:cxn>
                    <a:cxn ang="0">
                      <a:pos x="59" y="800"/>
                    </a:cxn>
                    <a:cxn ang="0">
                      <a:pos x="49" y="828"/>
                    </a:cxn>
                    <a:cxn ang="0">
                      <a:pos x="40" y="853"/>
                    </a:cxn>
                    <a:cxn ang="0">
                      <a:pos x="19" y="876"/>
                    </a:cxn>
                    <a:cxn ang="0">
                      <a:pos x="4" y="878"/>
                    </a:cxn>
                    <a:cxn ang="0">
                      <a:pos x="0" y="862"/>
                    </a:cxn>
                    <a:cxn ang="0">
                      <a:pos x="0" y="843"/>
                    </a:cxn>
                    <a:cxn ang="0">
                      <a:pos x="4" y="823"/>
                    </a:cxn>
                    <a:cxn ang="0">
                      <a:pos x="11" y="796"/>
                    </a:cxn>
                    <a:cxn ang="0">
                      <a:pos x="21" y="766"/>
                    </a:cxn>
                    <a:cxn ang="0">
                      <a:pos x="34" y="729"/>
                    </a:cxn>
                    <a:cxn ang="0">
                      <a:pos x="43" y="703"/>
                    </a:cxn>
                    <a:cxn ang="0">
                      <a:pos x="53" y="678"/>
                    </a:cxn>
                    <a:cxn ang="0">
                      <a:pos x="61" y="651"/>
                    </a:cxn>
                    <a:cxn ang="0">
                      <a:pos x="68" y="621"/>
                    </a:cxn>
                    <a:cxn ang="0">
                      <a:pos x="78" y="591"/>
                    </a:cxn>
                    <a:cxn ang="0">
                      <a:pos x="85" y="556"/>
                    </a:cxn>
                    <a:cxn ang="0">
                      <a:pos x="93" y="522"/>
                    </a:cxn>
                    <a:cxn ang="0">
                      <a:pos x="100" y="486"/>
                    </a:cxn>
                    <a:cxn ang="0">
                      <a:pos x="110" y="448"/>
                    </a:cxn>
                    <a:cxn ang="0">
                      <a:pos x="118" y="410"/>
                    </a:cxn>
                    <a:cxn ang="0">
                      <a:pos x="127" y="376"/>
                    </a:cxn>
                    <a:cxn ang="0">
                      <a:pos x="133" y="338"/>
                    </a:cxn>
                    <a:cxn ang="0">
                      <a:pos x="140" y="300"/>
                    </a:cxn>
                    <a:cxn ang="0">
                      <a:pos x="146" y="268"/>
                    </a:cxn>
                    <a:cxn ang="0">
                      <a:pos x="152" y="233"/>
                    </a:cxn>
                    <a:cxn ang="0">
                      <a:pos x="158" y="203"/>
                    </a:cxn>
                    <a:cxn ang="0">
                      <a:pos x="163" y="175"/>
                    </a:cxn>
                    <a:cxn ang="0">
                      <a:pos x="167" y="150"/>
                    </a:cxn>
                    <a:cxn ang="0">
                      <a:pos x="173" y="129"/>
                    </a:cxn>
                    <a:cxn ang="0">
                      <a:pos x="175" y="108"/>
                    </a:cxn>
                    <a:cxn ang="0">
                      <a:pos x="178" y="89"/>
                    </a:cxn>
                    <a:cxn ang="0">
                      <a:pos x="186" y="53"/>
                    </a:cxn>
                    <a:cxn ang="0">
                      <a:pos x="197" y="22"/>
                    </a:cxn>
                    <a:cxn ang="0">
                      <a:pos x="215" y="0"/>
                    </a:cxn>
                    <a:cxn ang="0">
                      <a:pos x="228" y="13"/>
                    </a:cxn>
                    <a:cxn ang="0">
                      <a:pos x="228" y="32"/>
                    </a:cxn>
                  </a:cxnLst>
                  <a:rect l="0" t="0" r="r" b="b"/>
                  <a:pathLst>
                    <a:path w="230" h="881">
                      <a:moveTo>
                        <a:pt x="230" y="40"/>
                      </a:moveTo>
                      <a:lnTo>
                        <a:pt x="228" y="45"/>
                      </a:lnTo>
                      <a:lnTo>
                        <a:pt x="228" y="55"/>
                      </a:lnTo>
                      <a:lnTo>
                        <a:pt x="226" y="59"/>
                      </a:lnTo>
                      <a:lnTo>
                        <a:pt x="226" y="66"/>
                      </a:lnTo>
                      <a:lnTo>
                        <a:pt x="224" y="74"/>
                      </a:lnTo>
                      <a:lnTo>
                        <a:pt x="222" y="83"/>
                      </a:lnTo>
                      <a:lnTo>
                        <a:pt x="220" y="91"/>
                      </a:lnTo>
                      <a:lnTo>
                        <a:pt x="218" y="102"/>
                      </a:lnTo>
                      <a:lnTo>
                        <a:pt x="216" y="112"/>
                      </a:lnTo>
                      <a:lnTo>
                        <a:pt x="215" y="123"/>
                      </a:lnTo>
                      <a:lnTo>
                        <a:pt x="211" y="135"/>
                      </a:lnTo>
                      <a:lnTo>
                        <a:pt x="209" y="148"/>
                      </a:lnTo>
                      <a:lnTo>
                        <a:pt x="207" y="161"/>
                      </a:lnTo>
                      <a:lnTo>
                        <a:pt x="205" y="176"/>
                      </a:lnTo>
                      <a:lnTo>
                        <a:pt x="201" y="190"/>
                      </a:lnTo>
                      <a:lnTo>
                        <a:pt x="197" y="203"/>
                      </a:lnTo>
                      <a:lnTo>
                        <a:pt x="194" y="218"/>
                      </a:lnTo>
                      <a:lnTo>
                        <a:pt x="192" y="233"/>
                      </a:lnTo>
                      <a:lnTo>
                        <a:pt x="188" y="249"/>
                      </a:lnTo>
                      <a:lnTo>
                        <a:pt x="184" y="266"/>
                      </a:lnTo>
                      <a:lnTo>
                        <a:pt x="182" y="283"/>
                      </a:lnTo>
                      <a:lnTo>
                        <a:pt x="178" y="300"/>
                      </a:lnTo>
                      <a:lnTo>
                        <a:pt x="175" y="317"/>
                      </a:lnTo>
                      <a:lnTo>
                        <a:pt x="171" y="334"/>
                      </a:lnTo>
                      <a:lnTo>
                        <a:pt x="167" y="353"/>
                      </a:lnTo>
                      <a:lnTo>
                        <a:pt x="163" y="370"/>
                      </a:lnTo>
                      <a:lnTo>
                        <a:pt x="159" y="387"/>
                      </a:lnTo>
                      <a:lnTo>
                        <a:pt x="156" y="406"/>
                      </a:lnTo>
                      <a:lnTo>
                        <a:pt x="154" y="425"/>
                      </a:lnTo>
                      <a:lnTo>
                        <a:pt x="150" y="444"/>
                      </a:lnTo>
                      <a:lnTo>
                        <a:pt x="144" y="461"/>
                      </a:lnTo>
                      <a:lnTo>
                        <a:pt x="140" y="479"/>
                      </a:lnTo>
                      <a:lnTo>
                        <a:pt x="137" y="498"/>
                      </a:lnTo>
                      <a:lnTo>
                        <a:pt x="133" y="517"/>
                      </a:lnTo>
                      <a:lnTo>
                        <a:pt x="127" y="532"/>
                      </a:lnTo>
                      <a:lnTo>
                        <a:pt x="123" y="551"/>
                      </a:lnTo>
                      <a:lnTo>
                        <a:pt x="119" y="568"/>
                      </a:lnTo>
                      <a:lnTo>
                        <a:pt x="116" y="585"/>
                      </a:lnTo>
                      <a:lnTo>
                        <a:pt x="112" y="602"/>
                      </a:lnTo>
                      <a:lnTo>
                        <a:pt x="106" y="619"/>
                      </a:lnTo>
                      <a:lnTo>
                        <a:pt x="102" y="636"/>
                      </a:lnTo>
                      <a:lnTo>
                        <a:pt x="99" y="651"/>
                      </a:lnTo>
                      <a:lnTo>
                        <a:pt x="95" y="667"/>
                      </a:lnTo>
                      <a:lnTo>
                        <a:pt x="91" y="684"/>
                      </a:lnTo>
                      <a:lnTo>
                        <a:pt x="87" y="699"/>
                      </a:lnTo>
                      <a:lnTo>
                        <a:pt x="83" y="714"/>
                      </a:lnTo>
                      <a:lnTo>
                        <a:pt x="80" y="728"/>
                      </a:lnTo>
                      <a:lnTo>
                        <a:pt x="76" y="743"/>
                      </a:lnTo>
                      <a:lnTo>
                        <a:pt x="72" y="754"/>
                      </a:lnTo>
                      <a:lnTo>
                        <a:pt x="68" y="767"/>
                      </a:lnTo>
                      <a:lnTo>
                        <a:pt x="64" y="777"/>
                      </a:lnTo>
                      <a:lnTo>
                        <a:pt x="62" y="790"/>
                      </a:lnTo>
                      <a:lnTo>
                        <a:pt x="59" y="800"/>
                      </a:lnTo>
                      <a:lnTo>
                        <a:pt x="55" y="811"/>
                      </a:lnTo>
                      <a:lnTo>
                        <a:pt x="53" y="819"/>
                      </a:lnTo>
                      <a:lnTo>
                        <a:pt x="49" y="828"/>
                      </a:lnTo>
                      <a:lnTo>
                        <a:pt x="45" y="836"/>
                      </a:lnTo>
                      <a:lnTo>
                        <a:pt x="43" y="843"/>
                      </a:lnTo>
                      <a:lnTo>
                        <a:pt x="40" y="853"/>
                      </a:lnTo>
                      <a:lnTo>
                        <a:pt x="36" y="862"/>
                      </a:lnTo>
                      <a:lnTo>
                        <a:pt x="26" y="868"/>
                      </a:lnTo>
                      <a:lnTo>
                        <a:pt x="19" y="876"/>
                      </a:lnTo>
                      <a:lnTo>
                        <a:pt x="11" y="880"/>
                      </a:lnTo>
                      <a:lnTo>
                        <a:pt x="9" y="881"/>
                      </a:lnTo>
                      <a:lnTo>
                        <a:pt x="4" y="878"/>
                      </a:lnTo>
                      <a:lnTo>
                        <a:pt x="0" y="876"/>
                      </a:lnTo>
                      <a:lnTo>
                        <a:pt x="0" y="868"/>
                      </a:lnTo>
                      <a:lnTo>
                        <a:pt x="0" y="862"/>
                      </a:lnTo>
                      <a:lnTo>
                        <a:pt x="0" y="857"/>
                      </a:lnTo>
                      <a:lnTo>
                        <a:pt x="0" y="849"/>
                      </a:lnTo>
                      <a:lnTo>
                        <a:pt x="0" y="843"/>
                      </a:lnTo>
                      <a:lnTo>
                        <a:pt x="0" y="838"/>
                      </a:lnTo>
                      <a:lnTo>
                        <a:pt x="2" y="830"/>
                      </a:lnTo>
                      <a:lnTo>
                        <a:pt x="4" y="823"/>
                      </a:lnTo>
                      <a:lnTo>
                        <a:pt x="5" y="815"/>
                      </a:lnTo>
                      <a:lnTo>
                        <a:pt x="9" y="805"/>
                      </a:lnTo>
                      <a:lnTo>
                        <a:pt x="11" y="796"/>
                      </a:lnTo>
                      <a:lnTo>
                        <a:pt x="13" y="786"/>
                      </a:lnTo>
                      <a:lnTo>
                        <a:pt x="17" y="775"/>
                      </a:lnTo>
                      <a:lnTo>
                        <a:pt x="21" y="766"/>
                      </a:lnTo>
                      <a:lnTo>
                        <a:pt x="24" y="752"/>
                      </a:lnTo>
                      <a:lnTo>
                        <a:pt x="30" y="741"/>
                      </a:lnTo>
                      <a:lnTo>
                        <a:pt x="34" y="729"/>
                      </a:lnTo>
                      <a:lnTo>
                        <a:pt x="40" y="718"/>
                      </a:lnTo>
                      <a:lnTo>
                        <a:pt x="42" y="709"/>
                      </a:lnTo>
                      <a:lnTo>
                        <a:pt x="43" y="703"/>
                      </a:lnTo>
                      <a:lnTo>
                        <a:pt x="45" y="693"/>
                      </a:lnTo>
                      <a:lnTo>
                        <a:pt x="49" y="688"/>
                      </a:lnTo>
                      <a:lnTo>
                        <a:pt x="53" y="678"/>
                      </a:lnTo>
                      <a:lnTo>
                        <a:pt x="55" y="669"/>
                      </a:lnTo>
                      <a:lnTo>
                        <a:pt x="57" y="661"/>
                      </a:lnTo>
                      <a:lnTo>
                        <a:pt x="61" y="651"/>
                      </a:lnTo>
                      <a:lnTo>
                        <a:pt x="62" y="642"/>
                      </a:lnTo>
                      <a:lnTo>
                        <a:pt x="64" y="632"/>
                      </a:lnTo>
                      <a:lnTo>
                        <a:pt x="68" y="621"/>
                      </a:lnTo>
                      <a:lnTo>
                        <a:pt x="72" y="612"/>
                      </a:lnTo>
                      <a:lnTo>
                        <a:pt x="74" y="602"/>
                      </a:lnTo>
                      <a:lnTo>
                        <a:pt x="78" y="591"/>
                      </a:lnTo>
                      <a:lnTo>
                        <a:pt x="80" y="579"/>
                      </a:lnTo>
                      <a:lnTo>
                        <a:pt x="83" y="570"/>
                      </a:lnTo>
                      <a:lnTo>
                        <a:pt x="85" y="556"/>
                      </a:lnTo>
                      <a:lnTo>
                        <a:pt x="87" y="545"/>
                      </a:lnTo>
                      <a:lnTo>
                        <a:pt x="91" y="532"/>
                      </a:lnTo>
                      <a:lnTo>
                        <a:pt x="93" y="522"/>
                      </a:lnTo>
                      <a:lnTo>
                        <a:pt x="97" y="509"/>
                      </a:lnTo>
                      <a:lnTo>
                        <a:pt x="99" y="498"/>
                      </a:lnTo>
                      <a:lnTo>
                        <a:pt x="100" y="486"/>
                      </a:lnTo>
                      <a:lnTo>
                        <a:pt x="104" y="473"/>
                      </a:lnTo>
                      <a:lnTo>
                        <a:pt x="106" y="460"/>
                      </a:lnTo>
                      <a:lnTo>
                        <a:pt x="110" y="448"/>
                      </a:lnTo>
                      <a:lnTo>
                        <a:pt x="112" y="435"/>
                      </a:lnTo>
                      <a:lnTo>
                        <a:pt x="116" y="423"/>
                      </a:lnTo>
                      <a:lnTo>
                        <a:pt x="118" y="410"/>
                      </a:lnTo>
                      <a:lnTo>
                        <a:pt x="121" y="399"/>
                      </a:lnTo>
                      <a:lnTo>
                        <a:pt x="123" y="385"/>
                      </a:lnTo>
                      <a:lnTo>
                        <a:pt x="127" y="376"/>
                      </a:lnTo>
                      <a:lnTo>
                        <a:pt x="127" y="363"/>
                      </a:lnTo>
                      <a:lnTo>
                        <a:pt x="131" y="349"/>
                      </a:lnTo>
                      <a:lnTo>
                        <a:pt x="133" y="338"/>
                      </a:lnTo>
                      <a:lnTo>
                        <a:pt x="135" y="325"/>
                      </a:lnTo>
                      <a:lnTo>
                        <a:pt x="137" y="311"/>
                      </a:lnTo>
                      <a:lnTo>
                        <a:pt x="140" y="300"/>
                      </a:lnTo>
                      <a:lnTo>
                        <a:pt x="140" y="290"/>
                      </a:lnTo>
                      <a:lnTo>
                        <a:pt x="144" y="279"/>
                      </a:lnTo>
                      <a:lnTo>
                        <a:pt x="146" y="268"/>
                      </a:lnTo>
                      <a:lnTo>
                        <a:pt x="148" y="256"/>
                      </a:lnTo>
                      <a:lnTo>
                        <a:pt x="150" y="245"/>
                      </a:lnTo>
                      <a:lnTo>
                        <a:pt x="152" y="233"/>
                      </a:lnTo>
                      <a:lnTo>
                        <a:pt x="154" y="224"/>
                      </a:lnTo>
                      <a:lnTo>
                        <a:pt x="156" y="213"/>
                      </a:lnTo>
                      <a:lnTo>
                        <a:pt x="158" y="203"/>
                      </a:lnTo>
                      <a:lnTo>
                        <a:pt x="159" y="195"/>
                      </a:lnTo>
                      <a:lnTo>
                        <a:pt x="161" y="184"/>
                      </a:lnTo>
                      <a:lnTo>
                        <a:pt x="163" y="175"/>
                      </a:lnTo>
                      <a:lnTo>
                        <a:pt x="163" y="165"/>
                      </a:lnTo>
                      <a:lnTo>
                        <a:pt x="165" y="157"/>
                      </a:lnTo>
                      <a:lnTo>
                        <a:pt x="167" y="150"/>
                      </a:lnTo>
                      <a:lnTo>
                        <a:pt x="169" y="142"/>
                      </a:lnTo>
                      <a:lnTo>
                        <a:pt x="169" y="135"/>
                      </a:lnTo>
                      <a:lnTo>
                        <a:pt x="173" y="129"/>
                      </a:lnTo>
                      <a:lnTo>
                        <a:pt x="173" y="121"/>
                      </a:lnTo>
                      <a:lnTo>
                        <a:pt x="173" y="114"/>
                      </a:lnTo>
                      <a:lnTo>
                        <a:pt x="175" y="108"/>
                      </a:lnTo>
                      <a:lnTo>
                        <a:pt x="175" y="104"/>
                      </a:lnTo>
                      <a:lnTo>
                        <a:pt x="177" y="95"/>
                      </a:lnTo>
                      <a:lnTo>
                        <a:pt x="178" y="89"/>
                      </a:lnTo>
                      <a:lnTo>
                        <a:pt x="180" y="76"/>
                      </a:lnTo>
                      <a:lnTo>
                        <a:pt x="182" y="64"/>
                      </a:lnTo>
                      <a:lnTo>
                        <a:pt x="186" y="53"/>
                      </a:lnTo>
                      <a:lnTo>
                        <a:pt x="192" y="41"/>
                      </a:lnTo>
                      <a:lnTo>
                        <a:pt x="194" y="32"/>
                      </a:lnTo>
                      <a:lnTo>
                        <a:pt x="197" y="22"/>
                      </a:lnTo>
                      <a:lnTo>
                        <a:pt x="203" y="15"/>
                      </a:lnTo>
                      <a:lnTo>
                        <a:pt x="207" y="9"/>
                      </a:lnTo>
                      <a:lnTo>
                        <a:pt x="215" y="0"/>
                      </a:lnTo>
                      <a:lnTo>
                        <a:pt x="222" y="2"/>
                      </a:lnTo>
                      <a:lnTo>
                        <a:pt x="226" y="5"/>
                      </a:lnTo>
                      <a:lnTo>
                        <a:pt x="228" y="13"/>
                      </a:lnTo>
                      <a:lnTo>
                        <a:pt x="228" y="19"/>
                      </a:lnTo>
                      <a:lnTo>
                        <a:pt x="228" y="24"/>
                      </a:lnTo>
                      <a:lnTo>
                        <a:pt x="228" y="32"/>
                      </a:lnTo>
                      <a:lnTo>
                        <a:pt x="230" y="40"/>
                      </a:lnTo>
                      <a:lnTo>
                        <a:pt x="230" y="40"/>
                      </a:lnTo>
                      <a:close/>
                    </a:path>
                  </a:pathLst>
                </a:custGeom>
                <a:solidFill>
                  <a:srgbClr val="D4FFF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7" name="Freeform 96"/>
                <p:cNvSpPr>
                  <a:spLocks/>
                </p:cNvSpPr>
                <p:nvPr/>
              </p:nvSpPr>
              <p:spPr bwMode="auto">
                <a:xfrm>
                  <a:off x="3188182" y="2911895"/>
                  <a:ext cx="187346" cy="181669"/>
                </a:xfrm>
                <a:custGeom>
                  <a:avLst/>
                  <a:gdLst/>
                  <a:ahLst/>
                  <a:cxnLst>
                    <a:cxn ang="0">
                      <a:pos x="21" y="34"/>
                    </a:cxn>
                    <a:cxn ang="0">
                      <a:pos x="38" y="53"/>
                    </a:cxn>
                    <a:cxn ang="0">
                      <a:pos x="60" y="76"/>
                    </a:cxn>
                    <a:cxn ang="0">
                      <a:pos x="78" y="95"/>
                    </a:cxn>
                    <a:cxn ang="0">
                      <a:pos x="93" y="110"/>
                    </a:cxn>
                    <a:cxn ang="0">
                      <a:pos x="106" y="121"/>
                    </a:cxn>
                    <a:cxn ang="0">
                      <a:pos x="119" y="137"/>
                    </a:cxn>
                    <a:cxn ang="0">
                      <a:pos x="135" y="150"/>
                    </a:cxn>
                    <a:cxn ang="0">
                      <a:pos x="150" y="167"/>
                    </a:cxn>
                    <a:cxn ang="0">
                      <a:pos x="165" y="182"/>
                    </a:cxn>
                    <a:cxn ang="0">
                      <a:pos x="182" y="197"/>
                    </a:cxn>
                    <a:cxn ang="0">
                      <a:pos x="197" y="213"/>
                    </a:cxn>
                    <a:cxn ang="0">
                      <a:pos x="213" y="230"/>
                    </a:cxn>
                    <a:cxn ang="0">
                      <a:pos x="228" y="245"/>
                    </a:cxn>
                    <a:cxn ang="0">
                      <a:pos x="243" y="258"/>
                    </a:cxn>
                    <a:cxn ang="0">
                      <a:pos x="258" y="273"/>
                    </a:cxn>
                    <a:cxn ang="0">
                      <a:pos x="273" y="287"/>
                    </a:cxn>
                    <a:cxn ang="0">
                      <a:pos x="289" y="300"/>
                    </a:cxn>
                    <a:cxn ang="0">
                      <a:pos x="302" y="311"/>
                    </a:cxn>
                    <a:cxn ang="0">
                      <a:pos x="321" y="330"/>
                    </a:cxn>
                    <a:cxn ang="0">
                      <a:pos x="344" y="351"/>
                    </a:cxn>
                    <a:cxn ang="0">
                      <a:pos x="365" y="367"/>
                    </a:cxn>
                    <a:cxn ang="0">
                      <a:pos x="380" y="378"/>
                    </a:cxn>
                    <a:cxn ang="0">
                      <a:pos x="389" y="382"/>
                    </a:cxn>
                    <a:cxn ang="0">
                      <a:pos x="395" y="380"/>
                    </a:cxn>
                    <a:cxn ang="0">
                      <a:pos x="391" y="370"/>
                    </a:cxn>
                    <a:cxn ang="0">
                      <a:pos x="384" y="355"/>
                    </a:cxn>
                    <a:cxn ang="0">
                      <a:pos x="372" y="334"/>
                    </a:cxn>
                    <a:cxn ang="0">
                      <a:pos x="361" y="317"/>
                    </a:cxn>
                    <a:cxn ang="0">
                      <a:pos x="351" y="304"/>
                    </a:cxn>
                    <a:cxn ang="0">
                      <a:pos x="342" y="291"/>
                    </a:cxn>
                    <a:cxn ang="0">
                      <a:pos x="331" y="277"/>
                    </a:cxn>
                    <a:cxn ang="0">
                      <a:pos x="319" y="260"/>
                    </a:cxn>
                    <a:cxn ang="0">
                      <a:pos x="308" y="245"/>
                    </a:cxn>
                    <a:cxn ang="0">
                      <a:pos x="296" y="230"/>
                    </a:cxn>
                    <a:cxn ang="0">
                      <a:pos x="285" y="216"/>
                    </a:cxn>
                    <a:cxn ang="0">
                      <a:pos x="273" y="201"/>
                    </a:cxn>
                    <a:cxn ang="0">
                      <a:pos x="258" y="184"/>
                    </a:cxn>
                    <a:cxn ang="0">
                      <a:pos x="245" y="169"/>
                    </a:cxn>
                    <a:cxn ang="0">
                      <a:pos x="234" y="154"/>
                    </a:cxn>
                    <a:cxn ang="0">
                      <a:pos x="220" y="139"/>
                    </a:cxn>
                    <a:cxn ang="0">
                      <a:pos x="209" y="123"/>
                    </a:cxn>
                    <a:cxn ang="0">
                      <a:pos x="192" y="104"/>
                    </a:cxn>
                    <a:cxn ang="0">
                      <a:pos x="169" y="78"/>
                    </a:cxn>
                    <a:cxn ang="0">
                      <a:pos x="150" y="57"/>
                    </a:cxn>
                    <a:cxn ang="0">
                      <a:pos x="135" y="40"/>
                    </a:cxn>
                    <a:cxn ang="0">
                      <a:pos x="123" y="32"/>
                    </a:cxn>
                    <a:cxn ang="0">
                      <a:pos x="110" y="23"/>
                    </a:cxn>
                    <a:cxn ang="0">
                      <a:pos x="91" y="15"/>
                    </a:cxn>
                    <a:cxn ang="0">
                      <a:pos x="66" y="7"/>
                    </a:cxn>
                    <a:cxn ang="0">
                      <a:pos x="43" y="0"/>
                    </a:cxn>
                    <a:cxn ang="0">
                      <a:pos x="22" y="0"/>
                    </a:cxn>
                    <a:cxn ang="0">
                      <a:pos x="5" y="0"/>
                    </a:cxn>
                    <a:cxn ang="0">
                      <a:pos x="0" y="7"/>
                    </a:cxn>
                    <a:cxn ang="0">
                      <a:pos x="5" y="19"/>
                    </a:cxn>
                    <a:cxn ang="0">
                      <a:pos x="15" y="28"/>
                    </a:cxn>
                  </a:cxnLst>
                  <a:rect l="0" t="0" r="r" b="b"/>
                  <a:pathLst>
                    <a:path w="395" h="384">
                      <a:moveTo>
                        <a:pt x="15" y="28"/>
                      </a:moveTo>
                      <a:lnTo>
                        <a:pt x="21" y="34"/>
                      </a:lnTo>
                      <a:lnTo>
                        <a:pt x="28" y="44"/>
                      </a:lnTo>
                      <a:lnTo>
                        <a:pt x="38" y="53"/>
                      </a:lnTo>
                      <a:lnTo>
                        <a:pt x="49" y="64"/>
                      </a:lnTo>
                      <a:lnTo>
                        <a:pt x="60" y="76"/>
                      </a:lnTo>
                      <a:lnTo>
                        <a:pt x="72" y="87"/>
                      </a:lnTo>
                      <a:lnTo>
                        <a:pt x="78" y="95"/>
                      </a:lnTo>
                      <a:lnTo>
                        <a:pt x="85" y="102"/>
                      </a:lnTo>
                      <a:lnTo>
                        <a:pt x="93" y="110"/>
                      </a:lnTo>
                      <a:lnTo>
                        <a:pt x="100" y="116"/>
                      </a:lnTo>
                      <a:lnTo>
                        <a:pt x="106" y="121"/>
                      </a:lnTo>
                      <a:lnTo>
                        <a:pt x="112" y="129"/>
                      </a:lnTo>
                      <a:lnTo>
                        <a:pt x="119" y="137"/>
                      </a:lnTo>
                      <a:lnTo>
                        <a:pt x="127" y="144"/>
                      </a:lnTo>
                      <a:lnTo>
                        <a:pt x="135" y="150"/>
                      </a:lnTo>
                      <a:lnTo>
                        <a:pt x="142" y="159"/>
                      </a:lnTo>
                      <a:lnTo>
                        <a:pt x="150" y="167"/>
                      </a:lnTo>
                      <a:lnTo>
                        <a:pt x="159" y="175"/>
                      </a:lnTo>
                      <a:lnTo>
                        <a:pt x="165" y="182"/>
                      </a:lnTo>
                      <a:lnTo>
                        <a:pt x="173" y="190"/>
                      </a:lnTo>
                      <a:lnTo>
                        <a:pt x="182" y="197"/>
                      </a:lnTo>
                      <a:lnTo>
                        <a:pt x="190" y="205"/>
                      </a:lnTo>
                      <a:lnTo>
                        <a:pt x="197" y="213"/>
                      </a:lnTo>
                      <a:lnTo>
                        <a:pt x="205" y="220"/>
                      </a:lnTo>
                      <a:lnTo>
                        <a:pt x="213" y="230"/>
                      </a:lnTo>
                      <a:lnTo>
                        <a:pt x="222" y="237"/>
                      </a:lnTo>
                      <a:lnTo>
                        <a:pt x="228" y="245"/>
                      </a:lnTo>
                      <a:lnTo>
                        <a:pt x="235" y="251"/>
                      </a:lnTo>
                      <a:lnTo>
                        <a:pt x="243" y="258"/>
                      </a:lnTo>
                      <a:lnTo>
                        <a:pt x="251" y="266"/>
                      </a:lnTo>
                      <a:lnTo>
                        <a:pt x="258" y="273"/>
                      </a:lnTo>
                      <a:lnTo>
                        <a:pt x="266" y="279"/>
                      </a:lnTo>
                      <a:lnTo>
                        <a:pt x="273" y="287"/>
                      </a:lnTo>
                      <a:lnTo>
                        <a:pt x="281" y="294"/>
                      </a:lnTo>
                      <a:lnTo>
                        <a:pt x="289" y="300"/>
                      </a:lnTo>
                      <a:lnTo>
                        <a:pt x="294" y="306"/>
                      </a:lnTo>
                      <a:lnTo>
                        <a:pt x="302" y="311"/>
                      </a:lnTo>
                      <a:lnTo>
                        <a:pt x="310" y="319"/>
                      </a:lnTo>
                      <a:lnTo>
                        <a:pt x="321" y="330"/>
                      </a:lnTo>
                      <a:lnTo>
                        <a:pt x="334" y="342"/>
                      </a:lnTo>
                      <a:lnTo>
                        <a:pt x="344" y="351"/>
                      </a:lnTo>
                      <a:lnTo>
                        <a:pt x="355" y="359"/>
                      </a:lnTo>
                      <a:lnTo>
                        <a:pt x="365" y="367"/>
                      </a:lnTo>
                      <a:lnTo>
                        <a:pt x="372" y="374"/>
                      </a:lnTo>
                      <a:lnTo>
                        <a:pt x="380" y="378"/>
                      </a:lnTo>
                      <a:lnTo>
                        <a:pt x="386" y="380"/>
                      </a:lnTo>
                      <a:lnTo>
                        <a:pt x="389" y="382"/>
                      </a:lnTo>
                      <a:lnTo>
                        <a:pt x="395" y="384"/>
                      </a:lnTo>
                      <a:lnTo>
                        <a:pt x="395" y="380"/>
                      </a:lnTo>
                      <a:lnTo>
                        <a:pt x="395" y="376"/>
                      </a:lnTo>
                      <a:lnTo>
                        <a:pt x="391" y="370"/>
                      </a:lnTo>
                      <a:lnTo>
                        <a:pt x="389" y="365"/>
                      </a:lnTo>
                      <a:lnTo>
                        <a:pt x="384" y="355"/>
                      </a:lnTo>
                      <a:lnTo>
                        <a:pt x="380" y="346"/>
                      </a:lnTo>
                      <a:lnTo>
                        <a:pt x="372" y="334"/>
                      </a:lnTo>
                      <a:lnTo>
                        <a:pt x="365" y="323"/>
                      </a:lnTo>
                      <a:lnTo>
                        <a:pt x="361" y="317"/>
                      </a:lnTo>
                      <a:lnTo>
                        <a:pt x="355" y="311"/>
                      </a:lnTo>
                      <a:lnTo>
                        <a:pt x="351" y="304"/>
                      </a:lnTo>
                      <a:lnTo>
                        <a:pt x="348" y="298"/>
                      </a:lnTo>
                      <a:lnTo>
                        <a:pt x="342" y="291"/>
                      </a:lnTo>
                      <a:lnTo>
                        <a:pt x="336" y="283"/>
                      </a:lnTo>
                      <a:lnTo>
                        <a:pt x="331" y="277"/>
                      </a:lnTo>
                      <a:lnTo>
                        <a:pt x="327" y="270"/>
                      </a:lnTo>
                      <a:lnTo>
                        <a:pt x="319" y="260"/>
                      </a:lnTo>
                      <a:lnTo>
                        <a:pt x="313" y="254"/>
                      </a:lnTo>
                      <a:lnTo>
                        <a:pt x="308" y="245"/>
                      </a:lnTo>
                      <a:lnTo>
                        <a:pt x="304" y="239"/>
                      </a:lnTo>
                      <a:lnTo>
                        <a:pt x="296" y="230"/>
                      </a:lnTo>
                      <a:lnTo>
                        <a:pt x="292" y="224"/>
                      </a:lnTo>
                      <a:lnTo>
                        <a:pt x="285" y="216"/>
                      </a:lnTo>
                      <a:lnTo>
                        <a:pt x="279" y="209"/>
                      </a:lnTo>
                      <a:lnTo>
                        <a:pt x="273" y="201"/>
                      </a:lnTo>
                      <a:lnTo>
                        <a:pt x="266" y="192"/>
                      </a:lnTo>
                      <a:lnTo>
                        <a:pt x="258" y="184"/>
                      </a:lnTo>
                      <a:lnTo>
                        <a:pt x="253" y="177"/>
                      </a:lnTo>
                      <a:lnTo>
                        <a:pt x="245" y="169"/>
                      </a:lnTo>
                      <a:lnTo>
                        <a:pt x="239" y="159"/>
                      </a:lnTo>
                      <a:lnTo>
                        <a:pt x="234" y="154"/>
                      </a:lnTo>
                      <a:lnTo>
                        <a:pt x="228" y="146"/>
                      </a:lnTo>
                      <a:lnTo>
                        <a:pt x="220" y="139"/>
                      </a:lnTo>
                      <a:lnTo>
                        <a:pt x="215" y="131"/>
                      </a:lnTo>
                      <a:lnTo>
                        <a:pt x="209" y="123"/>
                      </a:lnTo>
                      <a:lnTo>
                        <a:pt x="203" y="116"/>
                      </a:lnTo>
                      <a:lnTo>
                        <a:pt x="192" y="104"/>
                      </a:lnTo>
                      <a:lnTo>
                        <a:pt x="182" y="91"/>
                      </a:lnTo>
                      <a:lnTo>
                        <a:pt x="169" y="78"/>
                      </a:lnTo>
                      <a:lnTo>
                        <a:pt x="159" y="68"/>
                      </a:lnTo>
                      <a:lnTo>
                        <a:pt x="150" y="57"/>
                      </a:lnTo>
                      <a:lnTo>
                        <a:pt x="142" y="49"/>
                      </a:lnTo>
                      <a:lnTo>
                        <a:pt x="135" y="40"/>
                      </a:lnTo>
                      <a:lnTo>
                        <a:pt x="129" y="34"/>
                      </a:lnTo>
                      <a:lnTo>
                        <a:pt x="123" y="32"/>
                      </a:lnTo>
                      <a:lnTo>
                        <a:pt x="119" y="28"/>
                      </a:lnTo>
                      <a:lnTo>
                        <a:pt x="110" y="23"/>
                      </a:lnTo>
                      <a:lnTo>
                        <a:pt x="100" y="19"/>
                      </a:lnTo>
                      <a:lnTo>
                        <a:pt x="91" y="15"/>
                      </a:lnTo>
                      <a:lnTo>
                        <a:pt x="80" y="11"/>
                      </a:lnTo>
                      <a:lnTo>
                        <a:pt x="66" y="7"/>
                      </a:lnTo>
                      <a:lnTo>
                        <a:pt x="57" y="4"/>
                      </a:lnTo>
                      <a:lnTo>
                        <a:pt x="43" y="0"/>
                      </a:lnTo>
                      <a:lnTo>
                        <a:pt x="34" y="0"/>
                      </a:lnTo>
                      <a:lnTo>
                        <a:pt x="22" y="0"/>
                      </a:lnTo>
                      <a:lnTo>
                        <a:pt x="15" y="0"/>
                      </a:lnTo>
                      <a:lnTo>
                        <a:pt x="5" y="0"/>
                      </a:lnTo>
                      <a:lnTo>
                        <a:pt x="3" y="4"/>
                      </a:lnTo>
                      <a:lnTo>
                        <a:pt x="0" y="7"/>
                      </a:lnTo>
                      <a:lnTo>
                        <a:pt x="2" y="13"/>
                      </a:lnTo>
                      <a:lnTo>
                        <a:pt x="5" y="19"/>
                      </a:lnTo>
                      <a:lnTo>
                        <a:pt x="15" y="28"/>
                      </a:lnTo>
                      <a:lnTo>
                        <a:pt x="15" y="28"/>
                      </a:lnTo>
                      <a:close/>
                    </a:path>
                  </a:pathLst>
                </a:custGeom>
                <a:solidFill>
                  <a:srgbClr val="A1D4C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8" name="Freeform 97"/>
                <p:cNvSpPr>
                  <a:spLocks/>
                </p:cNvSpPr>
                <p:nvPr/>
              </p:nvSpPr>
              <p:spPr bwMode="auto">
                <a:xfrm>
                  <a:off x="3368904" y="2495571"/>
                  <a:ext cx="424839" cy="263041"/>
                </a:xfrm>
                <a:custGeom>
                  <a:avLst/>
                  <a:gdLst/>
                  <a:ahLst/>
                  <a:cxnLst>
                    <a:cxn ang="0">
                      <a:pos x="852" y="46"/>
                    </a:cxn>
                    <a:cxn ang="0">
                      <a:pos x="878" y="72"/>
                    </a:cxn>
                    <a:cxn ang="0">
                      <a:pos x="894" y="101"/>
                    </a:cxn>
                    <a:cxn ang="0">
                      <a:pos x="897" y="131"/>
                    </a:cxn>
                    <a:cxn ang="0">
                      <a:pos x="888" y="163"/>
                    </a:cxn>
                    <a:cxn ang="0">
                      <a:pos x="859" y="201"/>
                    </a:cxn>
                    <a:cxn ang="0">
                      <a:pos x="819" y="238"/>
                    </a:cxn>
                    <a:cxn ang="0">
                      <a:pos x="789" y="260"/>
                    </a:cxn>
                    <a:cxn ang="0">
                      <a:pos x="753" y="283"/>
                    </a:cxn>
                    <a:cxn ang="0">
                      <a:pos x="711" y="308"/>
                    </a:cxn>
                    <a:cxn ang="0">
                      <a:pos x="662" y="333"/>
                    </a:cxn>
                    <a:cxn ang="0">
                      <a:pos x="610" y="357"/>
                    </a:cxn>
                    <a:cxn ang="0">
                      <a:pos x="553" y="382"/>
                    </a:cxn>
                    <a:cxn ang="0">
                      <a:pos x="494" y="407"/>
                    </a:cxn>
                    <a:cxn ang="0">
                      <a:pos x="433" y="428"/>
                    </a:cxn>
                    <a:cxn ang="0">
                      <a:pos x="374" y="452"/>
                    </a:cxn>
                    <a:cxn ang="0">
                      <a:pos x="316" y="473"/>
                    </a:cxn>
                    <a:cxn ang="0">
                      <a:pos x="258" y="494"/>
                    </a:cxn>
                    <a:cxn ang="0">
                      <a:pos x="203" y="511"/>
                    </a:cxn>
                    <a:cxn ang="0">
                      <a:pos x="154" y="526"/>
                    </a:cxn>
                    <a:cxn ang="0">
                      <a:pos x="108" y="538"/>
                    </a:cxn>
                    <a:cxn ang="0">
                      <a:pos x="70" y="547"/>
                    </a:cxn>
                    <a:cxn ang="0">
                      <a:pos x="38" y="555"/>
                    </a:cxn>
                    <a:cxn ang="0">
                      <a:pos x="9" y="557"/>
                    </a:cxn>
                    <a:cxn ang="0">
                      <a:pos x="0" y="549"/>
                    </a:cxn>
                    <a:cxn ang="0">
                      <a:pos x="26" y="530"/>
                    </a:cxn>
                    <a:cxn ang="0">
                      <a:pos x="61" y="519"/>
                    </a:cxn>
                    <a:cxn ang="0">
                      <a:pos x="95" y="506"/>
                    </a:cxn>
                    <a:cxn ang="0">
                      <a:pos x="137" y="492"/>
                    </a:cxn>
                    <a:cxn ang="0">
                      <a:pos x="182" y="479"/>
                    </a:cxn>
                    <a:cxn ang="0">
                      <a:pos x="232" y="464"/>
                    </a:cxn>
                    <a:cxn ang="0">
                      <a:pos x="285" y="445"/>
                    </a:cxn>
                    <a:cxn ang="0">
                      <a:pos x="340" y="426"/>
                    </a:cxn>
                    <a:cxn ang="0">
                      <a:pos x="395" y="407"/>
                    </a:cxn>
                    <a:cxn ang="0">
                      <a:pos x="451" y="386"/>
                    </a:cxn>
                    <a:cxn ang="0">
                      <a:pos x="504" y="363"/>
                    </a:cxn>
                    <a:cxn ang="0">
                      <a:pos x="555" y="338"/>
                    </a:cxn>
                    <a:cxn ang="0">
                      <a:pos x="603" y="314"/>
                    </a:cxn>
                    <a:cxn ang="0">
                      <a:pos x="646" y="287"/>
                    </a:cxn>
                    <a:cxn ang="0">
                      <a:pos x="684" y="258"/>
                    </a:cxn>
                    <a:cxn ang="0">
                      <a:pos x="717" y="232"/>
                    </a:cxn>
                    <a:cxn ang="0">
                      <a:pos x="757" y="190"/>
                    </a:cxn>
                    <a:cxn ang="0">
                      <a:pos x="785" y="150"/>
                    </a:cxn>
                    <a:cxn ang="0">
                      <a:pos x="799" y="118"/>
                    </a:cxn>
                    <a:cxn ang="0">
                      <a:pos x="799" y="89"/>
                    </a:cxn>
                    <a:cxn ang="0">
                      <a:pos x="783" y="55"/>
                    </a:cxn>
                    <a:cxn ang="0">
                      <a:pos x="762" y="27"/>
                    </a:cxn>
                    <a:cxn ang="0">
                      <a:pos x="770" y="0"/>
                    </a:cxn>
                    <a:cxn ang="0">
                      <a:pos x="795" y="6"/>
                    </a:cxn>
                    <a:cxn ang="0">
                      <a:pos x="823" y="23"/>
                    </a:cxn>
                  </a:cxnLst>
                  <a:rect l="0" t="0" r="r" b="b"/>
                  <a:pathLst>
                    <a:path w="897" h="557">
                      <a:moveTo>
                        <a:pt x="831" y="29"/>
                      </a:moveTo>
                      <a:lnTo>
                        <a:pt x="838" y="32"/>
                      </a:lnTo>
                      <a:lnTo>
                        <a:pt x="844" y="38"/>
                      </a:lnTo>
                      <a:lnTo>
                        <a:pt x="852" y="46"/>
                      </a:lnTo>
                      <a:lnTo>
                        <a:pt x="859" y="51"/>
                      </a:lnTo>
                      <a:lnTo>
                        <a:pt x="867" y="57"/>
                      </a:lnTo>
                      <a:lnTo>
                        <a:pt x="873" y="65"/>
                      </a:lnTo>
                      <a:lnTo>
                        <a:pt x="878" y="72"/>
                      </a:lnTo>
                      <a:lnTo>
                        <a:pt x="884" y="80"/>
                      </a:lnTo>
                      <a:lnTo>
                        <a:pt x="888" y="86"/>
                      </a:lnTo>
                      <a:lnTo>
                        <a:pt x="892" y="93"/>
                      </a:lnTo>
                      <a:lnTo>
                        <a:pt x="894" y="101"/>
                      </a:lnTo>
                      <a:lnTo>
                        <a:pt x="895" y="108"/>
                      </a:lnTo>
                      <a:lnTo>
                        <a:pt x="897" y="114"/>
                      </a:lnTo>
                      <a:lnTo>
                        <a:pt x="897" y="124"/>
                      </a:lnTo>
                      <a:lnTo>
                        <a:pt x="897" y="131"/>
                      </a:lnTo>
                      <a:lnTo>
                        <a:pt x="897" y="141"/>
                      </a:lnTo>
                      <a:lnTo>
                        <a:pt x="895" y="148"/>
                      </a:lnTo>
                      <a:lnTo>
                        <a:pt x="892" y="156"/>
                      </a:lnTo>
                      <a:lnTo>
                        <a:pt x="888" y="163"/>
                      </a:lnTo>
                      <a:lnTo>
                        <a:pt x="882" y="175"/>
                      </a:lnTo>
                      <a:lnTo>
                        <a:pt x="876" y="182"/>
                      </a:lnTo>
                      <a:lnTo>
                        <a:pt x="869" y="192"/>
                      </a:lnTo>
                      <a:lnTo>
                        <a:pt x="859" y="201"/>
                      </a:lnTo>
                      <a:lnTo>
                        <a:pt x="850" y="213"/>
                      </a:lnTo>
                      <a:lnTo>
                        <a:pt x="838" y="222"/>
                      </a:lnTo>
                      <a:lnTo>
                        <a:pt x="827" y="234"/>
                      </a:lnTo>
                      <a:lnTo>
                        <a:pt x="819" y="238"/>
                      </a:lnTo>
                      <a:lnTo>
                        <a:pt x="814" y="243"/>
                      </a:lnTo>
                      <a:lnTo>
                        <a:pt x="806" y="249"/>
                      </a:lnTo>
                      <a:lnTo>
                        <a:pt x="799" y="255"/>
                      </a:lnTo>
                      <a:lnTo>
                        <a:pt x="789" y="260"/>
                      </a:lnTo>
                      <a:lnTo>
                        <a:pt x="781" y="266"/>
                      </a:lnTo>
                      <a:lnTo>
                        <a:pt x="772" y="272"/>
                      </a:lnTo>
                      <a:lnTo>
                        <a:pt x="762" y="277"/>
                      </a:lnTo>
                      <a:lnTo>
                        <a:pt x="753" y="283"/>
                      </a:lnTo>
                      <a:lnTo>
                        <a:pt x="743" y="291"/>
                      </a:lnTo>
                      <a:lnTo>
                        <a:pt x="732" y="297"/>
                      </a:lnTo>
                      <a:lnTo>
                        <a:pt x="722" y="302"/>
                      </a:lnTo>
                      <a:lnTo>
                        <a:pt x="711" y="308"/>
                      </a:lnTo>
                      <a:lnTo>
                        <a:pt x="700" y="314"/>
                      </a:lnTo>
                      <a:lnTo>
                        <a:pt x="686" y="319"/>
                      </a:lnTo>
                      <a:lnTo>
                        <a:pt x="675" y="327"/>
                      </a:lnTo>
                      <a:lnTo>
                        <a:pt x="662" y="333"/>
                      </a:lnTo>
                      <a:lnTo>
                        <a:pt x="648" y="338"/>
                      </a:lnTo>
                      <a:lnTo>
                        <a:pt x="635" y="344"/>
                      </a:lnTo>
                      <a:lnTo>
                        <a:pt x="624" y="352"/>
                      </a:lnTo>
                      <a:lnTo>
                        <a:pt x="610" y="357"/>
                      </a:lnTo>
                      <a:lnTo>
                        <a:pt x="595" y="363"/>
                      </a:lnTo>
                      <a:lnTo>
                        <a:pt x="580" y="369"/>
                      </a:lnTo>
                      <a:lnTo>
                        <a:pt x="568" y="376"/>
                      </a:lnTo>
                      <a:lnTo>
                        <a:pt x="553" y="382"/>
                      </a:lnTo>
                      <a:lnTo>
                        <a:pt x="538" y="388"/>
                      </a:lnTo>
                      <a:lnTo>
                        <a:pt x="525" y="393"/>
                      </a:lnTo>
                      <a:lnTo>
                        <a:pt x="509" y="401"/>
                      </a:lnTo>
                      <a:lnTo>
                        <a:pt x="494" y="407"/>
                      </a:lnTo>
                      <a:lnTo>
                        <a:pt x="479" y="412"/>
                      </a:lnTo>
                      <a:lnTo>
                        <a:pt x="464" y="418"/>
                      </a:lnTo>
                      <a:lnTo>
                        <a:pt x="449" y="424"/>
                      </a:lnTo>
                      <a:lnTo>
                        <a:pt x="433" y="428"/>
                      </a:lnTo>
                      <a:lnTo>
                        <a:pt x="420" y="435"/>
                      </a:lnTo>
                      <a:lnTo>
                        <a:pt x="405" y="441"/>
                      </a:lnTo>
                      <a:lnTo>
                        <a:pt x="390" y="449"/>
                      </a:lnTo>
                      <a:lnTo>
                        <a:pt x="374" y="452"/>
                      </a:lnTo>
                      <a:lnTo>
                        <a:pt x="359" y="458"/>
                      </a:lnTo>
                      <a:lnTo>
                        <a:pt x="344" y="464"/>
                      </a:lnTo>
                      <a:lnTo>
                        <a:pt x="331" y="469"/>
                      </a:lnTo>
                      <a:lnTo>
                        <a:pt x="316" y="473"/>
                      </a:lnTo>
                      <a:lnTo>
                        <a:pt x="302" y="479"/>
                      </a:lnTo>
                      <a:lnTo>
                        <a:pt x="287" y="485"/>
                      </a:lnTo>
                      <a:lnTo>
                        <a:pt x="274" y="490"/>
                      </a:lnTo>
                      <a:lnTo>
                        <a:pt x="258" y="494"/>
                      </a:lnTo>
                      <a:lnTo>
                        <a:pt x="245" y="498"/>
                      </a:lnTo>
                      <a:lnTo>
                        <a:pt x="230" y="502"/>
                      </a:lnTo>
                      <a:lnTo>
                        <a:pt x="217" y="507"/>
                      </a:lnTo>
                      <a:lnTo>
                        <a:pt x="203" y="511"/>
                      </a:lnTo>
                      <a:lnTo>
                        <a:pt x="190" y="515"/>
                      </a:lnTo>
                      <a:lnTo>
                        <a:pt x="177" y="519"/>
                      </a:lnTo>
                      <a:lnTo>
                        <a:pt x="167" y="523"/>
                      </a:lnTo>
                      <a:lnTo>
                        <a:pt x="154" y="526"/>
                      </a:lnTo>
                      <a:lnTo>
                        <a:pt x="141" y="528"/>
                      </a:lnTo>
                      <a:lnTo>
                        <a:pt x="129" y="532"/>
                      </a:lnTo>
                      <a:lnTo>
                        <a:pt x="120" y="536"/>
                      </a:lnTo>
                      <a:lnTo>
                        <a:pt x="108" y="538"/>
                      </a:lnTo>
                      <a:lnTo>
                        <a:pt x="99" y="542"/>
                      </a:lnTo>
                      <a:lnTo>
                        <a:pt x="89" y="544"/>
                      </a:lnTo>
                      <a:lnTo>
                        <a:pt x="80" y="547"/>
                      </a:lnTo>
                      <a:lnTo>
                        <a:pt x="70" y="547"/>
                      </a:lnTo>
                      <a:lnTo>
                        <a:pt x="61" y="551"/>
                      </a:lnTo>
                      <a:lnTo>
                        <a:pt x="53" y="551"/>
                      </a:lnTo>
                      <a:lnTo>
                        <a:pt x="45" y="555"/>
                      </a:lnTo>
                      <a:lnTo>
                        <a:pt x="38" y="555"/>
                      </a:lnTo>
                      <a:lnTo>
                        <a:pt x="32" y="555"/>
                      </a:lnTo>
                      <a:lnTo>
                        <a:pt x="26" y="557"/>
                      </a:lnTo>
                      <a:lnTo>
                        <a:pt x="21" y="557"/>
                      </a:lnTo>
                      <a:lnTo>
                        <a:pt x="9" y="557"/>
                      </a:lnTo>
                      <a:lnTo>
                        <a:pt x="4" y="557"/>
                      </a:lnTo>
                      <a:lnTo>
                        <a:pt x="0" y="555"/>
                      </a:lnTo>
                      <a:lnTo>
                        <a:pt x="0" y="555"/>
                      </a:lnTo>
                      <a:lnTo>
                        <a:pt x="0" y="549"/>
                      </a:lnTo>
                      <a:lnTo>
                        <a:pt x="4" y="545"/>
                      </a:lnTo>
                      <a:lnTo>
                        <a:pt x="9" y="542"/>
                      </a:lnTo>
                      <a:lnTo>
                        <a:pt x="17" y="536"/>
                      </a:lnTo>
                      <a:lnTo>
                        <a:pt x="26" y="530"/>
                      </a:lnTo>
                      <a:lnTo>
                        <a:pt x="38" y="526"/>
                      </a:lnTo>
                      <a:lnTo>
                        <a:pt x="45" y="523"/>
                      </a:lnTo>
                      <a:lnTo>
                        <a:pt x="53" y="521"/>
                      </a:lnTo>
                      <a:lnTo>
                        <a:pt x="61" y="519"/>
                      </a:lnTo>
                      <a:lnTo>
                        <a:pt x="70" y="517"/>
                      </a:lnTo>
                      <a:lnTo>
                        <a:pt x="76" y="513"/>
                      </a:lnTo>
                      <a:lnTo>
                        <a:pt x="85" y="509"/>
                      </a:lnTo>
                      <a:lnTo>
                        <a:pt x="95" y="506"/>
                      </a:lnTo>
                      <a:lnTo>
                        <a:pt x="104" y="504"/>
                      </a:lnTo>
                      <a:lnTo>
                        <a:pt x="116" y="500"/>
                      </a:lnTo>
                      <a:lnTo>
                        <a:pt x="125" y="496"/>
                      </a:lnTo>
                      <a:lnTo>
                        <a:pt x="137" y="492"/>
                      </a:lnTo>
                      <a:lnTo>
                        <a:pt x="148" y="490"/>
                      </a:lnTo>
                      <a:lnTo>
                        <a:pt x="160" y="485"/>
                      </a:lnTo>
                      <a:lnTo>
                        <a:pt x="169" y="481"/>
                      </a:lnTo>
                      <a:lnTo>
                        <a:pt x="182" y="479"/>
                      </a:lnTo>
                      <a:lnTo>
                        <a:pt x="196" y="475"/>
                      </a:lnTo>
                      <a:lnTo>
                        <a:pt x="207" y="469"/>
                      </a:lnTo>
                      <a:lnTo>
                        <a:pt x="220" y="466"/>
                      </a:lnTo>
                      <a:lnTo>
                        <a:pt x="232" y="464"/>
                      </a:lnTo>
                      <a:lnTo>
                        <a:pt x="247" y="460"/>
                      </a:lnTo>
                      <a:lnTo>
                        <a:pt x="258" y="454"/>
                      </a:lnTo>
                      <a:lnTo>
                        <a:pt x="272" y="450"/>
                      </a:lnTo>
                      <a:lnTo>
                        <a:pt x="285" y="445"/>
                      </a:lnTo>
                      <a:lnTo>
                        <a:pt x="298" y="441"/>
                      </a:lnTo>
                      <a:lnTo>
                        <a:pt x="312" y="435"/>
                      </a:lnTo>
                      <a:lnTo>
                        <a:pt x="325" y="431"/>
                      </a:lnTo>
                      <a:lnTo>
                        <a:pt x="340" y="426"/>
                      </a:lnTo>
                      <a:lnTo>
                        <a:pt x="354" y="422"/>
                      </a:lnTo>
                      <a:lnTo>
                        <a:pt x="367" y="416"/>
                      </a:lnTo>
                      <a:lnTo>
                        <a:pt x="380" y="412"/>
                      </a:lnTo>
                      <a:lnTo>
                        <a:pt x="395" y="407"/>
                      </a:lnTo>
                      <a:lnTo>
                        <a:pt x="409" y="401"/>
                      </a:lnTo>
                      <a:lnTo>
                        <a:pt x="422" y="395"/>
                      </a:lnTo>
                      <a:lnTo>
                        <a:pt x="437" y="392"/>
                      </a:lnTo>
                      <a:lnTo>
                        <a:pt x="451" y="386"/>
                      </a:lnTo>
                      <a:lnTo>
                        <a:pt x="466" y="382"/>
                      </a:lnTo>
                      <a:lnTo>
                        <a:pt x="477" y="374"/>
                      </a:lnTo>
                      <a:lnTo>
                        <a:pt x="490" y="369"/>
                      </a:lnTo>
                      <a:lnTo>
                        <a:pt x="504" y="363"/>
                      </a:lnTo>
                      <a:lnTo>
                        <a:pt x="517" y="357"/>
                      </a:lnTo>
                      <a:lnTo>
                        <a:pt x="530" y="350"/>
                      </a:lnTo>
                      <a:lnTo>
                        <a:pt x="544" y="346"/>
                      </a:lnTo>
                      <a:lnTo>
                        <a:pt x="555" y="338"/>
                      </a:lnTo>
                      <a:lnTo>
                        <a:pt x="568" y="335"/>
                      </a:lnTo>
                      <a:lnTo>
                        <a:pt x="580" y="327"/>
                      </a:lnTo>
                      <a:lnTo>
                        <a:pt x="591" y="321"/>
                      </a:lnTo>
                      <a:lnTo>
                        <a:pt x="603" y="314"/>
                      </a:lnTo>
                      <a:lnTo>
                        <a:pt x="616" y="308"/>
                      </a:lnTo>
                      <a:lnTo>
                        <a:pt x="625" y="300"/>
                      </a:lnTo>
                      <a:lnTo>
                        <a:pt x="637" y="293"/>
                      </a:lnTo>
                      <a:lnTo>
                        <a:pt x="646" y="287"/>
                      </a:lnTo>
                      <a:lnTo>
                        <a:pt x="660" y="281"/>
                      </a:lnTo>
                      <a:lnTo>
                        <a:pt x="667" y="272"/>
                      </a:lnTo>
                      <a:lnTo>
                        <a:pt x="677" y="264"/>
                      </a:lnTo>
                      <a:lnTo>
                        <a:pt x="684" y="258"/>
                      </a:lnTo>
                      <a:lnTo>
                        <a:pt x="694" y="251"/>
                      </a:lnTo>
                      <a:lnTo>
                        <a:pt x="702" y="243"/>
                      </a:lnTo>
                      <a:lnTo>
                        <a:pt x="709" y="238"/>
                      </a:lnTo>
                      <a:lnTo>
                        <a:pt x="717" y="232"/>
                      </a:lnTo>
                      <a:lnTo>
                        <a:pt x="724" y="226"/>
                      </a:lnTo>
                      <a:lnTo>
                        <a:pt x="736" y="213"/>
                      </a:lnTo>
                      <a:lnTo>
                        <a:pt x="747" y="201"/>
                      </a:lnTo>
                      <a:lnTo>
                        <a:pt x="757" y="190"/>
                      </a:lnTo>
                      <a:lnTo>
                        <a:pt x="768" y="181"/>
                      </a:lnTo>
                      <a:lnTo>
                        <a:pt x="774" y="171"/>
                      </a:lnTo>
                      <a:lnTo>
                        <a:pt x="781" y="160"/>
                      </a:lnTo>
                      <a:lnTo>
                        <a:pt x="785" y="150"/>
                      </a:lnTo>
                      <a:lnTo>
                        <a:pt x="791" y="143"/>
                      </a:lnTo>
                      <a:lnTo>
                        <a:pt x="795" y="133"/>
                      </a:lnTo>
                      <a:lnTo>
                        <a:pt x="799" y="125"/>
                      </a:lnTo>
                      <a:lnTo>
                        <a:pt x="799" y="118"/>
                      </a:lnTo>
                      <a:lnTo>
                        <a:pt x="800" y="110"/>
                      </a:lnTo>
                      <a:lnTo>
                        <a:pt x="800" y="105"/>
                      </a:lnTo>
                      <a:lnTo>
                        <a:pt x="800" y="97"/>
                      </a:lnTo>
                      <a:lnTo>
                        <a:pt x="799" y="89"/>
                      </a:lnTo>
                      <a:lnTo>
                        <a:pt x="799" y="86"/>
                      </a:lnTo>
                      <a:lnTo>
                        <a:pt x="793" y="72"/>
                      </a:lnTo>
                      <a:lnTo>
                        <a:pt x="789" y="65"/>
                      </a:lnTo>
                      <a:lnTo>
                        <a:pt x="783" y="55"/>
                      </a:lnTo>
                      <a:lnTo>
                        <a:pt x="778" y="49"/>
                      </a:lnTo>
                      <a:lnTo>
                        <a:pt x="772" y="42"/>
                      </a:lnTo>
                      <a:lnTo>
                        <a:pt x="770" y="38"/>
                      </a:lnTo>
                      <a:lnTo>
                        <a:pt x="762" y="27"/>
                      </a:lnTo>
                      <a:lnTo>
                        <a:pt x="760" y="17"/>
                      </a:lnTo>
                      <a:lnTo>
                        <a:pt x="760" y="8"/>
                      </a:lnTo>
                      <a:lnTo>
                        <a:pt x="766" y="4"/>
                      </a:lnTo>
                      <a:lnTo>
                        <a:pt x="770" y="0"/>
                      </a:lnTo>
                      <a:lnTo>
                        <a:pt x="774" y="0"/>
                      </a:lnTo>
                      <a:lnTo>
                        <a:pt x="779" y="0"/>
                      </a:lnTo>
                      <a:lnTo>
                        <a:pt x="789" y="4"/>
                      </a:lnTo>
                      <a:lnTo>
                        <a:pt x="795" y="6"/>
                      </a:lnTo>
                      <a:lnTo>
                        <a:pt x="806" y="11"/>
                      </a:lnTo>
                      <a:lnTo>
                        <a:pt x="810" y="15"/>
                      </a:lnTo>
                      <a:lnTo>
                        <a:pt x="816" y="19"/>
                      </a:lnTo>
                      <a:lnTo>
                        <a:pt x="823" y="23"/>
                      </a:lnTo>
                      <a:lnTo>
                        <a:pt x="831" y="29"/>
                      </a:lnTo>
                      <a:lnTo>
                        <a:pt x="831" y="2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9" name="Freeform 98"/>
                <p:cNvSpPr>
                  <a:spLocks/>
                </p:cNvSpPr>
                <p:nvPr/>
              </p:nvSpPr>
              <p:spPr bwMode="auto">
                <a:xfrm>
                  <a:off x="4060570" y="2896756"/>
                  <a:ext cx="362391" cy="127736"/>
                </a:xfrm>
                <a:custGeom>
                  <a:avLst/>
                  <a:gdLst/>
                  <a:ahLst/>
                  <a:cxnLst>
                    <a:cxn ang="0">
                      <a:pos x="280" y="0"/>
                    </a:cxn>
                    <a:cxn ang="0">
                      <a:pos x="322" y="4"/>
                    </a:cxn>
                    <a:cxn ang="0">
                      <a:pos x="348" y="8"/>
                    </a:cxn>
                    <a:cxn ang="0">
                      <a:pos x="377" y="10"/>
                    </a:cxn>
                    <a:cxn ang="0">
                      <a:pos x="405" y="16"/>
                    </a:cxn>
                    <a:cxn ang="0">
                      <a:pos x="434" y="23"/>
                    </a:cxn>
                    <a:cxn ang="0">
                      <a:pos x="466" y="31"/>
                    </a:cxn>
                    <a:cxn ang="0">
                      <a:pos x="495" y="39"/>
                    </a:cxn>
                    <a:cxn ang="0">
                      <a:pos x="525" y="46"/>
                    </a:cxn>
                    <a:cxn ang="0">
                      <a:pos x="555" y="58"/>
                    </a:cxn>
                    <a:cxn ang="0">
                      <a:pos x="586" y="67"/>
                    </a:cxn>
                    <a:cxn ang="0">
                      <a:pos x="614" y="78"/>
                    </a:cxn>
                    <a:cxn ang="0">
                      <a:pos x="643" y="90"/>
                    </a:cxn>
                    <a:cxn ang="0">
                      <a:pos x="669" y="103"/>
                    </a:cxn>
                    <a:cxn ang="0">
                      <a:pos x="702" y="120"/>
                    </a:cxn>
                    <a:cxn ang="0">
                      <a:pos x="738" y="143"/>
                    </a:cxn>
                    <a:cxn ang="0">
                      <a:pos x="763" y="172"/>
                    </a:cxn>
                    <a:cxn ang="0">
                      <a:pos x="761" y="211"/>
                    </a:cxn>
                    <a:cxn ang="0">
                      <a:pos x="730" y="244"/>
                    </a:cxn>
                    <a:cxn ang="0">
                      <a:pos x="690" y="270"/>
                    </a:cxn>
                    <a:cxn ang="0">
                      <a:pos x="649" y="251"/>
                    </a:cxn>
                    <a:cxn ang="0">
                      <a:pos x="618" y="223"/>
                    </a:cxn>
                    <a:cxn ang="0">
                      <a:pos x="586" y="189"/>
                    </a:cxn>
                    <a:cxn ang="0">
                      <a:pos x="544" y="151"/>
                    </a:cxn>
                    <a:cxn ang="0">
                      <a:pos x="502" y="120"/>
                    </a:cxn>
                    <a:cxn ang="0">
                      <a:pos x="476" y="103"/>
                    </a:cxn>
                    <a:cxn ang="0">
                      <a:pos x="447" y="90"/>
                    </a:cxn>
                    <a:cxn ang="0">
                      <a:pos x="415" y="77"/>
                    </a:cxn>
                    <a:cxn ang="0">
                      <a:pos x="380" y="69"/>
                    </a:cxn>
                    <a:cxn ang="0">
                      <a:pos x="344" y="63"/>
                    </a:cxn>
                    <a:cxn ang="0">
                      <a:pos x="308" y="59"/>
                    </a:cxn>
                    <a:cxn ang="0">
                      <a:pos x="274" y="58"/>
                    </a:cxn>
                    <a:cxn ang="0">
                      <a:pos x="240" y="58"/>
                    </a:cxn>
                    <a:cxn ang="0">
                      <a:pos x="206" y="58"/>
                    </a:cxn>
                    <a:cxn ang="0">
                      <a:pos x="173" y="59"/>
                    </a:cxn>
                    <a:cxn ang="0">
                      <a:pos x="143" y="61"/>
                    </a:cxn>
                    <a:cxn ang="0">
                      <a:pos x="114" y="65"/>
                    </a:cxn>
                    <a:cxn ang="0">
                      <a:pos x="80" y="67"/>
                    </a:cxn>
                    <a:cxn ang="0">
                      <a:pos x="38" y="71"/>
                    </a:cxn>
                    <a:cxn ang="0">
                      <a:pos x="10" y="71"/>
                    </a:cxn>
                    <a:cxn ang="0">
                      <a:pos x="2" y="56"/>
                    </a:cxn>
                    <a:cxn ang="0">
                      <a:pos x="31" y="33"/>
                    </a:cxn>
                    <a:cxn ang="0">
                      <a:pos x="59" y="23"/>
                    </a:cxn>
                    <a:cxn ang="0">
                      <a:pos x="93" y="18"/>
                    </a:cxn>
                    <a:cxn ang="0">
                      <a:pos x="131" y="10"/>
                    </a:cxn>
                    <a:cxn ang="0">
                      <a:pos x="173" y="6"/>
                    </a:cxn>
                    <a:cxn ang="0">
                      <a:pos x="217" y="2"/>
                    </a:cxn>
                    <a:cxn ang="0">
                      <a:pos x="251" y="2"/>
                    </a:cxn>
                  </a:cxnLst>
                  <a:rect l="0" t="0" r="r" b="b"/>
                  <a:pathLst>
                    <a:path w="766" h="270">
                      <a:moveTo>
                        <a:pt x="251" y="2"/>
                      </a:moveTo>
                      <a:lnTo>
                        <a:pt x="259" y="0"/>
                      </a:lnTo>
                      <a:lnTo>
                        <a:pt x="270" y="0"/>
                      </a:lnTo>
                      <a:lnTo>
                        <a:pt x="280" y="0"/>
                      </a:lnTo>
                      <a:lnTo>
                        <a:pt x="293" y="2"/>
                      </a:lnTo>
                      <a:lnTo>
                        <a:pt x="302" y="2"/>
                      </a:lnTo>
                      <a:lnTo>
                        <a:pt x="316" y="4"/>
                      </a:lnTo>
                      <a:lnTo>
                        <a:pt x="322" y="4"/>
                      </a:lnTo>
                      <a:lnTo>
                        <a:pt x="329" y="4"/>
                      </a:lnTo>
                      <a:lnTo>
                        <a:pt x="337" y="6"/>
                      </a:lnTo>
                      <a:lnTo>
                        <a:pt x="342" y="8"/>
                      </a:lnTo>
                      <a:lnTo>
                        <a:pt x="348" y="8"/>
                      </a:lnTo>
                      <a:lnTo>
                        <a:pt x="356" y="8"/>
                      </a:lnTo>
                      <a:lnTo>
                        <a:pt x="361" y="10"/>
                      </a:lnTo>
                      <a:lnTo>
                        <a:pt x="369" y="10"/>
                      </a:lnTo>
                      <a:lnTo>
                        <a:pt x="377" y="10"/>
                      </a:lnTo>
                      <a:lnTo>
                        <a:pt x="384" y="12"/>
                      </a:lnTo>
                      <a:lnTo>
                        <a:pt x="390" y="14"/>
                      </a:lnTo>
                      <a:lnTo>
                        <a:pt x="399" y="16"/>
                      </a:lnTo>
                      <a:lnTo>
                        <a:pt x="405" y="16"/>
                      </a:lnTo>
                      <a:lnTo>
                        <a:pt x="413" y="18"/>
                      </a:lnTo>
                      <a:lnTo>
                        <a:pt x="420" y="19"/>
                      </a:lnTo>
                      <a:lnTo>
                        <a:pt x="428" y="21"/>
                      </a:lnTo>
                      <a:lnTo>
                        <a:pt x="434" y="23"/>
                      </a:lnTo>
                      <a:lnTo>
                        <a:pt x="443" y="25"/>
                      </a:lnTo>
                      <a:lnTo>
                        <a:pt x="449" y="25"/>
                      </a:lnTo>
                      <a:lnTo>
                        <a:pt x="458" y="29"/>
                      </a:lnTo>
                      <a:lnTo>
                        <a:pt x="466" y="31"/>
                      </a:lnTo>
                      <a:lnTo>
                        <a:pt x="472" y="33"/>
                      </a:lnTo>
                      <a:lnTo>
                        <a:pt x="479" y="35"/>
                      </a:lnTo>
                      <a:lnTo>
                        <a:pt x="487" y="37"/>
                      </a:lnTo>
                      <a:lnTo>
                        <a:pt x="495" y="39"/>
                      </a:lnTo>
                      <a:lnTo>
                        <a:pt x="502" y="40"/>
                      </a:lnTo>
                      <a:lnTo>
                        <a:pt x="510" y="42"/>
                      </a:lnTo>
                      <a:lnTo>
                        <a:pt x="519" y="46"/>
                      </a:lnTo>
                      <a:lnTo>
                        <a:pt x="525" y="46"/>
                      </a:lnTo>
                      <a:lnTo>
                        <a:pt x="533" y="48"/>
                      </a:lnTo>
                      <a:lnTo>
                        <a:pt x="540" y="52"/>
                      </a:lnTo>
                      <a:lnTo>
                        <a:pt x="548" y="56"/>
                      </a:lnTo>
                      <a:lnTo>
                        <a:pt x="555" y="58"/>
                      </a:lnTo>
                      <a:lnTo>
                        <a:pt x="563" y="59"/>
                      </a:lnTo>
                      <a:lnTo>
                        <a:pt x="571" y="61"/>
                      </a:lnTo>
                      <a:lnTo>
                        <a:pt x="578" y="65"/>
                      </a:lnTo>
                      <a:lnTo>
                        <a:pt x="586" y="67"/>
                      </a:lnTo>
                      <a:lnTo>
                        <a:pt x="593" y="71"/>
                      </a:lnTo>
                      <a:lnTo>
                        <a:pt x="601" y="73"/>
                      </a:lnTo>
                      <a:lnTo>
                        <a:pt x="607" y="77"/>
                      </a:lnTo>
                      <a:lnTo>
                        <a:pt x="614" y="78"/>
                      </a:lnTo>
                      <a:lnTo>
                        <a:pt x="622" y="80"/>
                      </a:lnTo>
                      <a:lnTo>
                        <a:pt x="628" y="84"/>
                      </a:lnTo>
                      <a:lnTo>
                        <a:pt x="637" y="88"/>
                      </a:lnTo>
                      <a:lnTo>
                        <a:pt x="643" y="90"/>
                      </a:lnTo>
                      <a:lnTo>
                        <a:pt x="650" y="94"/>
                      </a:lnTo>
                      <a:lnTo>
                        <a:pt x="656" y="96"/>
                      </a:lnTo>
                      <a:lnTo>
                        <a:pt x="664" y="99"/>
                      </a:lnTo>
                      <a:lnTo>
                        <a:pt x="669" y="103"/>
                      </a:lnTo>
                      <a:lnTo>
                        <a:pt x="677" y="107"/>
                      </a:lnTo>
                      <a:lnTo>
                        <a:pt x="685" y="111"/>
                      </a:lnTo>
                      <a:lnTo>
                        <a:pt x="690" y="115"/>
                      </a:lnTo>
                      <a:lnTo>
                        <a:pt x="702" y="120"/>
                      </a:lnTo>
                      <a:lnTo>
                        <a:pt x="713" y="126"/>
                      </a:lnTo>
                      <a:lnTo>
                        <a:pt x="723" y="132"/>
                      </a:lnTo>
                      <a:lnTo>
                        <a:pt x="732" y="137"/>
                      </a:lnTo>
                      <a:lnTo>
                        <a:pt x="738" y="143"/>
                      </a:lnTo>
                      <a:lnTo>
                        <a:pt x="746" y="149"/>
                      </a:lnTo>
                      <a:lnTo>
                        <a:pt x="751" y="154"/>
                      </a:lnTo>
                      <a:lnTo>
                        <a:pt x="757" y="162"/>
                      </a:lnTo>
                      <a:lnTo>
                        <a:pt x="763" y="172"/>
                      </a:lnTo>
                      <a:lnTo>
                        <a:pt x="766" y="183"/>
                      </a:lnTo>
                      <a:lnTo>
                        <a:pt x="766" y="192"/>
                      </a:lnTo>
                      <a:lnTo>
                        <a:pt x="766" y="202"/>
                      </a:lnTo>
                      <a:lnTo>
                        <a:pt x="761" y="211"/>
                      </a:lnTo>
                      <a:lnTo>
                        <a:pt x="755" y="219"/>
                      </a:lnTo>
                      <a:lnTo>
                        <a:pt x="747" y="227"/>
                      </a:lnTo>
                      <a:lnTo>
                        <a:pt x="740" y="236"/>
                      </a:lnTo>
                      <a:lnTo>
                        <a:pt x="730" y="244"/>
                      </a:lnTo>
                      <a:lnTo>
                        <a:pt x="721" y="253"/>
                      </a:lnTo>
                      <a:lnTo>
                        <a:pt x="709" y="259"/>
                      </a:lnTo>
                      <a:lnTo>
                        <a:pt x="702" y="268"/>
                      </a:lnTo>
                      <a:lnTo>
                        <a:pt x="690" y="270"/>
                      </a:lnTo>
                      <a:lnTo>
                        <a:pt x="681" y="270"/>
                      </a:lnTo>
                      <a:lnTo>
                        <a:pt x="669" y="265"/>
                      </a:lnTo>
                      <a:lnTo>
                        <a:pt x="656" y="257"/>
                      </a:lnTo>
                      <a:lnTo>
                        <a:pt x="649" y="251"/>
                      </a:lnTo>
                      <a:lnTo>
                        <a:pt x="641" y="246"/>
                      </a:lnTo>
                      <a:lnTo>
                        <a:pt x="635" y="238"/>
                      </a:lnTo>
                      <a:lnTo>
                        <a:pt x="628" y="230"/>
                      </a:lnTo>
                      <a:lnTo>
                        <a:pt x="618" y="223"/>
                      </a:lnTo>
                      <a:lnTo>
                        <a:pt x="612" y="215"/>
                      </a:lnTo>
                      <a:lnTo>
                        <a:pt x="603" y="206"/>
                      </a:lnTo>
                      <a:lnTo>
                        <a:pt x="595" y="198"/>
                      </a:lnTo>
                      <a:lnTo>
                        <a:pt x="586" y="189"/>
                      </a:lnTo>
                      <a:lnTo>
                        <a:pt x="576" y="179"/>
                      </a:lnTo>
                      <a:lnTo>
                        <a:pt x="565" y="170"/>
                      </a:lnTo>
                      <a:lnTo>
                        <a:pt x="555" y="160"/>
                      </a:lnTo>
                      <a:lnTo>
                        <a:pt x="544" y="151"/>
                      </a:lnTo>
                      <a:lnTo>
                        <a:pt x="533" y="141"/>
                      </a:lnTo>
                      <a:lnTo>
                        <a:pt x="521" y="132"/>
                      </a:lnTo>
                      <a:lnTo>
                        <a:pt x="510" y="124"/>
                      </a:lnTo>
                      <a:lnTo>
                        <a:pt x="502" y="120"/>
                      </a:lnTo>
                      <a:lnTo>
                        <a:pt x="495" y="115"/>
                      </a:lnTo>
                      <a:lnTo>
                        <a:pt x="487" y="111"/>
                      </a:lnTo>
                      <a:lnTo>
                        <a:pt x="481" y="107"/>
                      </a:lnTo>
                      <a:lnTo>
                        <a:pt x="476" y="103"/>
                      </a:lnTo>
                      <a:lnTo>
                        <a:pt x="468" y="99"/>
                      </a:lnTo>
                      <a:lnTo>
                        <a:pt x="460" y="96"/>
                      </a:lnTo>
                      <a:lnTo>
                        <a:pt x="455" y="92"/>
                      </a:lnTo>
                      <a:lnTo>
                        <a:pt x="447" y="90"/>
                      </a:lnTo>
                      <a:lnTo>
                        <a:pt x="437" y="86"/>
                      </a:lnTo>
                      <a:lnTo>
                        <a:pt x="430" y="82"/>
                      </a:lnTo>
                      <a:lnTo>
                        <a:pt x="422" y="80"/>
                      </a:lnTo>
                      <a:lnTo>
                        <a:pt x="415" y="77"/>
                      </a:lnTo>
                      <a:lnTo>
                        <a:pt x="405" y="77"/>
                      </a:lnTo>
                      <a:lnTo>
                        <a:pt x="398" y="73"/>
                      </a:lnTo>
                      <a:lnTo>
                        <a:pt x="390" y="73"/>
                      </a:lnTo>
                      <a:lnTo>
                        <a:pt x="380" y="69"/>
                      </a:lnTo>
                      <a:lnTo>
                        <a:pt x="371" y="67"/>
                      </a:lnTo>
                      <a:lnTo>
                        <a:pt x="361" y="65"/>
                      </a:lnTo>
                      <a:lnTo>
                        <a:pt x="354" y="65"/>
                      </a:lnTo>
                      <a:lnTo>
                        <a:pt x="344" y="63"/>
                      </a:lnTo>
                      <a:lnTo>
                        <a:pt x="337" y="61"/>
                      </a:lnTo>
                      <a:lnTo>
                        <a:pt x="327" y="61"/>
                      </a:lnTo>
                      <a:lnTo>
                        <a:pt x="318" y="61"/>
                      </a:lnTo>
                      <a:lnTo>
                        <a:pt x="308" y="59"/>
                      </a:lnTo>
                      <a:lnTo>
                        <a:pt x="301" y="58"/>
                      </a:lnTo>
                      <a:lnTo>
                        <a:pt x="291" y="58"/>
                      </a:lnTo>
                      <a:lnTo>
                        <a:pt x="283" y="58"/>
                      </a:lnTo>
                      <a:lnTo>
                        <a:pt x="274" y="58"/>
                      </a:lnTo>
                      <a:lnTo>
                        <a:pt x="264" y="58"/>
                      </a:lnTo>
                      <a:lnTo>
                        <a:pt x="255" y="58"/>
                      </a:lnTo>
                      <a:lnTo>
                        <a:pt x="249" y="58"/>
                      </a:lnTo>
                      <a:lnTo>
                        <a:pt x="240" y="58"/>
                      </a:lnTo>
                      <a:lnTo>
                        <a:pt x="230" y="58"/>
                      </a:lnTo>
                      <a:lnTo>
                        <a:pt x="223" y="58"/>
                      </a:lnTo>
                      <a:lnTo>
                        <a:pt x="215" y="58"/>
                      </a:lnTo>
                      <a:lnTo>
                        <a:pt x="206" y="58"/>
                      </a:lnTo>
                      <a:lnTo>
                        <a:pt x="198" y="58"/>
                      </a:lnTo>
                      <a:lnTo>
                        <a:pt x="188" y="58"/>
                      </a:lnTo>
                      <a:lnTo>
                        <a:pt x="183" y="59"/>
                      </a:lnTo>
                      <a:lnTo>
                        <a:pt x="173" y="59"/>
                      </a:lnTo>
                      <a:lnTo>
                        <a:pt x="166" y="59"/>
                      </a:lnTo>
                      <a:lnTo>
                        <a:pt x="158" y="61"/>
                      </a:lnTo>
                      <a:lnTo>
                        <a:pt x="150" y="61"/>
                      </a:lnTo>
                      <a:lnTo>
                        <a:pt x="143" y="61"/>
                      </a:lnTo>
                      <a:lnTo>
                        <a:pt x="135" y="63"/>
                      </a:lnTo>
                      <a:lnTo>
                        <a:pt x="129" y="65"/>
                      </a:lnTo>
                      <a:lnTo>
                        <a:pt x="122" y="65"/>
                      </a:lnTo>
                      <a:lnTo>
                        <a:pt x="114" y="65"/>
                      </a:lnTo>
                      <a:lnTo>
                        <a:pt x="107" y="65"/>
                      </a:lnTo>
                      <a:lnTo>
                        <a:pt x="101" y="67"/>
                      </a:lnTo>
                      <a:lnTo>
                        <a:pt x="93" y="67"/>
                      </a:lnTo>
                      <a:lnTo>
                        <a:pt x="80" y="67"/>
                      </a:lnTo>
                      <a:lnTo>
                        <a:pt x="71" y="71"/>
                      </a:lnTo>
                      <a:lnTo>
                        <a:pt x="57" y="71"/>
                      </a:lnTo>
                      <a:lnTo>
                        <a:pt x="48" y="71"/>
                      </a:lnTo>
                      <a:lnTo>
                        <a:pt x="38" y="71"/>
                      </a:lnTo>
                      <a:lnTo>
                        <a:pt x="31" y="73"/>
                      </a:lnTo>
                      <a:lnTo>
                        <a:pt x="21" y="71"/>
                      </a:lnTo>
                      <a:lnTo>
                        <a:pt x="15" y="71"/>
                      </a:lnTo>
                      <a:lnTo>
                        <a:pt x="10" y="71"/>
                      </a:lnTo>
                      <a:lnTo>
                        <a:pt x="6" y="71"/>
                      </a:lnTo>
                      <a:lnTo>
                        <a:pt x="0" y="67"/>
                      </a:lnTo>
                      <a:lnTo>
                        <a:pt x="0" y="61"/>
                      </a:lnTo>
                      <a:lnTo>
                        <a:pt x="2" y="56"/>
                      </a:lnTo>
                      <a:lnTo>
                        <a:pt x="8" y="48"/>
                      </a:lnTo>
                      <a:lnTo>
                        <a:pt x="15" y="42"/>
                      </a:lnTo>
                      <a:lnTo>
                        <a:pt x="27" y="37"/>
                      </a:lnTo>
                      <a:lnTo>
                        <a:pt x="31" y="33"/>
                      </a:lnTo>
                      <a:lnTo>
                        <a:pt x="38" y="31"/>
                      </a:lnTo>
                      <a:lnTo>
                        <a:pt x="46" y="29"/>
                      </a:lnTo>
                      <a:lnTo>
                        <a:pt x="51" y="25"/>
                      </a:lnTo>
                      <a:lnTo>
                        <a:pt x="59" y="23"/>
                      </a:lnTo>
                      <a:lnTo>
                        <a:pt x="67" y="23"/>
                      </a:lnTo>
                      <a:lnTo>
                        <a:pt x="76" y="19"/>
                      </a:lnTo>
                      <a:lnTo>
                        <a:pt x="86" y="19"/>
                      </a:lnTo>
                      <a:lnTo>
                        <a:pt x="93" y="18"/>
                      </a:lnTo>
                      <a:lnTo>
                        <a:pt x="103" y="16"/>
                      </a:lnTo>
                      <a:lnTo>
                        <a:pt x="110" y="14"/>
                      </a:lnTo>
                      <a:lnTo>
                        <a:pt x="122" y="12"/>
                      </a:lnTo>
                      <a:lnTo>
                        <a:pt x="131" y="10"/>
                      </a:lnTo>
                      <a:lnTo>
                        <a:pt x="143" y="8"/>
                      </a:lnTo>
                      <a:lnTo>
                        <a:pt x="152" y="8"/>
                      </a:lnTo>
                      <a:lnTo>
                        <a:pt x="164" y="8"/>
                      </a:lnTo>
                      <a:lnTo>
                        <a:pt x="173" y="6"/>
                      </a:lnTo>
                      <a:lnTo>
                        <a:pt x="185" y="4"/>
                      </a:lnTo>
                      <a:lnTo>
                        <a:pt x="196" y="4"/>
                      </a:lnTo>
                      <a:lnTo>
                        <a:pt x="206" y="4"/>
                      </a:lnTo>
                      <a:lnTo>
                        <a:pt x="217" y="2"/>
                      </a:lnTo>
                      <a:lnTo>
                        <a:pt x="228" y="2"/>
                      </a:lnTo>
                      <a:lnTo>
                        <a:pt x="240" y="2"/>
                      </a:lnTo>
                      <a:lnTo>
                        <a:pt x="251" y="2"/>
                      </a:lnTo>
                      <a:lnTo>
                        <a:pt x="251" y="2"/>
                      </a:lnTo>
                      <a:close/>
                    </a:path>
                  </a:pathLst>
                </a:custGeom>
                <a:solidFill>
                  <a:srgbClr val="FFE6F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40" name="Freeform 99"/>
                <p:cNvSpPr>
                  <a:spLocks/>
                </p:cNvSpPr>
                <p:nvPr/>
              </p:nvSpPr>
              <p:spPr bwMode="auto">
                <a:xfrm>
                  <a:off x="3989605" y="3033007"/>
                  <a:ext cx="349144" cy="67180"/>
                </a:xfrm>
                <a:custGeom>
                  <a:avLst/>
                  <a:gdLst/>
                  <a:ahLst/>
                  <a:cxnLst>
                    <a:cxn ang="0">
                      <a:pos x="0" y="124"/>
                    </a:cxn>
                    <a:cxn ang="0">
                      <a:pos x="21" y="130"/>
                    </a:cxn>
                    <a:cxn ang="0">
                      <a:pos x="47" y="135"/>
                    </a:cxn>
                    <a:cxn ang="0">
                      <a:pos x="72" y="137"/>
                    </a:cxn>
                    <a:cxn ang="0">
                      <a:pos x="103" y="139"/>
                    </a:cxn>
                    <a:cxn ang="0">
                      <a:pos x="135" y="141"/>
                    </a:cxn>
                    <a:cxn ang="0">
                      <a:pos x="173" y="141"/>
                    </a:cxn>
                    <a:cxn ang="0">
                      <a:pos x="211" y="141"/>
                    </a:cxn>
                    <a:cxn ang="0">
                      <a:pos x="255" y="143"/>
                    </a:cxn>
                    <a:cxn ang="0">
                      <a:pos x="295" y="141"/>
                    </a:cxn>
                    <a:cxn ang="0">
                      <a:pos x="338" y="139"/>
                    </a:cxn>
                    <a:cxn ang="0">
                      <a:pos x="380" y="139"/>
                    </a:cxn>
                    <a:cxn ang="0">
                      <a:pos x="424" y="137"/>
                    </a:cxn>
                    <a:cxn ang="0">
                      <a:pos x="464" y="135"/>
                    </a:cxn>
                    <a:cxn ang="0">
                      <a:pos x="504" y="132"/>
                    </a:cxn>
                    <a:cxn ang="0">
                      <a:pos x="542" y="130"/>
                    </a:cxn>
                    <a:cxn ang="0">
                      <a:pos x="578" y="128"/>
                    </a:cxn>
                    <a:cxn ang="0">
                      <a:pos x="607" y="124"/>
                    </a:cxn>
                    <a:cxn ang="0">
                      <a:pos x="635" y="120"/>
                    </a:cxn>
                    <a:cxn ang="0">
                      <a:pos x="658" y="116"/>
                    </a:cxn>
                    <a:cxn ang="0">
                      <a:pos x="677" y="113"/>
                    </a:cxn>
                    <a:cxn ang="0">
                      <a:pos x="705" y="103"/>
                    </a:cxn>
                    <a:cxn ang="0">
                      <a:pos x="726" y="94"/>
                    </a:cxn>
                    <a:cxn ang="0">
                      <a:pos x="738" y="73"/>
                    </a:cxn>
                    <a:cxn ang="0">
                      <a:pos x="723" y="54"/>
                    </a:cxn>
                    <a:cxn ang="0">
                      <a:pos x="690" y="42"/>
                    </a:cxn>
                    <a:cxn ang="0">
                      <a:pos x="669" y="38"/>
                    </a:cxn>
                    <a:cxn ang="0">
                      <a:pos x="643" y="37"/>
                    </a:cxn>
                    <a:cxn ang="0">
                      <a:pos x="616" y="35"/>
                    </a:cxn>
                    <a:cxn ang="0">
                      <a:pos x="595" y="33"/>
                    </a:cxn>
                    <a:cxn ang="0">
                      <a:pos x="574" y="31"/>
                    </a:cxn>
                    <a:cxn ang="0">
                      <a:pos x="549" y="29"/>
                    </a:cxn>
                    <a:cxn ang="0">
                      <a:pos x="525" y="27"/>
                    </a:cxn>
                    <a:cxn ang="0">
                      <a:pos x="496" y="23"/>
                    </a:cxn>
                    <a:cxn ang="0">
                      <a:pos x="466" y="19"/>
                    </a:cxn>
                    <a:cxn ang="0">
                      <a:pos x="435" y="16"/>
                    </a:cxn>
                    <a:cxn ang="0">
                      <a:pos x="407" y="14"/>
                    </a:cxn>
                    <a:cxn ang="0">
                      <a:pos x="376" y="10"/>
                    </a:cxn>
                    <a:cxn ang="0">
                      <a:pos x="346" y="6"/>
                    </a:cxn>
                    <a:cxn ang="0">
                      <a:pos x="314" y="4"/>
                    </a:cxn>
                    <a:cxn ang="0">
                      <a:pos x="285" y="4"/>
                    </a:cxn>
                    <a:cxn ang="0">
                      <a:pos x="255" y="0"/>
                    </a:cxn>
                    <a:cxn ang="0">
                      <a:pos x="230" y="0"/>
                    </a:cxn>
                    <a:cxn ang="0">
                      <a:pos x="203" y="0"/>
                    </a:cxn>
                    <a:cxn ang="0">
                      <a:pos x="182" y="0"/>
                    </a:cxn>
                    <a:cxn ang="0">
                      <a:pos x="162" y="0"/>
                    </a:cxn>
                    <a:cxn ang="0">
                      <a:pos x="135" y="6"/>
                    </a:cxn>
                    <a:cxn ang="0">
                      <a:pos x="110" y="19"/>
                    </a:cxn>
                    <a:cxn ang="0">
                      <a:pos x="84" y="38"/>
                    </a:cxn>
                    <a:cxn ang="0">
                      <a:pos x="63" y="54"/>
                    </a:cxn>
                    <a:cxn ang="0">
                      <a:pos x="44" y="73"/>
                    </a:cxn>
                    <a:cxn ang="0">
                      <a:pos x="23" y="94"/>
                    </a:cxn>
                    <a:cxn ang="0">
                      <a:pos x="2" y="118"/>
                    </a:cxn>
                  </a:cxnLst>
                  <a:rect l="0" t="0" r="r" b="b"/>
                  <a:pathLst>
                    <a:path w="738" h="143">
                      <a:moveTo>
                        <a:pt x="2" y="118"/>
                      </a:moveTo>
                      <a:lnTo>
                        <a:pt x="0" y="120"/>
                      </a:lnTo>
                      <a:lnTo>
                        <a:pt x="0" y="124"/>
                      </a:lnTo>
                      <a:lnTo>
                        <a:pt x="4" y="126"/>
                      </a:lnTo>
                      <a:lnTo>
                        <a:pt x="11" y="130"/>
                      </a:lnTo>
                      <a:lnTo>
                        <a:pt x="21" y="130"/>
                      </a:lnTo>
                      <a:lnTo>
                        <a:pt x="32" y="132"/>
                      </a:lnTo>
                      <a:lnTo>
                        <a:pt x="40" y="133"/>
                      </a:lnTo>
                      <a:lnTo>
                        <a:pt x="47" y="135"/>
                      </a:lnTo>
                      <a:lnTo>
                        <a:pt x="55" y="135"/>
                      </a:lnTo>
                      <a:lnTo>
                        <a:pt x="65" y="137"/>
                      </a:lnTo>
                      <a:lnTo>
                        <a:pt x="72" y="137"/>
                      </a:lnTo>
                      <a:lnTo>
                        <a:pt x="82" y="139"/>
                      </a:lnTo>
                      <a:lnTo>
                        <a:pt x="91" y="139"/>
                      </a:lnTo>
                      <a:lnTo>
                        <a:pt x="103" y="139"/>
                      </a:lnTo>
                      <a:lnTo>
                        <a:pt x="114" y="139"/>
                      </a:lnTo>
                      <a:lnTo>
                        <a:pt x="124" y="141"/>
                      </a:lnTo>
                      <a:lnTo>
                        <a:pt x="135" y="141"/>
                      </a:lnTo>
                      <a:lnTo>
                        <a:pt x="148" y="141"/>
                      </a:lnTo>
                      <a:lnTo>
                        <a:pt x="160" y="141"/>
                      </a:lnTo>
                      <a:lnTo>
                        <a:pt x="173" y="141"/>
                      </a:lnTo>
                      <a:lnTo>
                        <a:pt x="184" y="141"/>
                      </a:lnTo>
                      <a:lnTo>
                        <a:pt x="198" y="141"/>
                      </a:lnTo>
                      <a:lnTo>
                        <a:pt x="211" y="141"/>
                      </a:lnTo>
                      <a:lnTo>
                        <a:pt x="226" y="141"/>
                      </a:lnTo>
                      <a:lnTo>
                        <a:pt x="240" y="141"/>
                      </a:lnTo>
                      <a:lnTo>
                        <a:pt x="255" y="143"/>
                      </a:lnTo>
                      <a:lnTo>
                        <a:pt x="266" y="141"/>
                      </a:lnTo>
                      <a:lnTo>
                        <a:pt x="281" y="141"/>
                      </a:lnTo>
                      <a:lnTo>
                        <a:pt x="295" y="141"/>
                      </a:lnTo>
                      <a:lnTo>
                        <a:pt x="310" y="141"/>
                      </a:lnTo>
                      <a:lnTo>
                        <a:pt x="323" y="139"/>
                      </a:lnTo>
                      <a:lnTo>
                        <a:pt x="338" y="139"/>
                      </a:lnTo>
                      <a:lnTo>
                        <a:pt x="352" y="139"/>
                      </a:lnTo>
                      <a:lnTo>
                        <a:pt x="367" y="139"/>
                      </a:lnTo>
                      <a:lnTo>
                        <a:pt x="380" y="139"/>
                      </a:lnTo>
                      <a:lnTo>
                        <a:pt x="395" y="139"/>
                      </a:lnTo>
                      <a:lnTo>
                        <a:pt x="409" y="137"/>
                      </a:lnTo>
                      <a:lnTo>
                        <a:pt x="424" y="137"/>
                      </a:lnTo>
                      <a:lnTo>
                        <a:pt x="435" y="135"/>
                      </a:lnTo>
                      <a:lnTo>
                        <a:pt x="451" y="135"/>
                      </a:lnTo>
                      <a:lnTo>
                        <a:pt x="464" y="135"/>
                      </a:lnTo>
                      <a:lnTo>
                        <a:pt x="479" y="135"/>
                      </a:lnTo>
                      <a:lnTo>
                        <a:pt x="491" y="133"/>
                      </a:lnTo>
                      <a:lnTo>
                        <a:pt x="504" y="132"/>
                      </a:lnTo>
                      <a:lnTo>
                        <a:pt x="517" y="132"/>
                      </a:lnTo>
                      <a:lnTo>
                        <a:pt x="530" y="132"/>
                      </a:lnTo>
                      <a:lnTo>
                        <a:pt x="542" y="130"/>
                      </a:lnTo>
                      <a:lnTo>
                        <a:pt x="553" y="130"/>
                      </a:lnTo>
                      <a:lnTo>
                        <a:pt x="565" y="128"/>
                      </a:lnTo>
                      <a:lnTo>
                        <a:pt x="578" y="128"/>
                      </a:lnTo>
                      <a:lnTo>
                        <a:pt x="587" y="126"/>
                      </a:lnTo>
                      <a:lnTo>
                        <a:pt x="597" y="124"/>
                      </a:lnTo>
                      <a:lnTo>
                        <a:pt x="607" y="124"/>
                      </a:lnTo>
                      <a:lnTo>
                        <a:pt x="618" y="124"/>
                      </a:lnTo>
                      <a:lnTo>
                        <a:pt x="626" y="120"/>
                      </a:lnTo>
                      <a:lnTo>
                        <a:pt x="635" y="120"/>
                      </a:lnTo>
                      <a:lnTo>
                        <a:pt x="643" y="118"/>
                      </a:lnTo>
                      <a:lnTo>
                        <a:pt x="652" y="118"/>
                      </a:lnTo>
                      <a:lnTo>
                        <a:pt x="658" y="116"/>
                      </a:lnTo>
                      <a:lnTo>
                        <a:pt x="665" y="114"/>
                      </a:lnTo>
                      <a:lnTo>
                        <a:pt x="671" y="113"/>
                      </a:lnTo>
                      <a:lnTo>
                        <a:pt x="677" y="113"/>
                      </a:lnTo>
                      <a:lnTo>
                        <a:pt x="686" y="109"/>
                      </a:lnTo>
                      <a:lnTo>
                        <a:pt x="698" y="107"/>
                      </a:lnTo>
                      <a:lnTo>
                        <a:pt x="705" y="103"/>
                      </a:lnTo>
                      <a:lnTo>
                        <a:pt x="713" y="99"/>
                      </a:lnTo>
                      <a:lnTo>
                        <a:pt x="719" y="95"/>
                      </a:lnTo>
                      <a:lnTo>
                        <a:pt x="726" y="94"/>
                      </a:lnTo>
                      <a:lnTo>
                        <a:pt x="734" y="86"/>
                      </a:lnTo>
                      <a:lnTo>
                        <a:pt x="738" y="80"/>
                      </a:lnTo>
                      <a:lnTo>
                        <a:pt x="738" y="73"/>
                      </a:lnTo>
                      <a:lnTo>
                        <a:pt x="736" y="67"/>
                      </a:lnTo>
                      <a:lnTo>
                        <a:pt x="728" y="59"/>
                      </a:lnTo>
                      <a:lnTo>
                        <a:pt x="723" y="54"/>
                      </a:lnTo>
                      <a:lnTo>
                        <a:pt x="711" y="48"/>
                      </a:lnTo>
                      <a:lnTo>
                        <a:pt x="700" y="44"/>
                      </a:lnTo>
                      <a:lnTo>
                        <a:pt x="690" y="42"/>
                      </a:lnTo>
                      <a:lnTo>
                        <a:pt x="684" y="40"/>
                      </a:lnTo>
                      <a:lnTo>
                        <a:pt x="677" y="38"/>
                      </a:lnTo>
                      <a:lnTo>
                        <a:pt x="669" y="38"/>
                      </a:lnTo>
                      <a:lnTo>
                        <a:pt x="660" y="37"/>
                      </a:lnTo>
                      <a:lnTo>
                        <a:pt x="652" y="37"/>
                      </a:lnTo>
                      <a:lnTo>
                        <a:pt x="643" y="37"/>
                      </a:lnTo>
                      <a:lnTo>
                        <a:pt x="637" y="37"/>
                      </a:lnTo>
                      <a:lnTo>
                        <a:pt x="626" y="35"/>
                      </a:lnTo>
                      <a:lnTo>
                        <a:pt x="616" y="35"/>
                      </a:lnTo>
                      <a:lnTo>
                        <a:pt x="608" y="35"/>
                      </a:lnTo>
                      <a:lnTo>
                        <a:pt x="603" y="35"/>
                      </a:lnTo>
                      <a:lnTo>
                        <a:pt x="595" y="33"/>
                      </a:lnTo>
                      <a:lnTo>
                        <a:pt x="589" y="33"/>
                      </a:lnTo>
                      <a:lnTo>
                        <a:pt x="580" y="33"/>
                      </a:lnTo>
                      <a:lnTo>
                        <a:pt x="574" y="31"/>
                      </a:lnTo>
                      <a:lnTo>
                        <a:pt x="565" y="29"/>
                      </a:lnTo>
                      <a:lnTo>
                        <a:pt x="559" y="29"/>
                      </a:lnTo>
                      <a:lnTo>
                        <a:pt x="549" y="29"/>
                      </a:lnTo>
                      <a:lnTo>
                        <a:pt x="542" y="29"/>
                      </a:lnTo>
                      <a:lnTo>
                        <a:pt x="534" y="27"/>
                      </a:lnTo>
                      <a:lnTo>
                        <a:pt x="525" y="27"/>
                      </a:lnTo>
                      <a:lnTo>
                        <a:pt x="515" y="25"/>
                      </a:lnTo>
                      <a:lnTo>
                        <a:pt x="506" y="25"/>
                      </a:lnTo>
                      <a:lnTo>
                        <a:pt x="496" y="23"/>
                      </a:lnTo>
                      <a:lnTo>
                        <a:pt x="487" y="23"/>
                      </a:lnTo>
                      <a:lnTo>
                        <a:pt x="475" y="21"/>
                      </a:lnTo>
                      <a:lnTo>
                        <a:pt x="466" y="19"/>
                      </a:lnTo>
                      <a:lnTo>
                        <a:pt x="456" y="19"/>
                      </a:lnTo>
                      <a:lnTo>
                        <a:pt x="447" y="19"/>
                      </a:lnTo>
                      <a:lnTo>
                        <a:pt x="435" y="16"/>
                      </a:lnTo>
                      <a:lnTo>
                        <a:pt x="426" y="16"/>
                      </a:lnTo>
                      <a:lnTo>
                        <a:pt x="416" y="14"/>
                      </a:lnTo>
                      <a:lnTo>
                        <a:pt x="407" y="14"/>
                      </a:lnTo>
                      <a:lnTo>
                        <a:pt x="395" y="14"/>
                      </a:lnTo>
                      <a:lnTo>
                        <a:pt x="386" y="12"/>
                      </a:lnTo>
                      <a:lnTo>
                        <a:pt x="376" y="10"/>
                      </a:lnTo>
                      <a:lnTo>
                        <a:pt x="367" y="10"/>
                      </a:lnTo>
                      <a:lnTo>
                        <a:pt x="356" y="8"/>
                      </a:lnTo>
                      <a:lnTo>
                        <a:pt x="346" y="6"/>
                      </a:lnTo>
                      <a:lnTo>
                        <a:pt x="335" y="6"/>
                      </a:lnTo>
                      <a:lnTo>
                        <a:pt x="323" y="6"/>
                      </a:lnTo>
                      <a:lnTo>
                        <a:pt x="314" y="4"/>
                      </a:lnTo>
                      <a:lnTo>
                        <a:pt x="304" y="4"/>
                      </a:lnTo>
                      <a:lnTo>
                        <a:pt x="295" y="4"/>
                      </a:lnTo>
                      <a:lnTo>
                        <a:pt x="285" y="4"/>
                      </a:lnTo>
                      <a:lnTo>
                        <a:pt x="274" y="2"/>
                      </a:lnTo>
                      <a:lnTo>
                        <a:pt x="266" y="0"/>
                      </a:lnTo>
                      <a:lnTo>
                        <a:pt x="255" y="0"/>
                      </a:lnTo>
                      <a:lnTo>
                        <a:pt x="247" y="0"/>
                      </a:lnTo>
                      <a:lnTo>
                        <a:pt x="238" y="0"/>
                      </a:lnTo>
                      <a:lnTo>
                        <a:pt x="230" y="0"/>
                      </a:lnTo>
                      <a:lnTo>
                        <a:pt x="221" y="0"/>
                      </a:lnTo>
                      <a:lnTo>
                        <a:pt x="213" y="0"/>
                      </a:lnTo>
                      <a:lnTo>
                        <a:pt x="203" y="0"/>
                      </a:lnTo>
                      <a:lnTo>
                        <a:pt x="196" y="0"/>
                      </a:lnTo>
                      <a:lnTo>
                        <a:pt x="188" y="0"/>
                      </a:lnTo>
                      <a:lnTo>
                        <a:pt x="182" y="0"/>
                      </a:lnTo>
                      <a:lnTo>
                        <a:pt x="175" y="0"/>
                      </a:lnTo>
                      <a:lnTo>
                        <a:pt x="167" y="0"/>
                      </a:lnTo>
                      <a:lnTo>
                        <a:pt x="162" y="0"/>
                      </a:lnTo>
                      <a:lnTo>
                        <a:pt x="156" y="2"/>
                      </a:lnTo>
                      <a:lnTo>
                        <a:pt x="144" y="4"/>
                      </a:lnTo>
                      <a:lnTo>
                        <a:pt x="135" y="6"/>
                      </a:lnTo>
                      <a:lnTo>
                        <a:pt x="127" y="10"/>
                      </a:lnTo>
                      <a:lnTo>
                        <a:pt x="122" y="14"/>
                      </a:lnTo>
                      <a:lnTo>
                        <a:pt x="110" y="19"/>
                      </a:lnTo>
                      <a:lnTo>
                        <a:pt x="101" y="25"/>
                      </a:lnTo>
                      <a:lnTo>
                        <a:pt x="91" y="33"/>
                      </a:lnTo>
                      <a:lnTo>
                        <a:pt x="84" y="38"/>
                      </a:lnTo>
                      <a:lnTo>
                        <a:pt x="76" y="42"/>
                      </a:lnTo>
                      <a:lnTo>
                        <a:pt x="68" y="50"/>
                      </a:lnTo>
                      <a:lnTo>
                        <a:pt x="63" y="54"/>
                      </a:lnTo>
                      <a:lnTo>
                        <a:pt x="57" y="61"/>
                      </a:lnTo>
                      <a:lnTo>
                        <a:pt x="49" y="67"/>
                      </a:lnTo>
                      <a:lnTo>
                        <a:pt x="44" y="73"/>
                      </a:lnTo>
                      <a:lnTo>
                        <a:pt x="36" y="78"/>
                      </a:lnTo>
                      <a:lnTo>
                        <a:pt x="30" y="86"/>
                      </a:lnTo>
                      <a:lnTo>
                        <a:pt x="23" y="94"/>
                      </a:lnTo>
                      <a:lnTo>
                        <a:pt x="15" y="101"/>
                      </a:lnTo>
                      <a:lnTo>
                        <a:pt x="9" y="109"/>
                      </a:lnTo>
                      <a:lnTo>
                        <a:pt x="2" y="118"/>
                      </a:lnTo>
                      <a:lnTo>
                        <a:pt x="2" y="118"/>
                      </a:lnTo>
                      <a:close/>
                    </a:path>
                  </a:pathLst>
                </a:custGeom>
                <a:solidFill>
                  <a:srgbClr val="D49ED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41" name="Freeform 100"/>
                <p:cNvSpPr>
                  <a:spLocks/>
                </p:cNvSpPr>
                <p:nvPr/>
              </p:nvSpPr>
              <p:spPr bwMode="auto">
                <a:xfrm>
                  <a:off x="3405806" y="2219284"/>
                  <a:ext cx="177884" cy="84211"/>
                </a:xfrm>
                <a:custGeom>
                  <a:avLst/>
                  <a:gdLst/>
                  <a:ahLst/>
                  <a:cxnLst>
                    <a:cxn ang="0">
                      <a:pos x="374" y="70"/>
                    </a:cxn>
                    <a:cxn ang="0">
                      <a:pos x="371" y="55"/>
                    </a:cxn>
                    <a:cxn ang="0">
                      <a:pos x="363" y="40"/>
                    </a:cxn>
                    <a:cxn ang="0">
                      <a:pos x="350" y="24"/>
                    </a:cxn>
                    <a:cxn ang="0">
                      <a:pos x="333" y="15"/>
                    </a:cxn>
                    <a:cxn ang="0">
                      <a:pos x="321" y="9"/>
                    </a:cxn>
                    <a:cxn ang="0">
                      <a:pos x="306" y="5"/>
                    </a:cxn>
                    <a:cxn ang="0">
                      <a:pos x="289" y="2"/>
                    </a:cxn>
                    <a:cxn ang="0">
                      <a:pos x="270" y="0"/>
                    </a:cxn>
                    <a:cxn ang="0">
                      <a:pos x="247" y="0"/>
                    </a:cxn>
                    <a:cxn ang="0">
                      <a:pos x="228" y="2"/>
                    </a:cxn>
                    <a:cxn ang="0">
                      <a:pos x="215" y="2"/>
                    </a:cxn>
                    <a:cxn ang="0">
                      <a:pos x="201" y="3"/>
                    </a:cxn>
                    <a:cxn ang="0">
                      <a:pos x="186" y="7"/>
                    </a:cxn>
                    <a:cxn ang="0">
                      <a:pos x="171" y="9"/>
                    </a:cxn>
                    <a:cxn ang="0">
                      <a:pos x="154" y="13"/>
                    </a:cxn>
                    <a:cxn ang="0">
                      <a:pos x="141" y="17"/>
                    </a:cxn>
                    <a:cxn ang="0">
                      <a:pos x="127" y="22"/>
                    </a:cxn>
                    <a:cxn ang="0">
                      <a:pos x="114" y="26"/>
                    </a:cxn>
                    <a:cxn ang="0">
                      <a:pos x="99" y="32"/>
                    </a:cxn>
                    <a:cxn ang="0">
                      <a:pos x="82" y="43"/>
                    </a:cxn>
                    <a:cxn ang="0">
                      <a:pos x="61" y="55"/>
                    </a:cxn>
                    <a:cxn ang="0">
                      <a:pos x="42" y="70"/>
                    </a:cxn>
                    <a:cxn ang="0">
                      <a:pos x="28" y="83"/>
                    </a:cxn>
                    <a:cxn ang="0">
                      <a:pos x="17" y="98"/>
                    </a:cxn>
                    <a:cxn ang="0">
                      <a:pos x="7" y="112"/>
                    </a:cxn>
                    <a:cxn ang="0">
                      <a:pos x="2" y="125"/>
                    </a:cxn>
                    <a:cxn ang="0">
                      <a:pos x="0" y="138"/>
                    </a:cxn>
                    <a:cxn ang="0">
                      <a:pos x="2" y="150"/>
                    </a:cxn>
                    <a:cxn ang="0">
                      <a:pos x="13" y="165"/>
                    </a:cxn>
                    <a:cxn ang="0">
                      <a:pos x="30" y="173"/>
                    </a:cxn>
                    <a:cxn ang="0">
                      <a:pos x="47" y="176"/>
                    </a:cxn>
                    <a:cxn ang="0">
                      <a:pos x="70" y="174"/>
                    </a:cxn>
                    <a:cxn ang="0">
                      <a:pos x="89" y="173"/>
                    </a:cxn>
                    <a:cxn ang="0">
                      <a:pos x="110" y="169"/>
                    </a:cxn>
                    <a:cxn ang="0">
                      <a:pos x="129" y="163"/>
                    </a:cxn>
                    <a:cxn ang="0">
                      <a:pos x="146" y="157"/>
                    </a:cxn>
                    <a:cxn ang="0">
                      <a:pos x="161" y="150"/>
                    </a:cxn>
                    <a:cxn ang="0">
                      <a:pos x="177" y="142"/>
                    </a:cxn>
                    <a:cxn ang="0">
                      <a:pos x="192" y="136"/>
                    </a:cxn>
                    <a:cxn ang="0">
                      <a:pos x="209" y="125"/>
                    </a:cxn>
                    <a:cxn ang="0">
                      <a:pos x="226" y="108"/>
                    </a:cxn>
                    <a:cxn ang="0">
                      <a:pos x="243" y="91"/>
                    </a:cxn>
                    <a:cxn ang="0">
                      <a:pos x="236" y="83"/>
                    </a:cxn>
                    <a:cxn ang="0">
                      <a:pos x="215" y="79"/>
                    </a:cxn>
                    <a:cxn ang="0">
                      <a:pos x="192" y="74"/>
                    </a:cxn>
                    <a:cxn ang="0">
                      <a:pos x="182" y="64"/>
                    </a:cxn>
                    <a:cxn ang="0">
                      <a:pos x="192" y="49"/>
                    </a:cxn>
                    <a:cxn ang="0">
                      <a:pos x="203" y="40"/>
                    </a:cxn>
                    <a:cxn ang="0">
                      <a:pos x="220" y="34"/>
                    </a:cxn>
                    <a:cxn ang="0">
                      <a:pos x="241" y="26"/>
                    </a:cxn>
                    <a:cxn ang="0">
                      <a:pos x="262" y="24"/>
                    </a:cxn>
                    <a:cxn ang="0">
                      <a:pos x="283" y="22"/>
                    </a:cxn>
                    <a:cxn ang="0">
                      <a:pos x="302" y="24"/>
                    </a:cxn>
                    <a:cxn ang="0">
                      <a:pos x="319" y="28"/>
                    </a:cxn>
                    <a:cxn ang="0">
                      <a:pos x="338" y="40"/>
                    </a:cxn>
                    <a:cxn ang="0">
                      <a:pos x="352" y="59"/>
                    </a:cxn>
                    <a:cxn ang="0">
                      <a:pos x="359" y="70"/>
                    </a:cxn>
                    <a:cxn ang="0">
                      <a:pos x="369" y="83"/>
                    </a:cxn>
                    <a:cxn ang="0">
                      <a:pos x="374" y="87"/>
                    </a:cxn>
                    <a:cxn ang="0">
                      <a:pos x="376" y="79"/>
                    </a:cxn>
                  </a:cxnLst>
                  <a:rect l="0" t="0" r="r" b="b"/>
                  <a:pathLst>
                    <a:path w="376" h="178">
                      <a:moveTo>
                        <a:pt x="376" y="79"/>
                      </a:moveTo>
                      <a:lnTo>
                        <a:pt x="374" y="70"/>
                      </a:lnTo>
                      <a:lnTo>
                        <a:pt x="374" y="64"/>
                      </a:lnTo>
                      <a:lnTo>
                        <a:pt x="371" y="55"/>
                      </a:lnTo>
                      <a:lnTo>
                        <a:pt x="369" y="49"/>
                      </a:lnTo>
                      <a:lnTo>
                        <a:pt x="363" y="40"/>
                      </a:lnTo>
                      <a:lnTo>
                        <a:pt x="357" y="32"/>
                      </a:lnTo>
                      <a:lnTo>
                        <a:pt x="350" y="24"/>
                      </a:lnTo>
                      <a:lnTo>
                        <a:pt x="340" y="19"/>
                      </a:lnTo>
                      <a:lnTo>
                        <a:pt x="333" y="15"/>
                      </a:lnTo>
                      <a:lnTo>
                        <a:pt x="327" y="11"/>
                      </a:lnTo>
                      <a:lnTo>
                        <a:pt x="321" y="9"/>
                      </a:lnTo>
                      <a:lnTo>
                        <a:pt x="315" y="7"/>
                      </a:lnTo>
                      <a:lnTo>
                        <a:pt x="306" y="5"/>
                      </a:lnTo>
                      <a:lnTo>
                        <a:pt x="298" y="3"/>
                      </a:lnTo>
                      <a:lnTo>
                        <a:pt x="289" y="2"/>
                      </a:lnTo>
                      <a:lnTo>
                        <a:pt x="281" y="2"/>
                      </a:lnTo>
                      <a:lnTo>
                        <a:pt x="270" y="0"/>
                      </a:lnTo>
                      <a:lnTo>
                        <a:pt x="258" y="0"/>
                      </a:lnTo>
                      <a:lnTo>
                        <a:pt x="247" y="0"/>
                      </a:lnTo>
                      <a:lnTo>
                        <a:pt x="236" y="2"/>
                      </a:lnTo>
                      <a:lnTo>
                        <a:pt x="228" y="2"/>
                      </a:lnTo>
                      <a:lnTo>
                        <a:pt x="220" y="2"/>
                      </a:lnTo>
                      <a:lnTo>
                        <a:pt x="215" y="2"/>
                      </a:lnTo>
                      <a:lnTo>
                        <a:pt x="209" y="3"/>
                      </a:lnTo>
                      <a:lnTo>
                        <a:pt x="201" y="3"/>
                      </a:lnTo>
                      <a:lnTo>
                        <a:pt x="194" y="5"/>
                      </a:lnTo>
                      <a:lnTo>
                        <a:pt x="186" y="7"/>
                      </a:lnTo>
                      <a:lnTo>
                        <a:pt x="180" y="9"/>
                      </a:lnTo>
                      <a:lnTo>
                        <a:pt x="171" y="9"/>
                      </a:lnTo>
                      <a:lnTo>
                        <a:pt x="163" y="11"/>
                      </a:lnTo>
                      <a:lnTo>
                        <a:pt x="154" y="13"/>
                      </a:lnTo>
                      <a:lnTo>
                        <a:pt x="148" y="15"/>
                      </a:lnTo>
                      <a:lnTo>
                        <a:pt x="141" y="17"/>
                      </a:lnTo>
                      <a:lnTo>
                        <a:pt x="133" y="21"/>
                      </a:lnTo>
                      <a:lnTo>
                        <a:pt x="127" y="22"/>
                      </a:lnTo>
                      <a:lnTo>
                        <a:pt x="120" y="26"/>
                      </a:lnTo>
                      <a:lnTo>
                        <a:pt x="114" y="26"/>
                      </a:lnTo>
                      <a:lnTo>
                        <a:pt x="106" y="30"/>
                      </a:lnTo>
                      <a:lnTo>
                        <a:pt x="99" y="32"/>
                      </a:lnTo>
                      <a:lnTo>
                        <a:pt x="95" y="36"/>
                      </a:lnTo>
                      <a:lnTo>
                        <a:pt x="82" y="43"/>
                      </a:lnTo>
                      <a:lnTo>
                        <a:pt x="72" y="49"/>
                      </a:lnTo>
                      <a:lnTo>
                        <a:pt x="61" y="55"/>
                      </a:lnTo>
                      <a:lnTo>
                        <a:pt x="51" y="62"/>
                      </a:lnTo>
                      <a:lnTo>
                        <a:pt x="42" y="70"/>
                      </a:lnTo>
                      <a:lnTo>
                        <a:pt x="36" y="78"/>
                      </a:lnTo>
                      <a:lnTo>
                        <a:pt x="28" y="83"/>
                      </a:lnTo>
                      <a:lnTo>
                        <a:pt x="23" y="91"/>
                      </a:lnTo>
                      <a:lnTo>
                        <a:pt x="17" y="98"/>
                      </a:lnTo>
                      <a:lnTo>
                        <a:pt x="13" y="106"/>
                      </a:lnTo>
                      <a:lnTo>
                        <a:pt x="7" y="112"/>
                      </a:lnTo>
                      <a:lnTo>
                        <a:pt x="4" y="119"/>
                      </a:lnTo>
                      <a:lnTo>
                        <a:pt x="2" y="125"/>
                      </a:lnTo>
                      <a:lnTo>
                        <a:pt x="2" y="133"/>
                      </a:lnTo>
                      <a:lnTo>
                        <a:pt x="0" y="138"/>
                      </a:lnTo>
                      <a:lnTo>
                        <a:pt x="2" y="144"/>
                      </a:lnTo>
                      <a:lnTo>
                        <a:pt x="2" y="150"/>
                      </a:lnTo>
                      <a:lnTo>
                        <a:pt x="6" y="155"/>
                      </a:lnTo>
                      <a:lnTo>
                        <a:pt x="13" y="165"/>
                      </a:lnTo>
                      <a:lnTo>
                        <a:pt x="23" y="173"/>
                      </a:lnTo>
                      <a:lnTo>
                        <a:pt x="30" y="173"/>
                      </a:lnTo>
                      <a:lnTo>
                        <a:pt x="38" y="174"/>
                      </a:lnTo>
                      <a:lnTo>
                        <a:pt x="47" y="176"/>
                      </a:lnTo>
                      <a:lnTo>
                        <a:pt x="61" y="178"/>
                      </a:lnTo>
                      <a:lnTo>
                        <a:pt x="70" y="174"/>
                      </a:lnTo>
                      <a:lnTo>
                        <a:pt x="80" y="174"/>
                      </a:lnTo>
                      <a:lnTo>
                        <a:pt x="89" y="173"/>
                      </a:lnTo>
                      <a:lnTo>
                        <a:pt x="101" y="171"/>
                      </a:lnTo>
                      <a:lnTo>
                        <a:pt x="110" y="169"/>
                      </a:lnTo>
                      <a:lnTo>
                        <a:pt x="120" y="165"/>
                      </a:lnTo>
                      <a:lnTo>
                        <a:pt x="129" y="163"/>
                      </a:lnTo>
                      <a:lnTo>
                        <a:pt x="139" y="161"/>
                      </a:lnTo>
                      <a:lnTo>
                        <a:pt x="146" y="157"/>
                      </a:lnTo>
                      <a:lnTo>
                        <a:pt x="154" y="154"/>
                      </a:lnTo>
                      <a:lnTo>
                        <a:pt x="161" y="150"/>
                      </a:lnTo>
                      <a:lnTo>
                        <a:pt x="171" y="146"/>
                      </a:lnTo>
                      <a:lnTo>
                        <a:pt x="177" y="142"/>
                      </a:lnTo>
                      <a:lnTo>
                        <a:pt x="184" y="140"/>
                      </a:lnTo>
                      <a:lnTo>
                        <a:pt x="192" y="136"/>
                      </a:lnTo>
                      <a:lnTo>
                        <a:pt x="199" y="133"/>
                      </a:lnTo>
                      <a:lnTo>
                        <a:pt x="209" y="125"/>
                      </a:lnTo>
                      <a:lnTo>
                        <a:pt x="220" y="116"/>
                      </a:lnTo>
                      <a:lnTo>
                        <a:pt x="226" y="108"/>
                      </a:lnTo>
                      <a:lnTo>
                        <a:pt x="236" y="102"/>
                      </a:lnTo>
                      <a:lnTo>
                        <a:pt x="243" y="91"/>
                      </a:lnTo>
                      <a:lnTo>
                        <a:pt x="243" y="87"/>
                      </a:lnTo>
                      <a:lnTo>
                        <a:pt x="236" y="83"/>
                      </a:lnTo>
                      <a:lnTo>
                        <a:pt x="226" y="79"/>
                      </a:lnTo>
                      <a:lnTo>
                        <a:pt x="215" y="79"/>
                      </a:lnTo>
                      <a:lnTo>
                        <a:pt x="203" y="78"/>
                      </a:lnTo>
                      <a:lnTo>
                        <a:pt x="192" y="74"/>
                      </a:lnTo>
                      <a:lnTo>
                        <a:pt x="186" y="70"/>
                      </a:lnTo>
                      <a:lnTo>
                        <a:pt x="182" y="64"/>
                      </a:lnTo>
                      <a:lnTo>
                        <a:pt x="188" y="55"/>
                      </a:lnTo>
                      <a:lnTo>
                        <a:pt x="192" y="49"/>
                      </a:lnTo>
                      <a:lnTo>
                        <a:pt x="198" y="45"/>
                      </a:lnTo>
                      <a:lnTo>
                        <a:pt x="203" y="40"/>
                      </a:lnTo>
                      <a:lnTo>
                        <a:pt x="213" y="36"/>
                      </a:lnTo>
                      <a:lnTo>
                        <a:pt x="220" y="34"/>
                      </a:lnTo>
                      <a:lnTo>
                        <a:pt x="230" y="30"/>
                      </a:lnTo>
                      <a:lnTo>
                        <a:pt x="241" y="26"/>
                      </a:lnTo>
                      <a:lnTo>
                        <a:pt x="253" y="26"/>
                      </a:lnTo>
                      <a:lnTo>
                        <a:pt x="262" y="24"/>
                      </a:lnTo>
                      <a:lnTo>
                        <a:pt x="272" y="22"/>
                      </a:lnTo>
                      <a:lnTo>
                        <a:pt x="283" y="22"/>
                      </a:lnTo>
                      <a:lnTo>
                        <a:pt x="293" y="24"/>
                      </a:lnTo>
                      <a:lnTo>
                        <a:pt x="302" y="24"/>
                      </a:lnTo>
                      <a:lnTo>
                        <a:pt x="312" y="26"/>
                      </a:lnTo>
                      <a:lnTo>
                        <a:pt x="319" y="28"/>
                      </a:lnTo>
                      <a:lnTo>
                        <a:pt x="327" y="32"/>
                      </a:lnTo>
                      <a:lnTo>
                        <a:pt x="338" y="40"/>
                      </a:lnTo>
                      <a:lnTo>
                        <a:pt x="350" y="53"/>
                      </a:lnTo>
                      <a:lnTo>
                        <a:pt x="352" y="59"/>
                      </a:lnTo>
                      <a:lnTo>
                        <a:pt x="355" y="64"/>
                      </a:lnTo>
                      <a:lnTo>
                        <a:pt x="359" y="70"/>
                      </a:lnTo>
                      <a:lnTo>
                        <a:pt x="365" y="78"/>
                      </a:lnTo>
                      <a:lnTo>
                        <a:pt x="369" y="83"/>
                      </a:lnTo>
                      <a:lnTo>
                        <a:pt x="373" y="89"/>
                      </a:lnTo>
                      <a:lnTo>
                        <a:pt x="374" y="87"/>
                      </a:lnTo>
                      <a:lnTo>
                        <a:pt x="376" y="79"/>
                      </a:lnTo>
                      <a:lnTo>
                        <a:pt x="376" y="79"/>
                      </a:lnTo>
                      <a:close/>
                    </a:path>
                  </a:pathLst>
                </a:custGeom>
                <a:solidFill>
                  <a:srgbClr val="FAF2A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42" name="Freeform 101"/>
                <p:cNvSpPr>
                  <a:spLocks/>
                </p:cNvSpPr>
                <p:nvPr/>
              </p:nvSpPr>
              <p:spPr bwMode="auto">
                <a:xfrm>
                  <a:off x="3345250" y="2369728"/>
                  <a:ext cx="104081" cy="151390"/>
                </a:xfrm>
                <a:custGeom>
                  <a:avLst/>
                  <a:gdLst/>
                  <a:ahLst/>
                  <a:cxnLst>
                    <a:cxn ang="0">
                      <a:pos x="76" y="317"/>
                    </a:cxn>
                    <a:cxn ang="0">
                      <a:pos x="86" y="321"/>
                    </a:cxn>
                    <a:cxn ang="0">
                      <a:pos x="101" y="319"/>
                    </a:cxn>
                    <a:cxn ang="0">
                      <a:pos x="116" y="317"/>
                    </a:cxn>
                    <a:cxn ang="0">
                      <a:pos x="132" y="314"/>
                    </a:cxn>
                    <a:cxn ang="0">
                      <a:pos x="145" y="308"/>
                    </a:cxn>
                    <a:cxn ang="0">
                      <a:pos x="156" y="300"/>
                    </a:cxn>
                    <a:cxn ang="0">
                      <a:pos x="164" y="293"/>
                    </a:cxn>
                    <a:cxn ang="0">
                      <a:pos x="166" y="285"/>
                    </a:cxn>
                    <a:cxn ang="0">
                      <a:pos x="173" y="270"/>
                    </a:cxn>
                    <a:cxn ang="0">
                      <a:pos x="179" y="255"/>
                    </a:cxn>
                    <a:cxn ang="0">
                      <a:pos x="185" y="236"/>
                    </a:cxn>
                    <a:cxn ang="0">
                      <a:pos x="191" y="213"/>
                    </a:cxn>
                    <a:cxn ang="0">
                      <a:pos x="196" y="192"/>
                    </a:cxn>
                    <a:cxn ang="0">
                      <a:pos x="202" y="167"/>
                    </a:cxn>
                    <a:cxn ang="0">
                      <a:pos x="208" y="144"/>
                    </a:cxn>
                    <a:cxn ang="0">
                      <a:pos x="211" y="120"/>
                    </a:cxn>
                    <a:cxn ang="0">
                      <a:pos x="215" y="97"/>
                    </a:cxn>
                    <a:cxn ang="0">
                      <a:pos x="217" y="76"/>
                    </a:cxn>
                    <a:cxn ang="0">
                      <a:pos x="217" y="55"/>
                    </a:cxn>
                    <a:cxn ang="0">
                      <a:pos x="217" y="40"/>
                    </a:cxn>
                    <a:cxn ang="0">
                      <a:pos x="213" y="25"/>
                    </a:cxn>
                    <a:cxn ang="0">
                      <a:pos x="200" y="13"/>
                    </a:cxn>
                    <a:cxn ang="0">
                      <a:pos x="183" y="8"/>
                    </a:cxn>
                    <a:cxn ang="0">
                      <a:pos x="170" y="6"/>
                    </a:cxn>
                    <a:cxn ang="0">
                      <a:pos x="154" y="4"/>
                    </a:cxn>
                    <a:cxn ang="0">
                      <a:pos x="137" y="2"/>
                    </a:cxn>
                    <a:cxn ang="0">
                      <a:pos x="120" y="0"/>
                    </a:cxn>
                    <a:cxn ang="0">
                      <a:pos x="103" y="0"/>
                    </a:cxn>
                    <a:cxn ang="0">
                      <a:pos x="86" y="0"/>
                    </a:cxn>
                    <a:cxn ang="0">
                      <a:pos x="69" y="0"/>
                    </a:cxn>
                    <a:cxn ang="0">
                      <a:pos x="54" y="0"/>
                    </a:cxn>
                    <a:cxn ang="0">
                      <a:pos x="38" y="2"/>
                    </a:cxn>
                    <a:cxn ang="0">
                      <a:pos x="21" y="4"/>
                    </a:cxn>
                    <a:cxn ang="0">
                      <a:pos x="6" y="10"/>
                    </a:cxn>
                    <a:cxn ang="0">
                      <a:pos x="0" y="15"/>
                    </a:cxn>
                    <a:cxn ang="0">
                      <a:pos x="8" y="21"/>
                    </a:cxn>
                    <a:cxn ang="0">
                      <a:pos x="21" y="27"/>
                    </a:cxn>
                    <a:cxn ang="0">
                      <a:pos x="44" y="34"/>
                    </a:cxn>
                    <a:cxn ang="0">
                      <a:pos x="67" y="46"/>
                    </a:cxn>
                    <a:cxn ang="0">
                      <a:pos x="88" y="59"/>
                    </a:cxn>
                    <a:cxn ang="0">
                      <a:pos x="107" y="78"/>
                    </a:cxn>
                    <a:cxn ang="0">
                      <a:pos x="116" y="97"/>
                    </a:cxn>
                    <a:cxn ang="0">
                      <a:pos x="120" y="110"/>
                    </a:cxn>
                    <a:cxn ang="0">
                      <a:pos x="122" y="125"/>
                    </a:cxn>
                    <a:cxn ang="0">
                      <a:pos x="122" y="141"/>
                    </a:cxn>
                    <a:cxn ang="0">
                      <a:pos x="122" y="156"/>
                    </a:cxn>
                    <a:cxn ang="0">
                      <a:pos x="120" y="169"/>
                    </a:cxn>
                    <a:cxn ang="0">
                      <a:pos x="116" y="184"/>
                    </a:cxn>
                    <a:cxn ang="0">
                      <a:pos x="113" y="198"/>
                    </a:cxn>
                    <a:cxn ang="0">
                      <a:pos x="111" y="213"/>
                    </a:cxn>
                    <a:cxn ang="0">
                      <a:pos x="107" y="226"/>
                    </a:cxn>
                    <a:cxn ang="0">
                      <a:pos x="99" y="245"/>
                    </a:cxn>
                    <a:cxn ang="0">
                      <a:pos x="90" y="268"/>
                    </a:cxn>
                    <a:cxn ang="0">
                      <a:pos x="82" y="289"/>
                    </a:cxn>
                    <a:cxn ang="0">
                      <a:pos x="76" y="304"/>
                    </a:cxn>
                    <a:cxn ang="0">
                      <a:pos x="75" y="314"/>
                    </a:cxn>
                  </a:cxnLst>
                  <a:rect l="0" t="0" r="r" b="b"/>
                  <a:pathLst>
                    <a:path w="219" h="321">
                      <a:moveTo>
                        <a:pt x="75" y="314"/>
                      </a:moveTo>
                      <a:lnTo>
                        <a:pt x="76" y="317"/>
                      </a:lnTo>
                      <a:lnTo>
                        <a:pt x="82" y="321"/>
                      </a:lnTo>
                      <a:lnTo>
                        <a:pt x="86" y="321"/>
                      </a:lnTo>
                      <a:lnTo>
                        <a:pt x="94" y="321"/>
                      </a:lnTo>
                      <a:lnTo>
                        <a:pt x="101" y="319"/>
                      </a:lnTo>
                      <a:lnTo>
                        <a:pt x="109" y="319"/>
                      </a:lnTo>
                      <a:lnTo>
                        <a:pt x="116" y="317"/>
                      </a:lnTo>
                      <a:lnTo>
                        <a:pt x="124" y="315"/>
                      </a:lnTo>
                      <a:lnTo>
                        <a:pt x="132" y="314"/>
                      </a:lnTo>
                      <a:lnTo>
                        <a:pt x="139" y="312"/>
                      </a:lnTo>
                      <a:lnTo>
                        <a:pt x="145" y="308"/>
                      </a:lnTo>
                      <a:lnTo>
                        <a:pt x="153" y="304"/>
                      </a:lnTo>
                      <a:lnTo>
                        <a:pt x="156" y="300"/>
                      </a:lnTo>
                      <a:lnTo>
                        <a:pt x="162" y="298"/>
                      </a:lnTo>
                      <a:lnTo>
                        <a:pt x="164" y="293"/>
                      </a:lnTo>
                      <a:lnTo>
                        <a:pt x="166" y="289"/>
                      </a:lnTo>
                      <a:lnTo>
                        <a:pt x="166" y="285"/>
                      </a:lnTo>
                      <a:lnTo>
                        <a:pt x="170" y="279"/>
                      </a:lnTo>
                      <a:lnTo>
                        <a:pt x="173" y="270"/>
                      </a:lnTo>
                      <a:lnTo>
                        <a:pt x="175" y="264"/>
                      </a:lnTo>
                      <a:lnTo>
                        <a:pt x="179" y="255"/>
                      </a:lnTo>
                      <a:lnTo>
                        <a:pt x="183" y="247"/>
                      </a:lnTo>
                      <a:lnTo>
                        <a:pt x="185" y="236"/>
                      </a:lnTo>
                      <a:lnTo>
                        <a:pt x="187" y="226"/>
                      </a:lnTo>
                      <a:lnTo>
                        <a:pt x="191" y="213"/>
                      </a:lnTo>
                      <a:lnTo>
                        <a:pt x="194" y="203"/>
                      </a:lnTo>
                      <a:lnTo>
                        <a:pt x="196" y="192"/>
                      </a:lnTo>
                      <a:lnTo>
                        <a:pt x="200" y="179"/>
                      </a:lnTo>
                      <a:lnTo>
                        <a:pt x="202" y="167"/>
                      </a:lnTo>
                      <a:lnTo>
                        <a:pt x="206" y="156"/>
                      </a:lnTo>
                      <a:lnTo>
                        <a:pt x="208" y="144"/>
                      </a:lnTo>
                      <a:lnTo>
                        <a:pt x="210" y="131"/>
                      </a:lnTo>
                      <a:lnTo>
                        <a:pt x="211" y="120"/>
                      </a:lnTo>
                      <a:lnTo>
                        <a:pt x="213" y="110"/>
                      </a:lnTo>
                      <a:lnTo>
                        <a:pt x="215" y="97"/>
                      </a:lnTo>
                      <a:lnTo>
                        <a:pt x="217" y="87"/>
                      </a:lnTo>
                      <a:lnTo>
                        <a:pt x="217" y="76"/>
                      </a:lnTo>
                      <a:lnTo>
                        <a:pt x="219" y="67"/>
                      </a:lnTo>
                      <a:lnTo>
                        <a:pt x="217" y="55"/>
                      </a:lnTo>
                      <a:lnTo>
                        <a:pt x="217" y="49"/>
                      </a:lnTo>
                      <a:lnTo>
                        <a:pt x="217" y="40"/>
                      </a:lnTo>
                      <a:lnTo>
                        <a:pt x="217" y="34"/>
                      </a:lnTo>
                      <a:lnTo>
                        <a:pt x="213" y="25"/>
                      </a:lnTo>
                      <a:lnTo>
                        <a:pt x="210" y="17"/>
                      </a:lnTo>
                      <a:lnTo>
                        <a:pt x="200" y="13"/>
                      </a:lnTo>
                      <a:lnTo>
                        <a:pt x="189" y="10"/>
                      </a:lnTo>
                      <a:lnTo>
                        <a:pt x="183" y="8"/>
                      </a:lnTo>
                      <a:lnTo>
                        <a:pt x="175" y="8"/>
                      </a:lnTo>
                      <a:lnTo>
                        <a:pt x="170" y="6"/>
                      </a:lnTo>
                      <a:lnTo>
                        <a:pt x="164" y="6"/>
                      </a:lnTo>
                      <a:lnTo>
                        <a:pt x="154" y="4"/>
                      </a:lnTo>
                      <a:lnTo>
                        <a:pt x="145" y="2"/>
                      </a:lnTo>
                      <a:lnTo>
                        <a:pt x="137" y="2"/>
                      </a:lnTo>
                      <a:lnTo>
                        <a:pt x="130" y="2"/>
                      </a:lnTo>
                      <a:lnTo>
                        <a:pt x="120" y="0"/>
                      </a:lnTo>
                      <a:lnTo>
                        <a:pt x="113" y="0"/>
                      </a:lnTo>
                      <a:lnTo>
                        <a:pt x="103" y="0"/>
                      </a:lnTo>
                      <a:lnTo>
                        <a:pt x="95" y="0"/>
                      </a:lnTo>
                      <a:lnTo>
                        <a:pt x="86" y="0"/>
                      </a:lnTo>
                      <a:lnTo>
                        <a:pt x="78" y="0"/>
                      </a:lnTo>
                      <a:lnTo>
                        <a:pt x="69" y="0"/>
                      </a:lnTo>
                      <a:lnTo>
                        <a:pt x="61" y="0"/>
                      </a:lnTo>
                      <a:lnTo>
                        <a:pt x="54" y="0"/>
                      </a:lnTo>
                      <a:lnTo>
                        <a:pt x="46" y="0"/>
                      </a:lnTo>
                      <a:lnTo>
                        <a:pt x="38" y="2"/>
                      </a:lnTo>
                      <a:lnTo>
                        <a:pt x="33" y="2"/>
                      </a:lnTo>
                      <a:lnTo>
                        <a:pt x="21" y="4"/>
                      </a:lnTo>
                      <a:lnTo>
                        <a:pt x="12" y="6"/>
                      </a:lnTo>
                      <a:lnTo>
                        <a:pt x="6" y="10"/>
                      </a:lnTo>
                      <a:lnTo>
                        <a:pt x="2" y="11"/>
                      </a:lnTo>
                      <a:lnTo>
                        <a:pt x="0" y="15"/>
                      </a:lnTo>
                      <a:lnTo>
                        <a:pt x="2" y="17"/>
                      </a:lnTo>
                      <a:lnTo>
                        <a:pt x="8" y="21"/>
                      </a:lnTo>
                      <a:lnTo>
                        <a:pt x="16" y="25"/>
                      </a:lnTo>
                      <a:lnTo>
                        <a:pt x="21" y="27"/>
                      </a:lnTo>
                      <a:lnTo>
                        <a:pt x="33" y="30"/>
                      </a:lnTo>
                      <a:lnTo>
                        <a:pt x="44" y="34"/>
                      </a:lnTo>
                      <a:lnTo>
                        <a:pt x="56" y="40"/>
                      </a:lnTo>
                      <a:lnTo>
                        <a:pt x="67" y="46"/>
                      </a:lnTo>
                      <a:lnTo>
                        <a:pt x="78" y="53"/>
                      </a:lnTo>
                      <a:lnTo>
                        <a:pt x="88" y="59"/>
                      </a:lnTo>
                      <a:lnTo>
                        <a:pt x="99" y="68"/>
                      </a:lnTo>
                      <a:lnTo>
                        <a:pt x="107" y="78"/>
                      </a:lnTo>
                      <a:lnTo>
                        <a:pt x="115" y="89"/>
                      </a:lnTo>
                      <a:lnTo>
                        <a:pt x="116" y="97"/>
                      </a:lnTo>
                      <a:lnTo>
                        <a:pt x="120" y="103"/>
                      </a:lnTo>
                      <a:lnTo>
                        <a:pt x="120" y="110"/>
                      </a:lnTo>
                      <a:lnTo>
                        <a:pt x="122" y="120"/>
                      </a:lnTo>
                      <a:lnTo>
                        <a:pt x="122" y="125"/>
                      </a:lnTo>
                      <a:lnTo>
                        <a:pt x="122" y="133"/>
                      </a:lnTo>
                      <a:lnTo>
                        <a:pt x="122" y="141"/>
                      </a:lnTo>
                      <a:lnTo>
                        <a:pt x="122" y="148"/>
                      </a:lnTo>
                      <a:lnTo>
                        <a:pt x="122" y="156"/>
                      </a:lnTo>
                      <a:lnTo>
                        <a:pt x="120" y="163"/>
                      </a:lnTo>
                      <a:lnTo>
                        <a:pt x="120" y="169"/>
                      </a:lnTo>
                      <a:lnTo>
                        <a:pt x="120" y="179"/>
                      </a:lnTo>
                      <a:lnTo>
                        <a:pt x="116" y="184"/>
                      </a:lnTo>
                      <a:lnTo>
                        <a:pt x="116" y="192"/>
                      </a:lnTo>
                      <a:lnTo>
                        <a:pt x="113" y="198"/>
                      </a:lnTo>
                      <a:lnTo>
                        <a:pt x="113" y="205"/>
                      </a:lnTo>
                      <a:lnTo>
                        <a:pt x="111" y="213"/>
                      </a:lnTo>
                      <a:lnTo>
                        <a:pt x="109" y="219"/>
                      </a:lnTo>
                      <a:lnTo>
                        <a:pt x="107" y="226"/>
                      </a:lnTo>
                      <a:lnTo>
                        <a:pt x="105" y="234"/>
                      </a:lnTo>
                      <a:lnTo>
                        <a:pt x="99" y="245"/>
                      </a:lnTo>
                      <a:lnTo>
                        <a:pt x="95" y="257"/>
                      </a:lnTo>
                      <a:lnTo>
                        <a:pt x="90" y="268"/>
                      </a:lnTo>
                      <a:lnTo>
                        <a:pt x="86" y="279"/>
                      </a:lnTo>
                      <a:lnTo>
                        <a:pt x="82" y="289"/>
                      </a:lnTo>
                      <a:lnTo>
                        <a:pt x="78" y="298"/>
                      </a:lnTo>
                      <a:lnTo>
                        <a:pt x="76" y="304"/>
                      </a:lnTo>
                      <a:lnTo>
                        <a:pt x="75" y="314"/>
                      </a:lnTo>
                      <a:lnTo>
                        <a:pt x="75" y="314"/>
                      </a:lnTo>
                      <a:close/>
                    </a:path>
                  </a:pathLst>
                </a:custGeom>
                <a:solidFill>
                  <a:srgbClr val="FF997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</p:grpSp>
      </p:grpSp>
      <p:sp>
        <p:nvSpPr>
          <p:cNvPr id="146" name="Rectangle 145"/>
          <p:cNvSpPr/>
          <p:nvPr/>
        </p:nvSpPr>
        <p:spPr>
          <a:xfrm rot="20452989">
            <a:off x="3506033" y="3205685"/>
            <a:ext cx="5337354" cy="932981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urveDown">
              <a:avLst/>
            </a:prstTxWarp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fr-FR" sz="10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Parfums An </a:t>
            </a:r>
            <a:r>
              <a:rPr lang="fr-FR" sz="1000" b="1" dirty="0" err="1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Diamo</a:t>
            </a:r>
            <a:endParaRPr lang="fr-FR" sz="1000" b="1" dirty="0">
              <a:ln/>
              <a:solidFill>
                <a:schemeClr val="accent5">
                  <a:tint val="50000"/>
                  <a:satMod val="180000"/>
                </a:schemeClr>
              </a:solidFill>
            </a:endParaRPr>
          </a:p>
        </p:txBody>
      </p:sp>
      <p:pic>
        <p:nvPicPr>
          <p:cNvPr id="50" name="Waldszenen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715404" y="364331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Tm="7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" fill="hold"/>
                                        <p:tgtEl>
                                          <p:spTgt spid="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" showWhenStopped="0">
                <p:cTn id="20" repeatCount="200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0"/>
                </p:tgtEl>
              </p:cMediaNode>
            </p:audio>
          </p:childTnLst>
        </p:cTn>
      </p:par>
    </p:tnLst>
    <p:bldLst>
      <p:bldP spid="14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143000"/>
          </a:xfrm>
        </p:spPr>
        <p:txBody>
          <a:bodyPr/>
          <a:lstStyle/>
          <a:p>
            <a:r>
              <a:rPr lang="fr-FR" dirty="0" smtClean="0"/>
              <a:t>Présentation</a:t>
            </a:r>
            <a:endParaRPr lang="fr-FR" dirty="0"/>
          </a:p>
        </p:txBody>
      </p:sp>
      <p:graphicFrame>
        <p:nvGraphicFramePr>
          <p:cNvPr id="8" name="Espace réservé du contenu 7"/>
          <p:cNvGraphicFramePr>
            <a:graphicFrameLocks noGrp="1"/>
          </p:cNvGraphicFramePr>
          <p:nvPr>
            <p:ph idx="1"/>
          </p:nvPr>
        </p:nvGraphicFramePr>
        <p:xfrm>
          <a:off x="1714480" y="1785926"/>
          <a:ext cx="6343680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93BBC-47A8-4CB7-811C-3109B99418BE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2</a:t>
            </a:fld>
            <a:endParaRPr lang="fr-FR" dirty="0"/>
          </a:p>
        </p:txBody>
      </p:sp>
    </p:spTree>
  </p:cSld>
  <p:clrMapOvr>
    <a:masterClrMapping/>
  </p:clrMapOvr>
  <p:transition spd="slow" advTm="12000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9650227D-B8FD-47CA-AA7E-DEC007C4E8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8">
                                            <p:graphicEl>
                                              <a:dgm id="{9650227D-B8FD-47CA-AA7E-DEC007C4E8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7EF23F0-85D4-4A27-80EC-EBEC170F12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8">
                                            <p:graphicEl>
                                              <a:dgm id="{27EF23F0-85D4-4A27-80EC-EBEC170F12E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D68D4585-6379-4AF9-834E-5986C0F98E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8">
                                            <p:graphicEl>
                                              <a:dgm id="{D68D4585-6379-4AF9-834E-5986C0F98E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3F447C1F-B17F-4B1D-9EB9-1AB2DC5038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8">
                                            <p:graphicEl>
                                              <a:dgm id="{3F447C1F-B17F-4B1D-9EB9-1AB2DC5038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F3DDF02-FFC7-4F71-BD62-07021C06DF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8">
                                            <p:graphicEl>
                                              <a:dgm id="{2F3DDF02-FFC7-4F71-BD62-07021C06DF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53502BA-980A-4225-86AF-C68A0036EE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000"/>
                                        <p:tgtEl>
                                          <p:spTgt spid="8">
                                            <p:graphicEl>
                                              <a:dgm id="{C53502BA-980A-4225-86AF-C68A0036EE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A062D88-C455-40D7-A68B-17D14D919F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2000"/>
                                        <p:tgtEl>
                                          <p:spTgt spid="8">
                                            <p:graphicEl>
                                              <a:dgm id="{0A062D88-C455-40D7-A68B-17D14D919F6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AA99D6C-B80E-4D9A-B462-2B72A5C136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2000"/>
                                        <p:tgtEl>
                                          <p:spTgt spid="8">
                                            <p:graphicEl>
                                              <a:dgm id="{4AA99D6C-B80E-4D9A-B462-2B72A5C136C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alphaModFix amt="65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 challenge</a:t>
            </a:r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2800" dirty="0" smtClean="0"/>
              <a:t>Objectif</a:t>
            </a:r>
            <a:endParaRPr lang="fr-FR" sz="2800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half" idx="3"/>
          </p:nvPr>
        </p:nvSpPr>
        <p:spPr/>
        <p:txBody>
          <a:bodyPr>
            <a:noAutofit/>
          </a:bodyPr>
          <a:lstStyle/>
          <a:p>
            <a:r>
              <a:rPr lang="fr-FR" dirty="0" smtClean="0"/>
              <a:t>Pourquoi «Vents du Sud»</a:t>
            </a:r>
            <a:endParaRPr lang="fr-FR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sz="quarter" idx="2"/>
          </p:nvPr>
        </p:nvSpPr>
        <p:spPr/>
        <p:txBody>
          <a:bodyPr/>
          <a:lstStyle/>
          <a:p>
            <a:r>
              <a:rPr lang="fr-FR" sz="2000" dirty="0" smtClean="0"/>
              <a:t>Positionner «Vents du Sud» parmi les incontournables de l’été 2009</a:t>
            </a:r>
          </a:p>
          <a:p>
            <a:r>
              <a:rPr lang="fr-FR" sz="2000" dirty="0" smtClean="0"/>
              <a:t>Garder la filiation  «je suis An Diamo depuis…1930</a:t>
            </a:r>
            <a:r>
              <a:rPr lang="fr-FR" dirty="0" smtClean="0"/>
              <a:t>»</a:t>
            </a:r>
            <a:endParaRPr lang="fr-FR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sz="quarter" idx="4"/>
          </p:nvPr>
        </p:nvSpPr>
        <p:spPr/>
        <p:txBody>
          <a:bodyPr/>
          <a:lstStyle/>
          <a:p>
            <a:r>
              <a:rPr lang="fr-FR" dirty="0" smtClean="0"/>
              <a:t>Le Sud </a:t>
            </a:r>
          </a:p>
          <a:p>
            <a:pPr lvl="1"/>
            <a:r>
              <a:rPr lang="fr-FR" dirty="0" smtClean="0"/>
              <a:t>Note exotique, épicée </a:t>
            </a:r>
          </a:p>
          <a:p>
            <a:pPr lvl="1"/>
            <a:r>
              <a:rPr lang="fr-FR" dirty="0" smtClean="0"/>
              <a:t>Des couleurs chaudes contrastée</a:t>
            </a:r>
          </a:p>
          <a:p>
            <a:r>
              <a:rPr lang="fr-FR" dirty="0" smtClean="0"/>
              <a:t>Le vent, </a:t>
            </a:r>
          </a:p>
          <a:p>
            <a:pPr lvl="1"/>
            <a:r>
              <a:rPr lang="fr-FR" dirty="0" smtClean="0"/>
              <a:t>Tonus, fraîcheur, il rend fou</a:t>
            </a:r>
          </a:p>
          <a:p>
            <a:r>
              <a:rPr lang="fr-FR" dirty="0" smtClean="0"/>
              <a:t>Images fondu-enchaîné de paysages et quelques visages  </a:t>
            </a:r>
          </a:p>
          <a:p>
            <a:endParaRPr lang="fr-FR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8E0D-F04A-4D73-A88F-A51CC74819D9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13" name="Dunes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928662" y="4286256"/>
            <a:ext cx="2786082" cy="2089562"/>
          </a:xfrm>
          <a:prstGeom prst="rect">
            <a:avLst/>
          </a:prstGeom>
        </p:spPr>
      </p:pic>
    </p:spTree>
  </p:cSld>
  <p:clrMapOvr>
    <a:masterClrMapping/>
  </p:clrMapOvr>
  <p:transition spd="slow" advClick="0" advTm="19001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000"/>
                            </p:stCondLst>
                            <p:childTnLst>
                              <p:par>
                                <p:cTn id="2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7198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6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7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video>
          </p:childTnLst>
        </p:cTn>
      </p:par>
    </p:tnLst>
    <p:bldLst>
      <p:bldP spid="10" grpId="0" build="p"/>
      <p:bldP spid="11" grpId="0" build="p"/>
      <p:bldP spid="5123" grpId="0" build="p"/>
      <p:bldP spid="5124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alphaModFix amt="55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Notre équipe</a:t>
            </a:r>
            <a:endParaRPr lang="fr-FR" dirty="0"/>
          </a:p>
        </p:txBody>
      </p:sp>
      <p:graphicFrame>
        <p:nvGraphicFramePr>
          <p:cNvPr id="96" name="Espace réservé du contenu 95"/>
          <p:cNvGraphicFramePr>
            <a:graphicFrameLocks noGrp="1"/>
          </p:cNvGraphicFramePr>
          <p:nvPr>
            <p:ph idx="1"/>
          </p:nvPr>
        </p:nvGraphicFramePr>
        <p:xfrm>
          <a:off x="457200" y="1214422"/>
          <a:ext cx="8401080" cy="51101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D4FE0-D152-4163-80B4-F0E3D7523638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12343" y="6492875"/>
            <a:ext cx="2119314" cy="365125"/>
          </a:xfrm>
        </p:spPr>
        <p:txBody>
          <a:bodyPr/>
          <a:lstStyle/>
          <a:p>
            <a:pPr algn="ctr"/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4</a:t>
            </a:fld>
            <a:endParaRPr lang="fr-FR" dirty="0"/>
          </a:p>
        </p:txBody>
      </p:sp>
      <p:grpSp>
        <p:nvGrpSpPr>
          <p:cNvPr id="98" name="Groupe 97"/>
          <p:cNvGrpSpPr/>
          <p:nvPr/>
        </p:nvGrpSpPr>
        <p:grpSpPr>
          <a:xfrm rot="19580759">
            <a:off x="5944633" y="1158296"/>
            <a:ext cx="1188000" cy="1188000"/>
            <a:chOff x="714375" y="1285875"/>
            <a:chExt cx="3857625" cy="3970338"/>
          </a:xfrm>
        </p:grpSpPr>
        <p:sp>
          <p:nvSpPr>
            <p:cNvPr id="99" name="Forme libre 98"/>
            <p:cNvSpPr/>
            <p:nvPr/>
          </p:nvSpPr>
          <p:spPr>
            <a:xfrm>
              <a:off x="2874396" y="2425148"/>
              <a:ext cx="1180769" cy="682486"/>
            </a:xfrm>
            <a:custGeom>
              <a:avLst/>
              <a:gdLst>
                <a:gd name="connsiteX0" fmla="*/ 926327 w 1180769"/>
                <a:gd name="connsiteY0" fmla="*/ 0 h 682486"/>
                <a:gd name="connsiteX1" fmla="*/ 1045597 w 1180769"/>
                <a:gd name="connsiteY1" fmla="*/ 79513 h 682486"/>
                <a:gd name="connsiteX2" fmla="*/ 115294 w 1180769"/>
                <a:gd name="connsiteY2" fmla="*/ 190831 h 682486"/>
                <a:gd name="connsiteX3" fmla="*/ 353834 w 1180769"/>
                <a:gd name="connsiteY3" fmla="*/ 612250 h 682486"/>
                <a:gd name="connsiteX4" fmla="*/ 361785 w 1180769"/>
                <a:gd name="connsiteY4" fmla="*/ 612250 h 682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0769" h="682486">
                  <a:moveTo>
                    <a:pt x="926327" y="0"/>
                  </a:moveTo>
                  <a:cubicBezTo>
                    <a:pt x="1053548" y="23854"/>
                    <a:pt x="1180769" y="47708"/>
                    <a:pt x="1045597" y="79513"/>
                  </a:cubicBezTo>
                  <a:cubicBezTo>
                    <a:pt x="910425" y="111318"/>
                    <a:pt x="230588" y="102042"/>
                    <a:pt x="115294" y="190831"/>
                  </a:cubicBezTo>
                  <a:cubicBezTo>
                    <a:pt x="0" y="279620"/>
                    <a:pt x="312752" y="542014"/>
                    <a:pt x="353834" y="612250"/>
                  </a:cubicBezTo>
                  <a:cubicBezTo>
                    <a:pt x="394916" y="682486"/>
                    <a:pt x="378350" y="647368"/>
                    <a:pt x="361785" y="612250"/>
                  </a:cubicBezTo>
                </a:path>
              </a:pathLst>
            </a:custGeom>
            <a:ln w="28575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0" name="AutoShape 120"/>
            <p:cNvSpPr>
              <a:spLocks noChangeAspect="1" noChangeArrowheads="1" noTextEdit="1"/>
            </p:cNvSpPr>
            <p:nvPr/>
          </p:nvSpPr>
          <p:spPr bwMode="auto">
            <a:xfrm>
              <a:off x="714375" y="1285875"/>
              <a:ext cx="3671888" cy="3970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" name="Freeform 124"/>
            <p:cNvSpPr>
              <a:spLocks/>
            </p:cNvSpPr>
            <p:nvPr/>
          </p:nvSpPr>
          <p:spPr bwMode="auto">
            <a:xfrm>
              <a:off x="3246438" y="3443288"/>
              <a:ext cx="171450" cy="147638"/>
            </a:xfrm>
            <a:custGeom>
              <a:avLst/>
              <a:gdLst/>
              <a:ahLst/>
              <a:cxnLst>
                <a:cxn ang="0">
                  <a:pos x="88" y="0"/>
                </a:cxn>
                <a:cxn ang="0">
                  <a:pos x="93" y="2"/>
                </a:cxn>
                <a:cxn ang="0">
                  <a:pos x="98" y="3"/>
                </a:cxn>
                <a:cxn ang="0">
                  <a:pos x="101" y="7"/>
                </a:cxn>
                <a:cxn ang="0">
                  <a:pos x="105" y="10"/>
                </a:cxn>
                <a:cxn ang="0">
                  <a:pos x="105" y="14"/>
                </a:cxn>
                <a:cxn ang="0">
                  <a:pos x="106" y="19"/>
                </a:cxn>
                <a:cxn ang="0">
                  <a:pos x="108" y="24"/>
                </a:cxn>
                <a:cxn ang="0">
                  <a:pos x="108" y="29"/>
                </a:cxn>
                <a:cxn ang="0">
                  <a:pos x="108" y="34"/>
                </a:cxn>
                <a:cxn ang="0">
                  <a:pos x="108" y="39"/>
                </a:cxn>
                <a:cxn ang="0">
                  <a:pos x="106" y="44"/>
                </a:cxn>
                <a:cxn ang="0">
                  <a:pos x="106" y="51"/>
                </a:cxn>
                <a:cxn ang="0">
                  <a:pos x="106" y="54"/>
                </a:cxn>
                <a:cxn ang="0">
                  <a:pos x="106" y="59"/>
                </a:cxn>
                <a:cxn ang="0">
                  <a:pos x="106" y="64"/>
                </a:cxn>
                <a:cxn ang="0">
                  <a:pos x="108" y="69"/>
                </a:cxn>
                <a:cxn ang="0">
                  <a:pos x="105" y="73"/>
                </a:cxn>
                <a:cxn ang="0">
                  <a:pos x="100" y="76"/>
                </a:cxn>
                <a:cxn ang="0">
                  <a:pos x="94" y="80"/>
                </a:cxn>
                <a:cxn ang="0">
                  <a:pos x="88" y="81"/>
                </a:cxn>
                <a:cxn ang="0">
                  <a:pos x="83" y="81"/>
                </a:cxn>
                <a:cxn ang="0">
                  <a:pos x="76" y="83"/>
                </a:cxn>
                <a:cxn ang="0">
                  <a:pos x="71" y="83"/>
                </a:cxn>
                <a:cxn ang="0">
                  <a:pos x="64" y="83"/>
                </a:cxn>
                <a:cxn ang="0">
                  <a:pos x="57" y="83"/>
                </a:cxn>
                <a:cxn ang="0">
                  <a:pos x="52" y="83"/>
                </a:cxn>
                <a:cxn ang="0">
                  <a:pos x="45" y="83"/>
                </a:cxn>
                <a:cxn ang="0">
                  <a:pos x="40" y="83"/>
                </a:cxn>
                <a:cxn ang="0">
                  <a:pos x="33" y="85"/>
                </a:cxn>
                <a:cxn ang="0">
                  <a:pos x="28" y="86"/>
                </a:cxn>
                <a:cxn ang="0">
                  <a:pos x="23" y="88"/>
                </a:cxn>
                <a:cxn ang="0">
                  <a:pos x="20" y="93"/>
                </a:cxn>
                <a:cxn ang="0">
                  <a:pos x="15" y="91"/>
                </a:cxn>
                <a:cxn ang="0">
                  <a:pos x="10" y="91"/>
                </a:cxn>
                <a:cxn ang="0">
                  <a:pos x="5" y="91"/>
                </a:cxn>
                <a:cxn ang="0">
                  <a:pos x="0" y="91"/>
                </a:cxn>
                <a:cxn ang="0">
                  <a:pos x="0" y="85"/>
                </a:cxn>
                <a:cxn ang="0">
                  <a:pos x="1" y="80"/>
                </a:cxn>
                <a:cxn ang="0">
                  <a:pos x="1" y="75"/>
                </a:cxn>
                <a:cxn ang="0">
                  <a:pos x="1" y="69"/>
                </a:cxn>
                <a:cxn ang="0">
                  <a:pos x="6" y="66"/>
                </a:cxn>
                <a:cxn ang="0">
                  <a:pos x="11" y="63"/>
                </a:cxn>
                <a:cxn ang="0">
                  <a:pos x="18" y="59"/>
                </a:cxn>
                <a:cxn ang="0">
                  <a:pos x="23" y="56"/>
                </a:cxn>
                <a:cxn ang="0">
                  <a:pos x="28" y="51"/>
                </a:cxn>
                <a:cxn ang="0">
                  <a:pos x="35" y="47"/>
                </a:cxn>
                <a:cxn ang="0">
                  <a:pos x="40" y="44"/>
                </a:cxn>
                <a:cxn ang="0">
                  <a:pos x="47" y="41"/>
                </a:cxn>
                <a:cxn ang="0">
                  <a:pos x="52" y="36"/>
                </a:cxn>
                <a:cxn ang="0">
                  <a:pos x="57" y="32"/>
                </a:cxn>
                <a:cxn ang="0">
                  <a:pos x="62" y="27"/>
                </a:cxn>
                <a:cxn ang="0">
                  <a:pos x="69" y="24"/>
                </a:cxn>
                <a:cxn ang="0">
                  <a:pos x="72" y="17"/>
                </a:cxn>
                <a:cxn ang="0">
                  <a:pos x="77" y="12"/>
                </a:cxn>
                <a:cxn ang="0">
                  <a:pos x="83" y="7"/>
                </a:cxn>
                <a:cxn ang="0">
                  <a:pos x="88" y="0"/>
                </a:cxn>
                <a:cxn ang="0">
                  <a:pos x="88" y="0"/>
                </a:cxn>
              </a:cxnLst>
              <a:rect l="0" t="0" r="r" b="b"/>
              <a:pathLst>
                <a:path w="108" h="93">
                  <a:moveTo>
                    <a:pt x="88" y="0"/>
                  </a:moveTo>
                  <a:lnTo>
                    <a:pt x="93" y="2"/>
                  </a:lnTo>
                  <a:lnTo>
                    <a:pt x="98" y="3"/>
                  </a:lnTo>
                  <a:lnTo>
                    <a:pt x="101" y="7"/>
                  </a:lnTo>
                  <a:lnTo>
                    <a:pt x="105" y="10"/>
                  </a:lnTo>
                  <a:lnTo>
                    <a:pt x="105" y="14"/>
                  </a:lnTo>
                  <a:lnTo>
                    <a:pt x="106" y="19"/>
                  </a:lnTo>
                  <a:lnTo>
                    <a:pt x="108" y="24"/>
                  </a:lnTo>
                  <a:lnTo>
                    <a:pt x="108" y="29"/>
                  </a:lnTo>
                  <a:lnTo>
                    <a:pt x="108" y="34"/>
                  </a:lnTo>
                  <a:lnTo>
                    <a:pt x="108" y="39"/>
                  </a:lnTo>
                  <a:lnTo>
                    <a:pt x="106" y="44"/>
                  </a:lnTo>
                  <a:lnTo>
                    <a:pt x="106" y="51"/>
                  </a:lnTo>
                  <a:lnTo>
                    <a:pt x="106" y="54"/>
                  </a:lnTo>
                  <a:lnTo>
                    <a:pt x="106" y="59"/>
                  </a:lnTo>
                  <a:lnTo>
                    <a:pt x="106" y="64"/>
                  </a:lnTo>
                  <a:lnTo>
                    <a:pt x="108" y="69"/>
                  </a:lnTo>
                  <a:lnTo>
                    <a:pt x="105" y="73"/>
                  </a:lnTo>
                  <a:lnTo>
                    <a:pt x="100" y="76"/>
                  </a:lnTo>
                  <a:lnTo>
                    <a:pt x="94" y="80"/>
                  </a:lnTo>
                  <a:lnTo>
                    <a:pt x="88" y="81"/>
                  </a:lnTo>
                  <a:lnTo>
                    <a:pt x="83" y="81"/>
                  </a:lnTo>
                  <a:lnTo>
                    <a:pt x="76" y="83"/>
                  </a:lnTo>
                  <a:lnTo>
                    <a:pt x="71" y="83"/>
                  </a:lnTo>
                  <a:lnTo>
                    <a:pt x="64" y="83"/>
                  </a:lnTo>
                  <a:lnTo>
                    <a:pt x="57" y="83"/>
                  </a:lnTo>
                  <a:lnTo>
                    <a:pt x="52" y="83"/>
                  </a:lnTo>
                  <a:lnTo>
                    <a:pt x="45" y="83"/>
                  </a:lnTo>
                  <a:lnTo>
                    <a:pt x="40" y="83"/>
                  </a:lnTo>
                  <a:lnTo>
                    <a:pt x="33" y="85"/>
                  </a:lnTo>
                  <a:lnTo>
                    <a:pt x="28" y="86"/>
                  </a:lnTo>
                  <a:lnTo>
                    <a:pt x="23" y="88"/>
                  </a:lnTo>
                  <a:lnTo>
                    <a:pt x="20" y="93"/>
                  </a:lnTo>
                  <a:lnTo>
                    <a:pt x="15" y="91"/>
                  </a:lnTo>
                  <a:lnTo>
                    <a:pt x="10" y="91"/>
                  </a:lnTo>
                  <a:lnTo>
                    <a:pt x="5" y="91"/>
                  </a:lnTo>
                  <a:lnTo>
                    <a:pt x="0" y="91"/>
                  </a:lnTo>
                  <a:lnTo>
                    <a:pt x="0" y="85"/>
                  </a:lnTo>
                  <a:lnTo>
                    <a:pt x="1" y="80"/>
                  </a:lnTo>
                  <a:lnTo>
                    <a:pt x="1" y="75"/>
                  </a:lnTo>
                  <a:lnTo>
                    <a:pt x="1" y="69"/>
                  </a:lnTo>
                  <a:lnTo>
                    <a:pt x="6" y="66"/>
                  </a:lnTo>
                  <a:lnTo>
                    <a:pt x="11" y="63"/>
                  </a:lnTo>
                  <a:lnTo>
                    <a:pt x="18" y="59"/>
                  </a:lnTo>
                  <a:lnTo>
                    <a:pt x="23" y="56"/>
                  </a:lnTo>
                  <a:lnTo>
                    <a:pt x="28" y="51"/>
                  </a:lnTo>
                  <a:lnTo>
                    <a:pt x="35" y="47"/>
                  </a:lnTo>
                  <a:lnTo>
                    <a:pt x="40" y="44"/>
                  </a:lnTo>
                  <a:lnTo>
                    <a:pt x="47" y="41"/>
                  </a:lnTo>
                  <a:lnTo>
                    <a:pt x="52" y="36"/>
                  </a:lnTo>
                  <a:lnTo>
                    <a:pt x="57" y="32"/>
                  </a:lnTo>
                  <a:lnTo>
                    <a:pt x="62" y="27"/>
                  </a:lnTo>
                  <a:lnTo>
                    <a:pt x="69" y="24"/>
                  </a:lnTo>
                  <a:lnTo>
                    <a:pt x="72" y="17"/>
                  </a:lnTo>
                  <a:lnTo>
                    <a:pt x="77" y="12"/>
                  </a:lnTo>
                  <a:lnTo>
                    <a:pt x="83" y="7"/>
                  </a:lnTo>
                  <a:lnTo>
                    <a:pt x="88" y="0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FFB3E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" name="Freeform 126"/>
            <p:cNvSpPr>
              <a:spLocks/>
            </p:cNvSpPr>
            <p:nvPr/>
          </p:nvSpPr>
          <p:spPr bwMode="auto">
            <a:xfrm>
              <a:off x="2713038" y="3833813"/>
              <a:ext cx="498475" cy="128588"/>
            </a:xfrm>
            <a:custGeom>
              <a:avLst/>
              <a:gdLst/>
              <a:ahLst/>
              <a:cxnLst>
                <a:cxn ang="0">
                  <a:pos x="15" y="3"/>
                </a:cxn>
                <a:cxn ang="0">
                  <a:pos x="27" y="8"/>
                </a:cxn>
                <a:cxn ang="0">
                  <a:pos x="39" y="17"/>
                </a:cxn>
                <a:cxn ang="0">
                  <a:pos x="53" y="22"/>
                </a:cxn>
                <a:cxn ang="0">
                  <a:pos x="64" y="27"/>
                </a:cxn>
                <a:cxn ang="0">
                  <a:pos x="78" y="32"/>
                </a:cxn>
                <a:cxn ang="0">
                  <a:pos x="90" y="37"/>
                </a:cxn>
                <a:cxn ang="0">
                  <a:pos x="103" y="40"/>
                </a:cxn>
                <a:cxn ang="0">
                  <a:pos x="117" y="44"/>
                </a:cxn>
                <a:cxn ang="0">
                  <a:pos x="130" y="45"/>
                </a:cxn>
                <a:cxn ang="0">
                  <a:pos x="144" y="47"/>
                </a:cxn>
                <a:cxn ang="0">
                  <a:pos x="158" y="49"/>
                </a:cxn>
                <a:cxn ang="0">
                  <a:pos x="173" y="49"/>
                </a:cxn>
                <a:cxn ang="0">
                  <a:pos x="186" y="47"/>
                </a:cxn>
                <a:cxn ang="0">
                  <a:pos x="200" y="45"/>
                </a:cxn>
                <a:cxn ang="0">
                  <a:pos x="214" y="42"/>
                </a:cxn>
                <a:cxn ang="0">
                  <a:pos x="227" y="40"/>
                </a:cxn>
                <a:cxn ang="0">
                  <a:pos x="237" y="37"/>
                </a:cxn>
                <a:cxn ang="0">
                  <a:pos x="247" y="34"/>
                </a:cxn>
                <a:cxn ang="0">
                  <a:pos x="256" y="28"/>
                </a:cxn>
                <a:cxn ang="0">
                  <a:pos x="266" y="25"/>
                </a:cxn>
                <a:cxn ang="0">
                  <a:pos x="276" y="20"/>
                </a:cxn>
                <a:cxn ang="0">
                  <a:pos x="286" y="17"/>
                </a:cxn>
                <a:cxn ang="0">
                  <a:pos x="298" y="15"/>
                </a:cxn>
                <a:cxn ang="0">
                  <a:pos x="305" y="18"/>
                </a:cxn>
                <a:cxn ang="0">
                  <a:pos x="310" y="27"/>
                </a:cxn>
                <a:cxn ang="0">
                  <a:pos x="308" y="37"/>
                </a:cxn>
                <a:cxn ang="0">
                  <a:pos x="298" y="45"/>
                </a:cxn>
                <a:cxn ang="0">
                  <a:pos x="290" y="52"/>
                </a:cxn>
                <a:cxn ang="0">
                  <a:pos x="278" y="57"/>
                </a:cxn>
                <a:cxn ang="0">
                  <a:pos x="268" y="62"/>
                </a:cxn>
                <a:cxn ang="0">
                  <a:pos x="256" y="66"/>
                </a:cxn>
                <a:cxn ang="0">
                  <a:pos x="244" y="69"/>
                </a:cxn>
                <a:cxn ang="0">
                  <a:pos x="232" y="73"/>
                </a:cxn>
                <a:cxn ang="0">
                  <a:pos x="220" y="74"/>
                </a:cxn>
                <a:cxn ang="0">
                  <a:pos x="208" y="76"/>
                </a:cxn>
                <a:cxn ang="0">
                  <a:pos x="197" y="76"/>
                </a:cxn>
                <a:cxn ang="0">
                  <a:pos x="183" y="78"/>
                </a:cxn>
                <a:cxn ang="0">
                  <a:pos x="171" y="78"/>
                </a:cxn>
                <a:cxn ang="0">
                  <a:pos x="158" y="78"/>
                </a:cxn>
                <a:cxn ang="0">
                  <a:pos x="146" y="79"/>
                </a:cxn>
                <a:cxn ang="0">
                  <a:pos x="134" y="79"/>
                </a:cxn>
                <a:cxn ang="0">
                  <a:pos x="124" y="79"/>
                </a:cxn>
                <a:cxn ang="0">
                  <a:pos x="114" y="78"/>
                </a:cxn>
                <a:cxn ang="0">
                  <a:pos x="105" y="76"/>
                </a:cxn>
                <a:cxn ang="0">
                  <a:pos x="97" y="74"/>
                </a:cxn>
                <a:cxn ang="0">
                  <a:pos x="88" y="71"/>
                </a:cxn>
                <a:cxn ang="0">
                  <a:pos x="80" y="67"/>
                </a:cxn>
                <a:cxn ang="0">
                  <a:pos x="66" y="64"/>
                </a:cxn>
                <a:cxn ang="0">
                  <a:pos x="54" y="59"/>
                </a:cxn>
                <a:cxn ang="0">
                  <a:pos x="46" y="54"/>
                </a:cxn>
                <a:cxn ang="0">
                  <a:pos x="34" y="49"/>
                </a:cxn>
                <a:cxn ang="0">
                  <a:pos x="19" y="39"/>
                </a:cxn>
                <a:cxn ang="0">
                  <a:pos x="5" y="25"/>
                </a:cxn>
                <a:cxn ang="0">
                  <a:pos x="2" y="13"/>
                </a:cxn>
                <a:cxn ang="0">
                  <a:pos x="8" y="3"/>
                </a:cxn>
                <a:cxn ang="0">
                  <a:pos x="10" y="0"/>
                </a:cxn>
              </a:cxnLst>
              <a:rect l="0" t="0" r="r" b="b"/>
              <a:pathLst>
                <a:path w="314" h="81">
                  <a:moveTo>
                    <a:pt x="10" y="0"/>
                  </a:moveTo>
                  <a:lnTo>
                    <a:pt x="15" y="3"/>
                  </a:lnTo>
                  <a:lnTo>
                    <a:pt x="22" y="6"/>
                  </a:lnTo>
                  <a:lnTo>
                    <a:pt x="27" y="8"/>
                  </a:lnTo>
                  <a:lnTo>
                    <a:pt x="34" y="13"/>
                  </a:lnTo>
                  <a:lnTo>
                    <a:pt x="39" y="17"/>
                  </a:lnTo>
                  <a:lnTo>
                    <a:pt x="46" y="18"/>
                  </a:lnTo>
                  <a:lnTo>
                    <a:pt x="53" y="22"/>
                  </a:lnTo>
                  <a:lnTo>
                    <a:pt x="59" y="25"/>
                  </a:lnTo>
                  <a:lnTo>
                    <a:pt x="64" y="27"/>
                  </a:lnTo>
                  <a:lnTo>
                    <a:pt x="71" y="30"/>
                  </a:lnTo>
                  <a:lnTo>
                    <a:pt x="78" y="32"/>
                  </a:lnTo>
                  <a:lnTo>
                    <a:pt x="85" y="35"/>
                  </a:lnTo>
                  <a:lnTo>
                    <a:pt x="90" y="37"/>
                  </a:lnTo>
                  <a:lnTo>
                    <a:pt x="97" y="39"/>
                  </a:lnTo>
                  <a:lnTo>
                    <a:pt x="103" y="40"/>
                  </a:lnTo>
                  <a:lnTo>
                    <a:pt x="112" y="42"/>
                  </a:lnTo>
                  <a:lnTo>
                    <a:pt x="117" y="44"/>
                  </a:lnTo>
                  <a:lnTo>
                    <a:pt x="124" y="44"/>
                  </a:lnTo>
                  <a:lnTo>
                    <a:pt x="130" y="45"/>
                  </a:lnTo>
                  <a:lnTo>
                    <a:pt x="137" y="47"/>
                  </a:lnTo>
                  <a:lnTo>
                    <a:pt x="144" y="47"/>
                  </a:lnTo>
                  <a:lnTo>
                    <a:pt x="151" y="49"/>
                  </a:lnTo>
                  <a:lnTo>
                    <a:pt x="158" y="49"/>
                  </a:lnTo>
                  <a:lnTo>
                    <a:pt x="164" y="49"/>
                  </a:lnTo>
                  <a:lnTo>
                    <a:pt x="173" y="49"/>
                  </a:lnTo>
                  <a:lnTo>
                    <a:pt x="180" y="49"/>
                  </a:lnTo>
                  <a:lnTo>
                    <a:pt x="186" y="47"/>
                  </a:lnTo>
                  <a:lnTo>
                    <a:pt x="193" y="47"/>
                  </a:lnTo>
                  <a:lnTo>
                    <a:pt x="200" y="45"/>
                  </a:lnTo>
                  <a:lnTo>
                    <a:pt x="207" y="44"/>
                  </a:lnTo>
                  <a:lnTo>
                    <a:pt x="214" y="42"/>
                  </a:lnTo>
                  <a:lnTo>
                    <a:pt x="222" y="42"/>
                  </a:lnTo>
                  <a:lnTo>
                    <a:pt x="227" y="40"/>
                  </a:lnTo>
                  <a:lnTo>
                    <a:pt x="232" y="39"/>
                  </a:lnTo>
                  <a:lnTo>
                    <a:pt x="237" y="37"/>
                  </a:lnTo>
                  <a:lnTo>
                    <a:pt x="242" y="35"/>
                  </a:lnTo>
                  <a:lnTo>
                    <a:pt x="247" y="34"/>
                  </a:lnTo>
                  <a:lnTo>
                    <a:pt x="252" y="32"/>
                  </a:lnTo>
                  <a:lnTo>
                    <a:pt x="256" y="28"/>
                  </a:lnTo>
                  <a:lnTo>
                    <a:pt x="263" y="27"/>
                  </a:lnTo>
                  <a:lnTo>
                    <a:pt x="266" y="25"/>
                  </a:lnTo>
                  <a:lnTo>
                    <a:pt x="271" y="23"/>
                  </a:lnTo>
                  <a:lnTo>
                    <a:pt x="276" y="20"/>
                  </a:lnTo>
                  <a:lnTo>
                    <a:pt x="281" y="18"/>
                  </a:lnTo>
                  <a:lnTo>
                    <a:pt x="286" y="17"/>
                  </a:lnTo>
                  <a:lnTo>
                    <a:pt x="293" y="17"/>
                  </a:lnTo>
                  <a:lnTo>
                    <a:pt x="298" y="15"/>
                  </a:lnTo>
                  <a:lnTo>
                    <a:pt x="305" y="15"/>
                  </a:lnTo>
                  <a:lnTo>
                    <a:pt x="305" y="18"/>
                  </a:lnTo>
                  <a:lnTo>
                    <a:pt x="307" y="22"/>
                  </a:lnTo>
                  <a:lnTo>
                    <a:pt x="310" y="27"/>
                  </a:lnTo>
                  <a:lnTo>
                    <a:pt x="314" y="34"/>
                  </a:lnTo>
                  <a:lnTo>
                    <a:pt x="308" y="37"/>
                  </a:lnTo>
                  <a:lnTo>
                    <a:pt x="303" y="42"/>
                  </a:lnTo>
                  <a:lnTo>
                    <a:pt x="298" y="45"/>
                  </a:lnTo>
                  <a:lnTo>
                    <a:pt x="295" y="49"/>
                  </a:lnTo>
                  <a:lnTo>
                    <a:pt x="290" y="52"/>
                  </a:lnTo>
                  <a:lnTo>
                    <a:pt x="283" y="56"/>
                  </a:lnTo>
                  <a:lnTo>
                    <a:pt x="278" y="57"/>
                  </a:lnTo>
                  <a:lnTo>
                    <a:pt x="273" y="61"/>
                  </a:lnTo>
                  <a:lnTo>
                    <a:pt x="268" y="62"/>
                  </a:lnTo>
                  <a:lnTo>
                    <a:pt x="263" y="64"/>
                  </a:lnTo>
                  <a:lnTo>
                    <a:pt x="256" y="66"/>
                  </a:lnTo>
                  <a:lnTo>
                    <a:pt x="251" y="67"/>
                  </a:lnTo>
                  <a:lnTo>
                    <a:pt x="244" y="69"/>
                  </a:lnTo>
                  <a:lnTo>
                    <a:pt x="239" y="71"/>
                  </a:lnTo>
                  <a:lnTo>
                    <a:pt x="232" y="73"/>
                  </a:lnTo>
                  <a:lnTo>
                    <a:pt x="227" y="74"/>
                  </a:lnTo>
                  <a:lnTo>
                    <a:pt x="220" y="74"/>
                  </a:lnTo>
                  <a:lnTo>
                    <a:pt x="214" y="76"/>
                  </a:lnTo>
                  <a:lnTo>
                    <a:pt x="208" y="76"/>
                  </a:lnTo>
                  <a:lnTo>
                    <a:pt x="202" y="76"/>
                  </a:lnTo>
                  <a:lnTo>
                    <a:pt x="197" y="76"/>
                  </a:lnTo>
                  <a:lnTo>
                    <a:pt x="190" y="78"/>
                  </a:lnTo>
                  <a:lnTo>
                    <a:pt x="183" y="78"/>
                  </a:lnTo>
                  <a:lnTo>
                    <a:pt x="178" y="78"/>
                  </a:lnTo>
                  <a:lnTo>
                    <a:pt x="171" y="78"/>
                  </a:lnTo>
                  <a:lnTo>
                    <a:pt x="164" y="78"/>
                  </a:lnTo>
                  <a:lnTo>
                    <a:pt x="158" y="78"/>
                  </a:lnTo>
                  <a:lnTo>
                    <a:pt x="153" y="79"/>
                  </a:lnTo>
                  <a:lnTo>
                    <a:pt x="146" y="79"/>
                  </a:lnTo>
                  <a:lnTo>
                    <a:pt x="139" y="79"/>
                  </a:lnTo>
                  <a:lnTo>
                    <a:pt x="134" y="79"/>
                  </a:lnTo>
                  <a:lnTo>
                    <a:pt x="129" y="81"/>
                  </a:lnTo>
                  <a:lnTo>
                    <a:pt x="124" y="79"/>
                  </a:lnTo>
                  <a:lnTo>
                    <a:pt x="119" y="78"/>
                  </a:lnTo>
                  <a:lnTo>
                    <a:pt x="114" y="78"/>
                  </a:lnTo>
                  <a:lnTo>
                    <a:pt x="110" y="76"/>
                  </a:lnTo>
                  <a:lnTo>
                    <a:pt x="105" y="76"/>
                  </a:lnTo>
                  <a:lnTo>
                    <a:pt x="102" y="74"/>
                  </a:lnTo>
                  <a:lnTo>
                    <a:pt x="97" y="74"/>
                  </a:lnTo>
                  <a:lnTo>
                    <a:pt x="93" y="73"/>
                  </a:lnTo>
                  <a:lnTo>
                    <a:pt x="88" y="71"/>
                  </a:lnTo>
                  <a:lnTo>
                    <a:pt x="83" y="69"/>
                  </a:lnTo>
                  <a:lnTo>
                    <a:pt x="80" y="67"/>
                  </a:lnTo>
                  <a:lnTo>
                    <a:pt x="75" y="67"/>
                  </a:lnTo>
                  <a:lnTo>
                    <a:pt x="66" y="64"/>
                  </a:lnTo>
                  <a:lnTo>
                    <a:pt x="59" y="61"/>
                  </a:lnTo>
                  <a:lnTo>
                    <a:pt x="54" y="59"/>
                  </a:lnTo>
                  <a:lnTo>
                    <a:pt x="49" y="57"/>
                  </a:lnTo>
                  <a:lnTo>
                    <a:pt x="46" y="54"/>
                  </a:lnTo>
                  <a:lnTo>
                    <a:pt x="42" y="52"/>
                  </a:lnTo>
                  <a:lnTo>
                    <a:pt x="34" y="49"/>
                  </a:lnTo>
                  <a:lnTo>
                    <a:pt x="27" y="44"/>
                  </a:lnTo>
                  <a:lnTo>
                    <a:pt x="19" y="39"/>
                  </a:lnTo>
                  <a:lnTo>
                    <a:pt x="12" y="34"/>
                  </a:lnTo>
                  <a:lnTo>
                    <a:pt x="5" y="25"/>
                  </a:lnTo>
                  <a:lnTo>
                    <a:pt x="0" y="20"/>
                  </a:lnTo>
                  <a:lnTo>
                    <a:pt x="2" y="13"/>
                  </a:lnTo>
                  <a:lnTo>
                    <a:pt x="5" y="8"/>
                  </a:lnTo>
                  <a:lnTo>
                    <a:pt x="8" y="3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BFEB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" name="Freeform 127"/>
            <p:cNvSpPr>
              <a:spLocks/>
            </p:cNvSpPr>
            <p:nvPr/>
          </p:nvSpPr>
          <p:spPr bwMode="auto">
            <a:xfrm>
              <a:off x="2786063" y="3408363"/>
              <a:ext cx="582613" cy="406400"/>
            </a:xfrm>
            <a:custGeom>
              <a:avLst/>
              <a:gdLst/>
              <a:ahLst/>
              <a:cxnLst>
                <a:cxn ang="0">
                  <a:pos x="152" y="7"/>
                </a:cxn>
                <a:cxn ang="0">
                  <a:pos x="166" y="20"/>
                </a:cxn>
                <a:cxn ang="0">
                  <a:pos x="168" y="37"/>
                </a:cxn>
                <a:cxn ang="0">
                  <a:pos x="162" y="56"/>
                </a:cxn>
                <a:cxn ang="0">
                  <a:pos x="151" y="74"/>
                </a:cxn>
                <a:cxn ang="0">
                  <a:pos x="135" y="95"/>
                </a:cxn>
                <a:cxn ang="0">
                  <a:pos x="118" y="112"/>
                </a:cxn>
                <a:cxn ang="0">
                  <a:pos x="107" y="132"/>
                </a:cxn>
                <a:cxn ang="0">
                  <a:pos x="125" y="132"/>
                </a:cxn>
                <a:cxn ang="0">
                  <a:pos x="145" y="130"/>
                </a:cxn>
                <a:cxn ang="0">
                  <a:pos x="166" y="129"/>
                </a:cxn>
                <a:cxn ang="0">
                  <a:pos x="188" y="127"/>
                </a:cxn>
                <a:cxn ang="0">
                  <a:pos x="206" y="127"/>
                </a:cxn>
                <a:cxn ang="0">
                  <a:pos x="227" y="132"/>
                </a:cxn>
                <a:cxn ang="0">
                  <a:pos x="244" y="146"/>
                </a:cxn>
                <a:cxn ang="0">
                  <a:pos x="259" y="159"/>
                </a:cxn>
                <a:cxn ang="0">
                  <a:pos x="279" y="156"/>
                </a:cxn>
                <a:cxn ang="0">
                  <a:pos x="308" y="151"/>
                </a:cxn>
                <a:cxn ang="0">
                  <a:pos x="334" y="149"/>
                </a:cxn>
                <a:cxn ang="0">
                  <a:pos x="351" y="152"/>
                </a:cxn>
                <a:cxn ang="0">
                  <a:pos x="359" y="171"/>
                </a:cxn>
                <a:cxn ang="0">
                  <a:pos x="367" y="190"/>
                </a:cxn>
                <a:cxn ang="0">
                  <a:pos x="361" y="208"/>
                </a:cxn>
                <a:cxn ang="0">
                  <a:pos x="349" y="229"/>
                </a:cxn>
                <a:cxn ang="0">
                  <a:pos x="329" y="246"/>
                </a:cxn>
                <a:cxn ang="0">
                  <a:pos x="310" y="254"/>
                </a:cxn>
                <a:cxn ang="0">
                  <a:pos x="291" y="256"/>
                </a:cxn>
                <a:cxn ang="0">
                  <a:pos x="274" y="249"/>
                </a:cxn>
                <a:cxn ang="0">
                  <a:pos x="259" y="234"/>
                </a:cxn>
                <a:cxn ang="0">
                  <a:pos x="234" y="234"/>
                </a:cxn>
                <a:cxn ang="0">
                  <a:pos x="212" y="239"/>
                </a:cxn>
                <a:cxn ang="0">
                  <a:pos x="186" y="244"/>
                </a:cxn>
                <a:cxn ang="0">
                  <a:pos x="166" y="242"/>
                </a:cxn>
                <a:cxn ang="0">
                  <a:pos x="142" y="225"/>
                </a:cxn>
                <a:cxn ang="0">
                  <a:pos x="127" y="208"/>
                </a:cxn>
                <a:cxn ang="0">
                  <a:pos x="98" y="200"/>
                </a:cxn>
                <a:cxn ang="0">
                  <a:pos x="78" y="203"/>
                </a:cxn>
                <a:cxn ang="0">
                  <a:pos x="57" y="208"/>
                </a:cxn>
                <a:cxn ang="0">
                  <a:pos x="29" y="208"/>
                </a:cxn>
                <a:cxn ang="0">
                  <a:pos x="3" y="188"/>
                </a:cxn>
                <a:cxn ang="0">
                  <a:pos x="0" y="159"/>
                </a:cxn>
                <a:cxn ang="0">
                  <a:pos x="10" y="134"/>
                </a:cxn>
                <a:cxn ang="0">
                  <a:pos x="27" y="108"/>
                </a:cxn>
                <a:cxn ang="0">
                  <a:pos x="49" y="83"/>
                </a:cxn>
                <a:cxn ang="0">
                  <a:pos x="74" y="61"/>
                </a:cxn>
                <a:cxn ang="0">
                  <a:pos x="98" y="37"/>
                </a:cxn>
                <a:cxn ang="0">
                  <a:pos x="120" y="15"/>
                </a:cxn>
                <a:cxn ang="0">
                  <a:pos x="135" y="0"/>
                </a:cxn>
              </a:cxnLst>
              <a:rect l="0" t="0" r="r" b="b"/>
              <a:pathLst>
                <a:path w="367" h="256">
                  <a:moveTo>
                    <a:pt x="135" y="0"/>
                  </a:moveTo>
                  <a:lnTo>
                    <a:pt x="140" y="2"/>
                  </a:lnTo>
                  <a:lnTo>
                    <a:pt x="147" y="3"/>
                  </a:lnTo>
                  <a:lnTo>
                    <a:pt x="152" y="7"/>
                  </a:lnTo>
                  <a:lnTo>
                    <a:pt x="157" y="10"/>
                  </a:lnTo>
                  <a:lnTo>
                    <a:pt x="161" y="12"/>
                  </a:lnTo>
                  <a:lnTo>
                    <a:pt x="164" y="15"/>
                  </a:lnTo>
                  <a:lnTo>
                    <a:pt x="166" y="20"/>
                  </a:lnTo>
                  <a:lnTo>
                    <a:pt x="168" y="24"/>
                  </a:lnTo>
                  <a:lnTo>
                    <a:pt x="168" y="29"/>
                  </a:lnTo>
                  <a:lnTo>
                    <a:pt x="169" y="32"/>
                  </a:lnTo>
                  <a:lnTo>
                    <a:pt x="168" y="37"/>
                  </a:lnTo>
                  <a:lnTo>
                    <a:pt x="168" y="41"/>
                  </a:lnTo>
                  <a:lnTo>
                    <a:pt x="166" y="46"/>
                  </a:lnTo>
                  <a:lnTo>
                    <a:pt x="164" y="51"/>
                  </a:lnTo>
                  <a:lnTo>
                    <a:pt x="162" y="56"/>
                  </a:lnTo>
                  <a:lnTo>
                    <a:pt x="161" y="61"/>
                  </a:lnTo>
                  <a:lnTo>
                    <a:pt x="157" y="66"/>
                  </a:lnTo>
                  <a:lnTo>
                    <a:pt x="154" y="71"/>
                  </a:lnTo>
                  <a:lnTo>
                    <a:pt x="151" y="74"/>
                  </a:lnTo>
                  <a:lnTo>
                    <a:pt x="147" y="81"/>
                  </a:lnTo>
                  <a:lnTo>
                    <a:pt x="144" y="85"/>
                  </a:lnTo>
                  <a:lnTo>
                    <a:pt x="140" y="90"/>
                  </a:lnTo>
                  <a:lnTo>
                    <a:pt x="135" y="95"/>
                  </a:lnTo>
                  <a:lnTo>
                    <a:pt x="132" y="100"/>
                  </a:lnTo>
                  <a:lnTo>
                    <a:pt x="127" y="103"/>
                  </a:lnTo>
                  <a:lnTo>
                    <a:pt x="123" y="108"/>
                  </a:lnTo>
                  <a:lnTo>
                    <a:pt x="118" y="112"/>
                  </a:lnTo>
                  <a:lnTo>
                    <a:pt x="117" y="117"/>
                  </a:lnTo>
                  <a:lnTo>
                    <a:pt x="108" y="124"/>
                  </a:lnTo>
                  <a:lnTo>
                    <a:pt x="101" y="132"/>
                  </a:lnTo>
                  <a:lnTo>
                    <a:pt x="107" y="132"/>
                  </a:lnTo>
                  <a:lnTo>
                    <a:pt x="112" y="132"/>
                  </a:lnTo>
                  <a:lnTo>
                    <a:pt x="117" y="132"/>
                  </a:lnTo>
                  <a:lnTo>
                    <a:pt x="120" y="132"/>
                  </a:lnTo>
                  <a:lnTo>
                    <a:pt x="125" y="132"/>
                  </a:lnTo>
                  <a:lnTo>
                    <a:pt x="130" y="132"/>
                  </a:lnTo>
                  <a:lnTo>
                    <a:pt x="135" y="132"/>
                  </a:lnTo>
                  <a:lnTo>
                    <a:pt x="142" y="132"/>
                  </a:lnTo>
                  <a:lnTo>
                    <a:pt x="145" y="130"/>
                  </a:lnTo>
                  <a:lnTo>
                    <a:pt x="151" y="130"/>
                  </a:lnTo>
                  <a:lnTo>
                    <a:pt x="156" y="129"/>
                  </a:lnTo>
                  <a:lnTo>
                    <a:pt x="161" y="129"/>
                  </a:lnTo>
                  <a:lnTo>
                    <a:pt x="166" y="129"/>
                  </a:lnTo>
                  <a:lnTo>
                    <a:pt x="173" y="127"/>
                  </a:lnTo>
                  <a:lnTo>
                    <a:pt x="176" y="127"/>
                  </a:lnTo>
                  <a:lnTo>
                    <a:pt x="183" y="127"/>
                  </a:lnTo>
                  <a:lnTo>
                    <a:pt x="188" y="127"/>
                  </a:lnTo>
                  <a:lnTo>
                    <a:pt x="193" y="125"/>
                  </a:lnTo>
                  <a:lnTo>
                    <a:pt x="196" y="125"/>
                  </a:lnTo>
                  <a:lnTo>
                    <a:pt x="201" y="127"/>
                  </a:lnTo>
                  <a:lnTo>
                    <a:pt x="206" y="127"/>
                  </a:lnTo>
                  <a:lnTo>
                    <a:pt x="212" y="129"/>
                  </a:lnTo>
                  <a:lnTo>
                    <a:pt x="217" y="129"/>
                  </a:lnTo>
                  <a:lnTo>
                    <a:pt x="222" y="132"/>
                  </a:lnTo>
                  <a:lnTo>
                    <a:pt x="227" y="132"/>
                  </a:lnTo>
                  <a:lnTo>
                    <a:pt x="230" y="135"/>
                  </a:lnTo>
                  <a:lnTo>
                    <a:pt x="235" y="137"/>
                  </a:lnTo>
                  <a:lnTo>
                    <a:pt x="240" y="141"/>
                  </a:lnTo>
                  <a:lnTo>
                    <a:pt x="244" y="146"/>
                  </a:lnTo>
                  <a:lnTo>
                    <a:pt x="247" y="149"/>
                  </a:lnTo>
                  <a:lnTo>
                    <a:pt x="252" y="154"/>
                  </a:lnTo>
                  <a:lnTo>
                    <a:pt x="256" y="161"/>
                  </a:lnTo>
                  <a:lnTo>
                    <a:pt x="259" y="159"/>
                  </a:lnTo>
                  <a:lnTo>
                    <a:pt x="262" y="158"/>
                  </a:lnTo>
                  <a:lnTo>
                    <a:pt x="268" y="156"/>
                  </a:lnTo>
                  <a:lnTo>
                    <a:pt x="274" y="156"/>
                  </a:lnTo>
                  <a:lnTo>
                    <a:pt x="279" y="156"/>
                  </a:lnTo>
                  <a:lnTo>
                    <a:pt x="286" y="154"/>
                  </a:lnTo>
                  <a:lnTo>
                    <a:pt x="293" y="152"/>
                  </a:lnTo>
                  <a:lnTo>
                    <a:pt x="301" y="152"/>
                  </a:lnTo>
                  <a:lnTo>
                    <a:pt x="308" y="151"/>
                  </a:lnTo>
                  <a:lnTo>
                    <a:pt x="315" y="151"/>
                  </a:lnTo>
                  <a:lnTo>
                    <a:pt x="322" y="149"/>
                  </a:lnTo>
                  <a:lnTo>
                    <a:pt x="329" y="149"/>
                  </a:lnTo>
                  <a:lnTo>
                    <a:pt x="334" y="149"/>
                  </a:lnTo>
                  <a:lnTo>
                    <a:pt x="340" y="149"/>
                  </a:lnTo>
                  <a:lnTo>
                    <a:pt x="344" y="149"/>
                  </a:lnTo>
                  <a:lnTo>
                    <a:pt x="351" y="149"/>
                  </a:lnTo>
                  <a:lnTo>
                    <a:pt x="351" y="152"/>
                  </a:lnTo>
                  <a:lnTo>
                    <a:pt x="352" y="158"/>
                  </a:lnTo>
                  <a:lnTo>
                    <a:pt x="354" y="163"/>
                  </a:lnTo>
                  <a:lnTo>
                    <a:pt x="356" y="166"/>
                  </a:lnTo>
                  <a:lnTo>
                    <a:pt x="359" y="171"/>
                  </a:lnTo>
                  <a:lnTo>
                    <a:pt x="361" y="176"/>
                  </a:lnTo>
                  <a:lnTo>
                    <a:pt x="364" y="181"/>
                  </a:lnTo>
                  <a:lnTo>
                    <a:pt x="367" y="185"/>
                  </a:lnTo>
                  <a:lnTo>
                    <a:pt x="367" y="190"/>
                  </a:lnTo>
                  <a:lnTo>
                    <a:pt x="366" y="193"/>
                  </a:lnTo>
                  <a:lnTo>
                    <a:pt x="364" y="198"/>
                  </a:lnTo>
                  <a:lnTo>
                    <a:pt x="364" y="203"/>
                  </a:lnTo>
                  <a:lnTo>
                    <a:pt x="361" y="208"/>
                  </a:lnTo>
                  <a:lnTo>
                    <a:pt x="361" y="212"/>
                  </a:lnTo>
                  <a:lnTo>
                    <a:pt x="357" y="217"/>
                  </a:lnTo>
                  <a:lnTo>
                    <a:pt x="356" y="222"/>
                  </a:lnTo>
                  <a:lnTo>
                    <a:pt x="349" y="229"/>
                  </a:lnTo>
                  <a:lnTo>
                    <a:pt x="342" y="237"/>
                  </a:lnTo>
                  <a:lnTo>
                    <a:pt x="337" y="241"/>
                  </a:lnTo>
                  <a:lnTo>
                    <a:pt x="334" y="242"/>
                  </a:lnTo>
                  <a:lnTo>
                    <a:pt x="329" y="246"/>
                  </a:lnTo>
                  <a:lnTo>
                    <a:pt x="325" y="249"/>
                  </a:lnTo>
                  <a:lnTo>
                    <a:pt x="318" y="251"/>
                  </a:lnTo>
                  <a:lnTo>
                    <a:pt x="315" y="252"/>
                  </a:lnTo>
                  <a:lnTo>
                    <a:pt x="310" y="254"/>
                  </a:lnTo>
                  <a:lnTo>
                    <a:pt x="305" y="256"/>
                  </a:lnTo>
                  <a:lnTo>
                    <a:pt x="301" y="256"/>
                  </a:lnTo>
                  <a:lnTo>
                    <a:pt x="296" y="256"/>
                  </a:lnTo>
                  <a:lnTo>
                    <a:pt x="291" y="256"/>
                  </a:lnTo>
                  <a:lnTo>
                    <a:pt x="286" y="256"/>
                  </a:lnTo>
                  <a:lnTo>
                    <a:pt x="283" y="254"/>
                  </a:lnTo>
                  <a:lnTo>
                    <a:pt x="278" y="252"/>
                  </a:lnTo>
                  <a:lnTo>
                    <a:pt x="274" y="249"/>
                  </a:lnTo>
                  <a:lnTo>
                    <a:pt x="269" y="247"/>
                  </a:lnTo>
                  <a:lnTo>
                    <a:pt x="266" y="242"/>
                  </a:lnTo>
                  <a:lnTo>
                    <a:pt x="262" y="239"/>
                  </a:lnTo>
                  <a:lnTo>
                    <a:pt x="259" y="234"/>
                  </a:lnTo>
                  <a:lnTo>
                    <a:pt x="256" y="229"/>
                  </a:lnTo>
                  <a:lnTo>
                    <a:pt x="249" y="229"/>
                  </a:lnTo>
                  <a:lnTo>
                    <a:pt x="240" y="230"/>
                  </a:lnTo>
                  <a:lnTo>
                    <a:pt x="234" y="234"/>
                  </a:lnTo>
                  <a:lnTo>
                    <a:pt x="225" y="235"/>
                  </a:lnTo>
                  <a:lnTo>
                    <a:pt x="220" y="235"/>
                  </a:lnTo>
                  <a:lnTo>
                    <a:pt x="217" y="237"/>
                  </a:lnTo>
                  <a:lnTo>
                    <a:pt x="212" y="239"/>
                  </a:lnTo>
                  <a:lnTo>
                    <a:pt x="208" y="241"/>
                  </a:lnTo>
                  <a:lnTo>
                    <a:pt x="200" y="242"/>
                  </a:lnTo>
                  <a:lnTo>
                    <a:pt x="191" y="244"/>
                  </a:lnTo>
                  <a:lnTo>
                    <a:pt x="186" y="244"/>
                  </a:lnTo>
                  <a:lnTo>
                    <a:pt x="183" y="244"/>
                  </a:lnTo>
                  <a:lnTo>
                    <a:pt x="178" y="244"/>
                  </a:lnTo>
                  <a:lnTo>
                    <a:pt x="174" y="244"/>
                  </a:lnTo>
                  <a:lnTo>
                    <a:pt x="166" y="242"/>
                  </a:lnTo>
                  <a:lnTo>
                    <a:pt x="159" y="241"/>
                  </a:lnTo>
                  <a:lnTo>
                    <a:pt x="152" y="235"/>
                  </a:lnTo>
                  <a:lnTo>
                    <a:pt x="145" y="230"/>
                  </a:lnTo>
                  <a:lnTo>
                    <a:pt x="142" y="225"/>
                  </a:lnTo>
                  <a:lnTo>
                    <a:pt x="139" y="224"/>
                  </a:lnTo>
                  <a:lnTo>
                    <a:pt x="137" y="219"/>
                  </a:lnTo>
                  <a:lnTo>
                    <a:pt x="135" y="213"/>
                  </a:lnTo>
                  <a:lnTo>
                    <a:pt x="127" y="208"/>
                  </a:lnTo>
                  <a:lnTo>
                    <a:pt x="118" y="203"/>
                  </a:lnTo>
                  <a:lnTo>
                    <a:pt x="110" y="202"/>
                  </a:lnTo>
                  <a:lnTo>
                    <a:pt x="103" y="202"/>
                  </a:lnTo>
                  <a:lnTo>
                    <a:pt x="98" y="200"/>
                  </a:lnTo>
                  <a:lnTo>
                    <a:pt x="95" y="200"/>
                  </a:lnTo>
                  <a:lnTo>
                    <a:pt x="90" y="202"/>
                  </a:lnTo>
                  <a:lnTo>
                    <a:pt x="86" y="202"/>
                  </a:lnTo>
                  <a:lnTo>
                    <a:pt x="78" y="203"/>
                  </a:lnTo>
                  <a:lnTo>
                    <a:pt x="69" y="207"/>
                  </a:lnTo>
                  <a:lnTo>
                    <a:pt x="66" y="207"/>
                  </a:lnTo>
                  <a:lnTo>
                    <a:pt x="61" y="208"/>
                  </a:lnTo>
                  <a:lnTo>
                    <a:pt x="57" y="208"/>
                  </a:lnTo>
                  <a:lnTo>
                    <a:pt x="52" y="208"/>
                  </a:lnTo>
                  <a:lnTo>
                    <a:pt x="44" y="208"/>
                  </a:lnTo>
                  <a:lnTo>
                    <a:pt x="37" y="210"/>
                  </a:lnTo>
                  <a:lnTo>
                    <a:pt x="29" y="208"/>
                  </a:lnTo>
                  <a:lnTo>
                    <a:pt x="20" y="207"/>
                  </a:lnTo>
                  <a:lnTo>
                    <a:pt x="13" y="202"/>
                  </a:lnTo>
                  <a:lnTo>
                    <a:pt x="7" y="196"/>
                  </a:lnTo>
                  <a:lnTo>
                    <a:pt x="3" y="188"/>
                  </a:lnTo>
                  <a:lnTo>
                    <a:pt x="1" y="181"/>
                  </a:lnTo>
                  <a:lnTo>
                    <a:pt x="0" y="174"/>
                  </a:lnTo>
                  <a:lnTo>
                    <a:pt x="0" y="166"/>
                  </a:lnTo>
                  <a:lnTo>
                    <a:pt x="0" y="159"/>
                  </a:lnTo>
                  <a:lnTo>
                    <a:pt x="3" y="152"/>
                  </a:lnTo>
                  <a:lnTo>
                    <a:pt x="5" y="147"/>
                  </a:lnTo>
                  <a:lnTo>
                    <a:pt x="8" y="141"/>
                  </a:lnTo>
                  <a:lnTo>
                    <a:pt x="10" y="134"/>
                  </a:lnTo>
                  <a:lnTo>
                    <a:pt x="13" y="127"/>
                  </a:lnTo>
                  <a:lnTo>
                    <a:pt x="18" y="120"/>
                  </a:lnTo>
                  <a:lnTo>
                    <a:pt x="23" y="115"/>
                  </a:lnTo>
                  <a:lnTo>
                    <a:pt x="27" y="108"/>
                  </a:lnTo>
                  <a:lnTo>
                    <a:pt x="34" y="102"/>
                  </a:lnTo>
                  <a:lnTo>
                    <a:pt x="39" y="97"/>
                  </a:lnTo>
                  <a:lnTo>
                    <a:pt x="44" y="90"/>
                  </a:lnTo>
                  <a:lnTo>
                    <a:pt x="49" y="83"/>
                  </a:lnTo>
                  <a:lnTo>
                    <a:pt x="56" y="78"/>
                  </a:lnTo>
                  <a:lnTo>
                    <a:pt x="61" y="73"/>
                  </a:lnTo>
                  <a:lnTo>
                    <a:pt x="68" y="66"/>
                  </a:lnTo>
                  <a:lnTo>
                    <a:pt x="74" y="61"/>
                  </a:lnTo>
                  <a:lnTo>
                    <a:pt x="79" y="54"/>
                  </a:lnTo>
                  <a:lnTo>
                    <a:pt x="86" y="49"/>
                  </a:lnTo>
                  <a:lnTo>
                    <a:pt x="93" y="44"/>
                  </a:lnTo>
                  <a:lnTo>
                    <a:pt x="98" y="37"/>
                  </a:lnTo>
                  <a:lnTo>
                    <a:pt x="105" y="32"/>
                  </a:lnTo>
                  <a:lnTo>
                    <a:pt x="110" y="27"/>
                  </a:lnTo>
                  <a:lnTo>
                    <a:pt x="117" y="22"/>
                  </a:lnTo>
                  <a:lnTo>
                    <a:pt x="120" y="15"/>
                  </a:lnTo>
                  <a:lnTo>
                    <a:pt x="125" y="10"/>
                  </a:lnTo>
                  <a:lnTo>
                    <a:pt x="130" y="5"/>
                  </a:lnTo>
                  <a:lnTo>
                    <a:pt x="135" y="0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rgbClr val="FFE3E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" name="Freeform 131"/>
            <p:cNvSpPr>
              <a:spLocks/>
            </p:cNvSpPr>
            <p:nvPr/>
          </p:nvSpPr>
          <p:spPr bwMode="auto">
            <a:xfrm>
              <a:off x="3624263" y="2286000"/>
              <a:ext cx="158750" cy="193675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70" y="0"/>
                </a:cxn>
                <a:cxn ang="0">
                  <a:pos x="75" y="4"/>
                </a:cxn>
                <a:cxn ang="0">
                  <a:pos x="80" y="5"/>
                </a:cxn>
                <a:cxn ang="0">
                  <a:pos x="85" y="9"/>
                </a:cxn>
                <a:cxn ang="0">
                  <a:pos x="90" y="12"/>
                </a:cxn>
                <a:cxn ang="0">
                  <a:pos x="92" y="16"/>
                </a:cxn>
                <a:cxn ang="0">
                  <a:pos x="95" y="21"/>
                </a:cxn>
                <a:cxn ang="0">
                  <a:pos x="99" y="24"/>
                </a:cxn>
                <a:cxn ang="0">
                  <a:pos x="99" y="29"/>
                </a:cxn>
                <a:cxn ang="0">
                  <a:pos x="100" y="33"/>
                </a:cxn>
                <a:cxn ang="0">
                  <a:pos x="100" y="39"/>
                </a:cxn>
                <a:cxn ang="0">
                  <a:pos x="100" y="44"/>
                </a:cxn>
                <a:cxn ang="0">
                  <a:pos x="100" y="49"/>
                </a:cxn>
                <a:cxn ang="0">
                  <a:pos x="99" y="55"/>
                </a:cxn>
                <a:cxn ang="0">
                  <a:pos x="97" y="60"/>
                </a:cxn>
                <a:cxn ang="0">
                  <a:pos x="97" y="66"/>
                </a:cxn>
                <a:cxn ang="0">
                  <a:pos x="94" y="72"/>
                </a:cxn>
                <a:cxn ang="0">
                  <a:pos x="92" y="77"/>
                </a:cxn>
                <a:cxn ang="0">
                  <a:pos x="89" y="82"/>
                </a:cxn>
                <a:cxn ang="0">
                  <a:pos x="85" y="87"/>
                </a:cxn>
                <a:cxn ang="0">
                  <a:pos x="82" y="92"/>
                </a:cxn>
                <a:cxn ang="0">
                  <a:pos x="77" y="95"/>
                </a:cxn>
                <a:cxn ang="0">
                  <a:pos x="73" y="100"/>
                </a:cxn>
                <a:cxn ang="0">
                  <a:pos x="70" y="105"/>
                </a:cxn>
                <a:cxn ang="0">
                  <a:pos x="67" y="109"/>
                </a:cxn>
                <a:cxn ang="0">
                  <a:pos x="61" y="112"/>
                </a:cxn>
                <a:cxn ang="0">
                  <a:pos x="56" y="114"/>
                </a:cxn>
                <a:cxn ang="0">
                  <a:pos x="51" y="117"/>
                </a:cxn>
                <a:cxn ang="0">
                  <a:pos x="46" y="119"/>
                </a:cxn>
                <a:cxn ang="0">
                  <a:pos x="41" y="121"/>
                </a:cxn>
                <a:cxn ang="0">
                  <a:pos x="38" y="122"/>
                </a:cxn>
                <a:cxn ang="0">
                  <a:pos x="33" y="122"/>
                </a:cxn>
                <a:cxn ang="0">
                  <a:pos x="24" y="117"/>
                </a:cxn>
                <a:cxn ang="0">
                  <a:pos x="17" y="110"/>
                </a:cxn>
                <a:cxn ang="0">
                  <a:pos x="9" y="105"/>
                </a:cxn>
                <a:cxn ang="0">
                  <a:pos x="0" y="100"/>
                </a:cxn>
                <a:cxn ang="0">
                  <a:pos x="2" y="94"/>
                </a:cxn>
                <a:cxn ang="0">
                  <a:pos x="4" y="85"/>
                </a:cxn>
                <a:cxn ang="0">
                  <a:pos x="7" y="78"/>
                </a:cxn>
                <a:cxn ang="0">
                  <a:pos x="11" y="73"/>
                </a:cxn>
                <a:cxn ang="0">
                  <a:pos x="14" y="66"/>
                </a:cxn>
                <a:cxn ang="0">
                  <a:pos x="17" y="58"/>
                </a:cxn>
                <a:cxn ang="0">
                  <a:pos x="22" y="53"/>
                </a:cxn>
                <a:cxn ang="0">
                  <a:pos x="26" y="48"/>
                </a:cxn>
                <a:cxn ang="0">
                  <a:pos x="31" y="41"/>
                </a:cxn>
                <a:cxn ang="0">
                  <a:pos x="34" y="34"/>
                </a:cxn>
                <a:cxn ang="0">
                  <a:pos x="39" y="29"/>
                </a:cxn>
                <a:cxn ang="0">
                  <a:pos x="45" y="24"/>
                </a:cxn>
                <a:cxn ang="0">
                  <a:pos x="50" y="17"/>
                </a:cxn>
                <a:cxn ang="0">
                  <a:pos x="55" y="12"/>
                </a:cxn>
                <a:cxn ang="0">
                  <a:pos x="58" y="5"/>
                </a:cxn>
                <a:cxn ang="0">
                  <a:pos x="65" y="0"/>
                </a:cxn>
                <a:cxn ang="0">
                  <a:pos x="65" y="0"/>
                </a:cxn>
              </a:cxnLst>
              <a:rect l="0" t="0" r="r" b="b"/>
              <a:pathLst>
                <a:path w="100" h="122">
                  <a:moveTo>
                    <a:pt x="65" y="0"/>
                  </a:moveTo>
                  <a:lnTo>
                    <a:pt x="70" y="0"/>
                  </a:lnTo>
                  <a:lnTo>
                    <a:pt x="75" y="4"/>
                  </a:lnTo>
                  <a:lnTo>
                    <a:pt x="80" y="5"/>
                  </a:lnTo>
                  <a:lnTo>
                    <a:pt x="85" y="9"/>
                  </a:lnTo>
                  <a:lnTo>
                    <a:pt x="90" y="12"/>
                  </a:lnTo>
                  <a:lnTo>
                    <a:pt x="92" y="16"/>
                  </a:lnTo>
                  <a:lnTo>
                    <a:pt x="95" y="21"/>
                  </a:lnTo>
                  <a:lnTo>
                    <a:pt x="99" y="24"/>
                  </a:lnTo>
                  <a:lnTo>
                    <a:pt x="99" y="29"/>
                  </a:lnTo>
                  <a:lnTo>
                    <a:pt x="100" y="33"/>
                  </a:lnTo>
                  <a:lnTo>
                    <a:pt x="100" y="39"/>
                  </a:lnTo>
                  <a:lnTo>
                    <a:pt x="100" y="44"/>
                  </a:lnTo>
                  <a:lnTo>
                    <a:pt x="100" y="49"/>
                  </a:lnTo>
                  <a:lnTo>
                    <a:pt x="99" y="55"/>
                  </a:lnTo>
                  <a:lnTo>
                    <a:pt x="97" y="60"/>
                  </a:lnTo>
                  <a:lnTo>
                    <a:pt x="97" y="66"/>
                  </a:lnTo>
                  <a:lnTo>
                    <a:pt x="94" y="72"/>
                  </a:lnTo>
                  <a:lnTo>
                    <a:pt x="92" y="77"/>
                  </a:lnTo>
                  <a:lnTo>
                    <a:pt x="89" y="82"/>
                  </a:lnTo>
                  <a:lnTo>
                    <a:pt x="85" y="87"/>
                  </a:lnTo>
                  <a:lnTo>
                    <a:pt x="82" y="92"/>
                  </a:lnTo>
                  <a:lnTo>
                    <a:pt x="77" y="95"/>
                  </a:lnTo>
                  <a:lnTo>
                    <a:pt x="73" y="100"/>
                  </a:lnTo>
                  <a:lnTo>
                    <a:pt x="70" y="105"/>
                  </a:lnTo>
                  <a:lnTo>
                    <a:pt x="67" y="109"/>
                  </a:lnTo>
                  <a:lnTo>
                    <a:pt x="61" y="112"/>
                  </a:lnTo>
                  <a:lnTo>
                    <a:pt x="56" y="114"/>
                  </a:lnTo>
                  <a:lnTo>
                    <a:pt x="51" y="117"/>
                  </a:lnTo>
                  <a:lnTo>
                    <a:pt x="46" y="119"/>
                  </a:lnTo>
                  <a:lnTo>
                    <a:pt x="41" y="121"/>
                  </a:lnTo>
                  <a:lnTo>
                    <a:pt x="38" y="122"/>
                  </a:lnTo>
                  <a:lnTo>
                    <a:pt x="33" y="122"/>
                  </a:lnTo>
                  <a:lnTo>
                    <a:pt x="24" y="117"/>
                  </a:lnTo>
                  <a:lnTo>
                    <a:pt x="17" y="110"/>
                  </a:lnTo>
                  <a:lnTo>
                    <a:pt x="9" y="105"/>
                  </a:lnTo>
                  <a:lnTo>
                    <a:pt x="0" y="100"/>
                  </a:lnTo>
                  <a:lnTo>
                    <a:pt x="2" y="94"/>
                  </a:lnTo>
                  <a:lnTo>
                    <a:pt x="4" y="85"/>
                  </a:lnTo>
                  <a:lnTo>
                    <a:pt x="7" y="78"/>
                  </a:lnTo>
                  <a:lnTo>
                    <a:pt x="11" y="73"/>
                  </a:lnTo>
                  <a:lnTo>
                    <a:pt x="14" y="66"/>
                  </a:lnTo>
                  <a:lnTo>
                    <a:pt x="17" y="58"/>
                  </a:lnTo>
                  <a:lnTo>
                    <a:pt x="22" y="53"/>
                  </a:lnTo>
                  <a:lnTo>
                    <a:pt x="26" y="48"/>
                  </a:lnTo>
                  <a:lnTo>
                    <a:pt x="31" y="41"/>
                  </a:lnTo>
                  <a:lnTo>
                    <a:pt x="34" y="34"/>
                  </a:lnTo>
                  <a:lnTo>
                    <a:pt x="39" y="29"/>
                  </a:lnTo>
                  <a:lnTo>
                    <a:pt x="45" y="24"/>
                  </a:lnTo>
                  <a:lnTo>
                    <a:pt x="50" y="17"/>
                  </a:lnTo>
                  <a:lnTo>
                    <a:pt x="55" y="12"/>
                  </a:lnTo>
                  <a:lnTo>
                    <a:pt x="58" y="5"/>
                  </a:lnTo>
                  <a:lnTo>
                    <a:pt x="65" y="0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FFE0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" name="Freeform 132"/>
            <p:cNvSpPr>
              <a:spLocks/>
            </p:cNvSpPr>
            <p:nvPr/>
          </p:nvSpPr>
          <p:spPr bwMode="auto">
            <a:xfrm>
              <a:off x="3398838" y="1898650"/>
              <a:ext cx="339725" cy="465138"/>
            </a:xfrm>
            <a:custGeom>
              <a:avLst/>
              <a:gdLst/>
              <a:ahLst/>
              <a:cxnLst>
                <a:cxn ang="0">
                  <a:pos x="95" y="0"/>
                </a:cxn>
                <a:cxn ang="0">
                  <a:pos x="114" y="5"/>
                </a:cxn>
                <a:cxn ang="0">
                  <a:pos x="132" y="12"/>
                </a:cxn>
                <a:cxn ang="0">
                  <a:pos x="148" y="22"/>
                </a:cxn>
                <a:cxn ang="0">
                  <a:pos x="161" y="36"/>
                </a:cxn>
                <a:cxn ang="0">
                  <a:pos x="175" y="51"/>
                </a:cxn>
                <a:cxn ang="0">
                  <a:pos x="187" y="66"/>
                </a:cxn>
                <a:cxn ang="0">
                  <a:pos x="197" y="85"/>
                </a:cxn>
                <a:cxn ang="0">
                  <a:pos x="203" y="104"/>
                </a:cxn>
                <a:cxn ang="0">
                  <a:pos x="209" y="124"/>
                </a:cxn>
                <a:cxn ang="0">
                  <a:pos x="214" y="144"/>
                </a:cxn>
                <a:cxn ang="0">
                  <a:pos x="214" y="165"/>
                </a:cxn>
                <a:cxn ang="0">
                  <a:pos x="214" y="183"/>
                </a:cxn>
                <a:cxn ang="0">
                  <a:pos x="210" y="202"/>
                </a:cxn>
                <a:cxn ang="0">
                  <a:pos x="205" y="222"/>
                </a:cxn>
                <a:cxn ang="0">
                  <a:pos x="198" y="238"/>
                </a:cxn>
                <a:cxn ang="0">
                  <a:pos x="188" y="253"/>
                </a:cxn>
                <a:cxn ang="0">
                  <a:pos x="175" y="266"/>
                </a:cxn>
                <a:cxn ang="0">
                  <a:pos x="161" y="278"/>
                </a:cxn>
                <a:cxn ang="0">
                  <a:pos x="142" y="285"/>
                </a:cxn>
                <a:cxn ang="0">
                  <a:pos x="124" y="292"/>
                </a:cxn>
                <a:cxn ang="0">
                  <a:pos x="105" y="293"/>
                </a:cxn>
                <a:cxn ang="0">
                  <a:pos x="90" y="292"/>
                </a:cxn>
                <a:cxn ang="0">
                  <a:pos x="70" y="285"/>
                </a:cxn>
                <a:cxn ang="0">
                  <a:pos x="49" y="280"/>
                </a:cxn>
                <a:cxn ang="0">
                  <a:pos x="34" y="273"/>
                </a:cxn>
                <a:cxn ang="0">
                  <a:pos x="26" y="270"/>
                </a:cxn>
                <a:cxn ang="0">
                  <a:pos x="22" y="256"/>
                </a:cxn>
                <a:cxn ang="0">
                  <a:pos x="24" y="241"/>
                </a:cxn>
                <a:cxn ang="0">
                  <a:pos x="31" y="227"/>
                </a:cxn>
                <a:cxn ang="0">
                  <a:pos x="44" y="219"/>
                </a:cxn>
                <a:cxn ang="0">
                  <a:pos x="59" y="212"/>
                </a:cxn>
                <a:cxn ang="0">
                  <a:pos x="78" y="209"/>
                </a:cxn>
                <a:cxn ang="0">
                  <a:pos x="93" y="204"/>
                </a:cxn>
                <a:cxn ang="0">
                  <a:pos x="109" y="199"/>
                </a:cxn>
                <a:cxn ang="0">
                  <a:pos x="120" y="188"/>
                </a:cxn>
                <a:cxn ang="0">
                  <a:pos x="127" y="175"/>
                </a:cxn>
                <a:cxn ang="0">
                  <a:pos x="126" y="156"/>
                </a:cxn>
                <a:cxn ang="0">
                  <a:pos x="126" y="133"/>
                </a:cxn>
                <a:cxn ang="0">
                  <a:pos x="119" y="107"/>
                </a:cxn>
                <a:cxn ang="0">
                  <a:pos x="105" y="87"/>
                </a:cxn>
                <a:cxn ang="0">
                  <a:pos x="83" y="72"/>
                </a:cxn>
                <a:cxn ang="0">
                  <a:pos x="59" y="70"/>
                </a:cxn>
                <a:cxn ang="0">
                  <a:pos x="39" y="78"/>
                </a:cxn>
                <a:cxn ang="0">
                  <a:pos x="24" y="77"/>
                </a:cxn>
                <a:cxn ang="0">
                  <a:pos x="9" y="75"/>
                </a:cxn>
                <a:cxn ang="0">
                  <a:pos x="2" y="65"/>
                </a:cxn>
                <a:cxn ang="0">
                  <a:pos x="0" y="49"/>
                </a:cxn>
                <a:cxn ang="0">
                  <a:pos x="0" y="36"/>
                </a:cxn>
                <a:cxn ang="0">
                  <a:pos x="12" y="26"/>
                </a:cxn>
                <a:cxn ang="0">
                  <a:pos x="27" y="19"/>
                </a:cxn>
                <a:cxn ang="0">
                  <a:pos x="42" y="12"/>
                </a:cxn>
                <a:cxn ang="0">
                  <a:pos x="59" y="7"/>
                </a:cxn>
                <a:cxn ang="0">
                  <a:pos x="76" y="2"/>
                </a:cxn>
              </a:cxnLst>
              <a:rect l="0" t="0" r="r" b="b"/>
              <a:pathLst>
                <a:path w="214" h="293">
                  <a:moveTo>
                    <a:pt x="81" y="0"/>
                  </a:moveTo>
                  <a:lnTo>
                    <a:pt x="88" y="0"/>
                  </a:lnTo>
                  <a:lnTo>
                    <a:pt x="95" y="0"/>
                  </a:lnTo>
                  <a:lnTo>
                    <a:pt x="100" y="2"/>
                  </a:lnTo>
                  <a:lnTo>
                    <a:pt x="109" y="4"/>
                  </a:lnTo>
                  <a:lnTo>
                    <a:pt x="114" y="5"/>
                  </a:lnTo>
                  <a:lnTo>
                    <a:pt x="119" y="7"/>
                  </a:lnTo>
                  <a:lnTo>
                    <a:pt x="126" y="11"/>
                  </a:lnTo>
                  <a:lnTo>
                    <a:pt x="132" y="12"/>
                  </a:lnTo>
                  <a:lnTo>
                    <a:pt x="137" y="16"/>
                  </a:lnTo>
                  <a:lnTo>
                    <a:pt x="142" y="19"/>
                  </a:lnTo>
                  <a:lnTo>
                    <a:pt x="148" y="22"/>
                  </a:lnTo>
                  <a:lnTo>
                    <a:pt x="153" y="27"/>
                  </a:lnTo>
                  <a:lnTo>
                    <a:pt x="158" y="31"/>
                  </a:lnTo>
                  <a:lnTo>
                    <a:pt x="161" y="36"/>
                  </a:lnTo>
                  <a:lnTo>
                    <a:pt x="166" y="41"/>
                  </a:lnTo>
                  <a:lnTo>
                    <a:pt x="171" y="46"/>
                  </a:lnTo>
                  <a:lnTo>
                    <a:pt x="175" y="51"/>
                  </a:lnTo>
                  <a:lnTo>
                    <a:pt x="180" y="56"/>
                  </a:lnTo>
                  <a:lnTo>
                    <a:pt x="183" y="61"/>
                  </a:lnTo>
                  <a:lnTo>
                    <a:pt x="187" y="66"/>
                  </a:lnTo>
                  <a:lnTo>
                    <a:pt x="190" y="73"/>
                  </a:lnTo>
                  <a:lnTo>
                    <a:pt x="193" y="78"/>
                  </a:lnTo>
                  <a:lnTo>
                    <a:pt x="197" y="85"/>
                  </a:lnTo>
                  <a:lnTo>
                    <a:pt x="200" y="92"/>
                  </a:lnTo>
                  <a:lnTo>
                    <a:pt x="200" y="97"/>
                  </a:lnTo>
                  <a:lnTo>
                    <a:pt x="203" y="104"/>
                  </a:lnTo>
                  <a:lnTo>
                    <a:pt x="205" y="110"/>
                  </a:lnTo>
                  <a:lnTo>
                    <a:pt x="209" y="117"/>
                  </a:lnTo>
                  <a:lnTo>
                    <a:pt x="209" y="124"/>
                  </a:lnTo>
                  <a:lnTo>
                    <a:pt x="210" y="131"/>
                  </a:lnTo>
                  <a:lnTo>
                    <a:pt x="212" y="138"/>
                  </a:lnTo>
                  <a:lnTo>
                    <a:pt x="214" y="144"/>
                  </a:lnTo>
                  <a:lnTo>
                    <a:pt x="214" y="151"/>
                  </a:lnTo>
                  <a:lnTo>
                    <a:pt x="214" y="158"/>
                  </a:lnTo>
                  <a:lnTo>
                    <a:pt x="214" y="165"/>
                  </a:lnTo>
                  <a:lnTo>
                    <a:pt x="214" y="171"/>
                  </a:lnTo>
                  <a:lnTo>
                    <a:pt x="214" y="177"/>
                  </a:lnTo>
                  <a:lnTo>
                    <a:pt x="214" y="183"/>
                  </a:lnTo>
                  <a:lnTo>
                    <a:pt x="212" y="190"/>
                  </a:lnTo>
                  <a:lnTo>
                    <a:pt x="212" y="197"/>
                  </a:lnTo>
                  <a:lnTo>
                    <a:pt x="210" y="202"/>
                  </a:lnTo>
                  <a:lnTo>
                    <a:pt x="209" y="209"/>
                  </a:lnTo>
                  <a:lnTo>
                    <a:pt x="207" y="216"/>
                  </a:lnTo>
                  <a:lnTo>
                    <a:pt x="205" y="222"/>
                  </a:lnTo>
                  <a:lnTo>
                    <a:pt x="203" y="227"/>
                  </a:lnTo>
                  <a:lnTo>
                    <a:pt x="200" y="232"/>
                  </a:lnTo>
                  <a:lnTo>
                    <a:pt x="198" y="238"/>
                  </a:lnTo>
                  <a:lnTo>
                    <a:pt x="195" y="244"/>
                  </a:lnTo>
                  <a:lnTo>
                    <a:pt x="192" y="249"/>
                  </a:lnTo>
                  <a:lnTo>
                    <a:pt x="188" y="253"/>
                  </a:lnTo>
                  <a:lnTo>
                    <a:pt x="183" y="258"/>
                  </a:lnTo>
                  <a:lnTo>
                    <a:pt x="180" y="263"/>
                  </a:lnTo>
                  <a:lnTo>
                    <a:pt x="175" y="266"/>
                  </a:lnTo>
                  <a:lnTo>
                    <a:pt x="171" y="270"/>
                  </a:lnTo>
                  <a:lnTo>
                    <a:pt x="166" y="275"/>
                  </a:lnTo>
                  <a:lnTo>
                    <a:pt x="161" y="278"/>
                  </a:lnTo>
                  <a:lnTo>
                    <a:pt x="154" y="280"/>
                  </a:lnTo>
                  <a:lnTo>
                    <a:pt x="149" y="283"/>
                  </a:lnTo>
                  <a:lnTo>
                    <a:pt x="142" y="285"/>
                  </a:lnTo>
                  <a:lnTo>
                    <a:pt x="137" y="288"/>
                  </a:lnTo>
                  <a:lnTo>
                    <a:pt x="131" y="290"/>
                  </a:lnTo>
                  <a:lnTo>
                    <a:pt x="124" y="292"/>
                  </a:lnTo>
                  <a:lnTo>
                    <a:pt x="117" y="293"/>
                  </a:lnTo>
                  <a:lnTo>
                    <a:pt x="109" y="293"/>
                  </a:lnTo>
                  <a:lnTo>
                    <a:pt x="105" y="293"/>
                  </a:lnTo>
                  <a:lnTo>
                    <a:pt x="100" y="293"/>
                  </a:lnTo>
                  <a:lnTo>
                    <a:pt x="95" y="292"/>
                  </a:lnTo>
                  <a:lnTo>
                    <a:pt x="90" y="292"/>
                  </a:lnTo>
                  <a:lnTo>
                    <a:pt x="83" y="288"/>
                  </a:lnTo>
                  <a:lnTo>
                    <a:pt x="76" y="287"/>
                  </a:lnTo>
                  <a:lnTo>
                    <a:pt x="70" y="285"/>
                  </a:lnTo>
                  <a:lnTo>
                    <a:pt x="65" y="285"/>
                  </a:lnTo>
                  <a:lnTo>
                    <a:pt x="58" y="282"/>
                  </a:lnTo>
                  <a:lnTo>
                    <a:pt x="49" y="280"/>
                  </a:lnTo>
                  <a:lnTo>
                    <a:pt x="44" y="277"/>
                  </a:lnTo>
                  <a:lnTo>
                    <a:pt x="39" y="277"/>
                  </a:lnTo>
                  <a:lnTo>
                    <a:pt x="34" y="273"/>
                  </a:lnTo>
                  <a:lnTo>
                    <a:pt x="31" y="271"/>
                  </a:lnTo>
                  <a:lnTo>
                    <a:pt x="26" y="270"/>
                  </a:lnTo>
                  <a:lnTo>
                    <a:pt x="26" y="270"/>
                  </a:lnTo>
                  <a:lnTo>
                    <a:pt x="24" y="265"/>
                  </a:lnTo>
                  <a:lnTo>
                    <a:pt x="22" y="260"/>
                  </a:lnTo>
                  <a:lnTo>
                    <a:pt x="22" y="256"/>
                  </a:lnTo>
                  <a:lnTo>
                    <a:pt x="22" y="253"/>
                  </a:lnTo>
                  <a:lnTo>
                    <a:pt x="22" y="246"/>
                  </a:lnTo>
                  <a:lnTo>
                    <a:pt x="24" y="241"/>
                  </a:lnTo>
                  <a:lnTo>
                    <a:pt x="26" y="236"/>
                  </a:lnTo>
                  <a:lnTo>
                    <a:pt x="27" y="232"/>
                  </a:lnTo>
                  <a:lnTo>
                    <a:pt x="31" y="227"/>
                  </a:lnTo>
                  <a:lnTo>
                    <a:pt x="36" y="226"/>
                  </a:lnTo>
                  <a:lnTo>
                    <a:pt x="39" y="221"/>
                  </a:lnTo>
                  <a:lnTo>
                    <a:pt x="44" y="219"/>
                  </a:lnTo>
                  <a:lnTo>
                    <a:pt x="49" y="216"/>
                  </a:lnTo>
                  <a:lnTo>
                    <a:pt x="54" y="216"/>
                  </a:lnTo>
                  <a:lnTo>
                    <a:pt x="59" y="212"/>
                  </a:lnTo>
                  <a:lnTo>
                    <a:pt x="66" y="212"/>
                  </a:lnTo>
                  <a:lnTo>
                    <a:pt x="71" y="210"/>
                  </a:lnTo>
                  <a:lnTo>
                    <a:pt x="78" y="209"/>
                  </a:lnTo>
                  <a:lnTo>
                    <a:pt x="83" y="207"/>
                  </a:lnTo>
                  <a:lnTo>
                    <a:pt x="88" y="205"/>
                  </a:lnTo>
                  <a:lnTo>
                    <a:pt x="93" y="204"/>
                  </a:lnTo>
                  <a:lnTo>
                    <a:pt x="100" y="202"/>
                  </a:lnTo>
                  <a:lnTo>
                    <a:pt x="103" y="200"/>
                  </a:lnTo>
                  <a:lnTo>
                    <a:pt x="109" y="199"/>
                  </a:lnTo>
                  <a:lnTo>
                    <a:pt x="114" y="195"/>
                  </a:lnTo>
                  <a:lnTo>
                    <a:pt x="117" y="192"/>
                  </a:lnTo>
                  <a:lnTo>
                    <a:pt x="120" y="188"/>
                  </a:lnTo>
                  <a:lnTo>
                    <a:pt x="124" y="185"/>
                  </a:lnTo>
                  <a:lnTo>
                    <a:pt x="126" y="180"/>
                  </a:lnTo>
                  <a:lnTo>
                    <a:pt x="127" y="175"/>
                  </a:lnTo>
                  <a:lnTo>
                    <a:pt x="127" y="168"/>
                  </a:lnTo>
                  <a:lnTo>
                    <a:pt x="127" y="163"/>
                  </a:lnTo>
                  <a:lnTo>
                    <a:pt x="126" y="156"/>
                  </a:lnTo>
                  <a:lnTo>
                    <a:pt x="126" y="148"/>
                  </a:lnTo>
                  <a:lnTo>
                    <a:pt x="126" y="141"/>
                  </a:lnTo>
                  <a:lnTo>
                    <a:pt x="126" y="133"/>
                  </a:lnTo>
                  <a:lnTo>
                    <a:pt x="126" y="124"/>
                  </a:lnTo>
                  <a:lnTo>
                    <a:pt x="124" y="116"/>
                  </a:lnTo>
                  <a:lnTo>
                    <a:pt x="119" y="107"/>
                  </a:lnTo>
                  <a:lnTo>
                    <a:pt x="115" y="100"/>
                  </a:lnTo>
                  <a:lnTo>
                    <a:pt x="110" y="92"/>
                  </a:lnTo>
                  <a:lnTo>
                    <a:pt x="105" y="87"/>
                  </a:lnTo>
                  <a:lnTo>
                    <a:pt x="98" y="80"/>
                  </a:lnTo>
                  <a:lnTo>
                    <a:pt x="92" y="75"/>
                  </a:lnTo>
                  <a:lnTo>
                    <a:pt x="83" y="72"/>
                  </a:lnTo>
                  <a:lnTo>
                    <a:pt x="75" y="70"/>
                  </a:lnTo>
                  <a:lnTo>
                    <a:pt x="66" y="68"/>
                  </a:lnTo>
                  <a:lnTo>
                    <a:pt x="59" y="70"/>
                  </a:lnTo>
                  <a:lnTo>
                    <a:pt x="51" y="73"/>
                  </a:lnTo>
                  <a:lnTo>
                    <a:pt x="44" y="80"/>
                  </a:lnTo>
                  <a:lnTo>
                    <a:pt x="39" y="78"/>
                  </a:lnTo>
                  <a:lnTo>
                    <a:pt x="34" y="78"/>
                  </a:lnTo>
                  <a:lnTo>
                    <a:pt x="29" y="77"/>
                  </a:lnTo>
                  <a:lnTo>
                    <a:pt x="24" y="77"/>
                  </a:lnTo>
                  <a:lnTo>
                    <a:pt x="19" y="77"/>
                  </a:lnTo>
                  <a:lnTo>
                    <a:pt x="14" y="75"/>
                  </a:lnTo>
                  <a:lnTo>
                    <a:pt x="9" y="75"/>
                  </a:lnTo>
                  <a:lnTo>
                    <a:pt x="4" y="75"/>
                  </a:lnTo>
                  <a:lnTo>
                    <a:pt x="2" y="70"/>
                  </a:lnTo>
                  <a:lnTo>
                    <a:pt x="2" y="65"/>
                  </a:lnTo>
                  <a:lnTo>
                    <a:pt x="0" y="60"/>
                  </a:lnTo>
                  <a:lnTo>
                    <a:pt x="0" y="55"/>
                  </a:lnTo>
                  <a:lnTo>
                    <a:pt x="0" y="49"/>
                  </a:lnTo>
                  <a:lnTo>
                    <a:pt x="0" y="44"/>
                  </a:lnTo>
                  <a:lnTo>
                    <a:pt x="0" y="39"/>
                  </a:lnTo>
                  <a:lnTo>
                    <a:pt x="0" y="36"/>
                  </a:lnTo>
                  <a:lnTo>
                    <a:pt x="4" y="33"/>
                  </a:lnTo>
                  <a:lnTo>
                    <a:pt x="9" y="29"/>
                  </a:lnTo>
                  <a:lnTo>
                    <a:pt x="12" y="26"/>
                  </a:lnTo>
                  <a:lnTo>
                    <a:pt x="17" y="24"/>
                  </a:lnTo>
                  <a:lnTo>
                    <a:pt x="22" y="21"/>
                  </a:lnTo>
                  <a:lnTo>
                    <a:pt x="27" y="19"/>
                  </a:lnTo>
                  <a:lnTo>
                    <a:pt x="32" y="17"/>
                  </a:lnTo>
                  <a:lnTo>
                    <a:pt x="39" y="16"/>
                  </a:lnTo>
                  <a:lnTo>
                    <a:pt x="42" y="12"/>
                  </a:lnTo>
                  <a:lnTo>
                    <a:pt x="49" y="11"/>
                  </a:lnTo>
                  <a:lnTo>
                    <a:pt x="54" y="9"/>
                  </a:lnTo>
                  <a:lnTo>
                    <a:pt x="59" y="7"/>
                  </a:lnTo>
                  <a:lnTo>
                    <a:pt x="66" y="5"/>
                  </a:lnTo>
                  <a:lnTo>
                    <a:pt x="71" y="4"/>
                  </a:lnTo>
                  <a:lnTo>
                    <a:pt x="76" y="2"/>
                  </a:lnTo>
                  <a:lnTo>
                    <a:pt x="81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C7B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" name="Freeform 133"/>
            <p:cNvSpPr>
              <a:spLocks/>
            </p:cNvSpPr>
            <p:nvPr/>
          </p:nvSpPr>
          <p:spPr bwMode="auto">
            <a:xfrm>
              <a:off x="2197100" y="5032375"/>
              <a:ext cx="222250" cy="169863"/>
            </a:xfrm>
            <a:custGeom>
              <a:avLst/>
              <a:gdLst/>
              <a:ahLst/>
              <a:cxnLst>
                <a:cxn ang="0">
                  <a:pos x="44" y="2"/>
                </a:cxn>
                <a:cxn ang="0">
                  <a:pos x="59" y="9"/>
                </a:cxn>
                <a:cxn ang="0">
                  <a:pos x="71" y="17"/>
                </a:cxn>
                <a:cxn ang="0">
                  <a:pos x="78" y="26"/>
                </a:cxn>
                <a:cxn ang="0">
                  <a:pos x="78" y="34"/>
                </a:cxn>
                <a:cxn ang="0">
                  <a:pos x="83" y="38"/>
                </a:cxn>
                <a:cxn ang="0">
                  <a:pos x="93" y="34"/>
                </a:cxn>
                <a:cxn ang="0">
                  <a:pos x="103" y="33"/>
                </a:cxn>
                <a:cxn ang="0">
                  <a:pos x="112" y="33"/>
                </a:cxn>
                <a:cxn ang="0">
                  <a:pos x="120" y="33"/>
                </a:cxn>
                <a:cxn ang="0">
                  <a:pos x="134" y="34"/>
                </a:cxn>
                <a:cxn ang="0">
                  <a:pos x="140" y="41"/>
                </a:cxn>
                <a:cxn ang="0">
                  <a:pos x="140" y="51"/>
                </a:cxn>
                <a:cxn ang="0">
                  <a:pos x="140" y="63"/>
                </a:cxn>
                <a:cxn ang="0">
                  <a:pos x="140" y="77"/>
                </a:cxn>
                <a:cxn ang="0">
                  <a:pos x="132" y="88"/>
                </a:cxn>
                <a:cxn ang="0">
                  <a:pos x="118" y="95"/>
                </a:cxn>
                <a:cxn ang="0">
                  <a:pos x="101" y="102"/>
                </a:cxn>
                <a:cxn ang="0">
                  <a:pos x="86" y="105"/>
                </a:cxn>
                <a:cxn ang="0">
                  <a:pos x="73" y="107"/>
                </a:cxn>
                <a:cxn ang="0">
                  <a:pos x="64" y="107"/>
                </a:cxn>
                <a:cxn ang="0">
                  <a:pos x="52" y="105"/>
                </a:cxn>
                <a:cxn ang="0">
                  <a:pos x="35" y="102"/>
                </a:cxn>
                <a:cxn ang="0">
                  <a:pos x="22" y="97"/>
                </a:cxn>
                <a:cxn ang="0">
                  <a:pos x="10" y="87"/>
                </a:cxn>
                <a:cxn ang="0">
                  <a:pos x="3" y="75"/>
                </a:cxn>
                <a:cxn ang="0">
                  <a:pos x="0" y="61"/>
                </a:cxn>
                <a:cxn ang="0">
                  <a:pos x="1" y="51"/>
                </a:cxn>
                <a:cxn ang="0">
                  <a:pos x="5" y="38"/>
                </a:cxn>
                <a:cxn ang="0">
                  <a:pos x="12" y="26"/>
                </a:cxn>
                <a:cxn ang="0">
                  <a:pos x="20" y="16"/>
                </a:cxn>
                <a:cxn ang="0">
                  <a:pos x="30" y="5"/>
                </a:cxn>
                <a:cxn ang="0">
                  <a:pos x="37" y="0"/>
                </a:cxn>
              </a:cxnLst>
              <a:rect l="0" t="0" r="r" b="b"/>
              <a:pathLst>
                <a:path w="140" h="107">
                  <a:moveTo>
                    <a:pt x="37" y="0"/>
                  </a:moveTo>
                  <a:lnTo>
                    <a:pt x="44" y="2"/>
                  </a:lnTo>
                  <a:lnTo>
                    <a:pt x="51" y="5"/>
                  </a:lnTo>
                  <a:lnTo>
                    <a:pt x="59" y="9"/>
                  </a:lnTo>
                  <a:lnTo>
                    <a:pt x="66" y="12"/>
                  </a:lnTo>
                  <a:lnTo>
                    <a:pt x="71" y="17"/>
                  </a:lnTo>
                  <a:lnTo>
                    <a:pt x="76" y="24"/>
                  </a:lnTo>
                  <a:lnTo>
                    <a:pt x="78" y="26"/>
                  </a:lnTo>
                  <a:lnTo>
                    <a:pt x="78" y="31"/>
                  </a:lnTo>
                  <a:lnTo>
                    <a:pt x="78" y="34"/>
                  </a:lnTo>
                  <a:lnTo>
                    <a:pt x="79" y="41"/>
                  </a:lnTo>
                  <a:lnTo>
                    <a:pt x="83" y="38"/>
                  </a:lnTo>
                  <a:lnTo>
                    <a:pt x="89" y="34"/>
                  </a:lnTo>
                  <a:lnTo>
                    <a:pt x="93" y="34"/>
                  </a:lnTo>
                  <a:lnTo>
                    <a:pt x="98" y="33"/>
                  </a:lnTo>
                  <a:lnTo>
                    <a:pt x="103" y="33"/>
                  </a:lnTo>
                  <a:lnTo>
                    <a:pt x="106" y="33"/>
                  </a:lnTo>
                  <a:lnTo>
                    <a:pt x="112" y="33"/>
                  </a:lnTo>
                  <a:lnTo>
                    <a:pt x="117" y="33"/>
                  </a:lnTo>
                  <a:lnTo>
                    <a:pt x="120" y="33"/>
                  </a:lnTo>
                  <a:lnTo>
                    <a:pt x="125" y="33"/>
                  </a:lnTo>
                  <a:lnTo>
                    <a:pt x="134" y="34"/>
                  </a:lnTo>
                  <a:lnTo>
                    <a:pt x="140" y="36"/>
                  </a:lnTo>
                  <a:lnTo>
                    <a:pt x="140" y="41"/>
                  </a:lnTo>
                  <a:lnTo>
                    <a:pt x="140" y="46"/>
                  </a:lnTo>
                  <a:lnTo>
                    <a:pt x="140" y="51"/>
                  </a:lnTo>
                  <a:lnTo>
                    <a:pt x="140" y="58"/>
                  </a:lnTo>
                  <a:lnTo>
                    <a:pt x="140" y="63"/>
                  </a:lnTo>
                  <a:lnTo>
                    <a:pt x="140" y="70"/>
                  </a:lnTo>
                  <a:lnTo>
                    <a:pt x="140" y="77"/>
                  </a:lnTo>
                  <a:lnTo>
                    <a:pt x="140" y="83"/>
                  </a:lnTo>
                  <a:lnTo>
                    <a:pt x="132" y="88"/>
                  </a:lnTo>
                  <a:lnTo>
                    <a:pt x="125" y="94"/>
                  </a:lnTo>
                  <a:lnTo>
                    <a:pt x="118" y="95"/>
                  </a:lnTo>
                  <a:lnTo>
                    <a:pt x="110" y="100"/>
                  </a:lnTo>
                  <a:lnTo>
                    <a:pt x="101" y="102"/>
                  </a:lnTo>
                  <a:lnTo>
                    <a:pt x="95" y="104"/>
                  </a:lnTo>
                  <a:lnTo>
                    <a:pt x="86" y="105"/>
                  </a:lnTo>
                  <a:lnTo>
                    <a:pt x="78" y="107"/>
                  </a:lnTo>
                  <a:lnTo>
                    <a:pt x="73" y="107"/>
                  </a:lnTo>
                  <a:lnTo>
                    <a:pt x="69" y="107"/>
                  </a:lnTo>
                  <a:lnTo>
                    <a:pt x="64" y="107"/>
                  </a:lnTo>
                  <a:lnTo>
                    <a:pt x="61" y="107"/>
                  </a:lnTo>
                  <a:lnTo>
                    <a:pt x="52" y="105"/>
                  </a:lnTo>
                  <a:lnTo>
                    <a:pt x="44" y="105"/>
                  </a:lnTo>
                  <a:lnTo>
                    <a:pt x="35" y="102"/>
                  </a:lnTo>
                  <a:lnTo>
                    <a:pt x="28" y="100"/>
                  </a:lnTo>
                  <a:lnTo>
                    <a:pt x="22" y="97"/>
                  </a:lnTo>
                  <a:lnTo>
                    <a:pt x="15" y="94"/>
                  </a:lnTo>
                  <a:lnTo>
                    <a:pt x="10" y="87"/>
                  </a:lnTo>
                  <a:lnTo>
                    <a:pt x="6" y="80"/>
                  </a:lnTo>
                  <a:lnTo>
                    <a:pt x="3" y="75"/>
                  </a:lnTo>
                  <a:lnTo>
                    <a:pt x="1" y="68"/>
                  </a:lnTo>
                  <a:lnTo>
                    <a:pt x="0" y="61"/>
                  </a:lnTo>
                  <a:lnTo>
                    <a:pt x="1" y="56"/>
                  </a:lnTo>
                  <a:lnTo>
                    <a:pt x="1" y="51"/>
                  </a:lnTo>
                  <a:lnTo>
                    <a:pt x="3" y="44"/>
                  </a:lnTo>
                  <a:lnTo>
                    <a:pt x="5" y="38"/>
                  </a:lnTo>
                  <a:lnTo>
                    <a:pt x="8" y="33"/>
                  </a:lnTo>
                  <a:lnTo>
                    <a:pt x="12" y="26"/>
                  </a:lnTo>
                  <a:lnTo>
                    <a:pt x="17" y="21"/>
                  </a:lnTo>
                  <a:lnTo>
                    <a:pt x="20" y="16"/>
                  </a:lnTo>
                  <a:lnTo>
                    <a:pt x="25" y="11"/>
                  </a:lnTo>
                  <a:lnTo>
                    <a:pt x="30" y="5"/>
                  </a:lnTo>
                  <a:lnTo>
                    <a:pt x="37" y="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CC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" name="Freeform 134"/>
            <p:cNvSpPr>
              <a:spLocks/>
            </p:cNvSpPr>
            <p:nvPr/>
          </p:nvSpPr>
          <p:spPr bwMode="auto">
            <a:xfrm>
              <a:off x="1849438" y="4935538"/>
              <a:ext cx="217488" cy="236538"/>
            </a:xfrm>
            <a:custGeom>
              <a:avLst/>
              <a:gdLst/>
              <a:ahLst/>
              <a:cxnLst>
                <a:cxn ang="0">
                  <a:pos x="63" y="0"/>
                </a:cxn>
                <a:cxn ang="0">
                  <a:pos x="78" y="0"/>
                </a:cxn>
                <a:cxn ang="0">
                  <a:pos x="92" y="5"/>
                </a:cxn>
                <a:cxn ang="0">
                  <a:pos x="103" y="14"/>
                </a:cxn>
                <a:cxn ang="0">
                  <a:pos x="115" y="24"/>
                </a:cxn>
                <a:cxn ang="0">
                  <a:pos x="124" y="36"/>
                </a:cxn>
                <a:cxn ang="0">
                  <a:pos x="129" y="50"/>
                </a:cxn>
                <a:cxn ang="0">
                  <a:pos x="136" y="63"/>
                </a:cxn>
                <a:cxn ang="0">
                  <a:pos x="137" y="78"/>
                </a:cxn>
                <a:cxn ang="0">
                  <a:pos x="137" y="92"/>
                </a:cxn>
                <a:cxn ang="0">
                  <a:pos x="136" y="105"/>
                </a:cxn>
                <a:cxn ang="0">
                  <a:pos x="131" y="119"/>
                </a:cxn>
                <a:cxn ang="0">
                  <a:pos x="124" y="129"/>
                </a:cxn>
                <a:cxn ang="0">
                  <a:pos x="112" y="138"/>
                </a:cxn>
                <a:cxn ang="0">
                  <a:pos x="100" y="144"/>
                </a:cxn>
                <a:cxn ang="0">
                  <a:pos x="88" y="146"/>
                </a:cxn>
                <a:cxn ang="0">
                  <a:pos x="80" y="148"/>
                </a:cxn>
                <a:cxn ang="0">
                  <a:pos x="70" y="149"/>
                </a:cxn>
                <a:cxn ang="0">
                  <a:pos x="58" y="149"/>
                </a:cxn>
                <a:cxn ang="0">
                  <a:pos x="48" y="148"/>
                </a:cxn>
                <a:cxn ang="0">
                  <a:pos x="37" y="146"/>
                </a:cxn>
                <a:cxn ang="0">
                  <a:pos x="29" y="141"/>
                </a:cxn>
                <a:cxn ang="0">
                  <a:pos x="20" y="136"/>
                </a:cxn>
                <a:cxn ang="0">
                  <a:pos x="12" y="126"/>
                </a:cxn>
                <a:cxn ang="0">
                  <a:pos x="5" y="112"/>
                </a:cxn>
                <a:cxn ang="0">
                  <a:pos x="2" y="104"/>
                </a:cxn>
                <a:cxn ang="0">
                  <a:pos x="0" y="95"/>
                </a:cxn>
                <a:cxn ang="0">
                  <a:pos x="2" y="85"/>
                </a:cxn>
                <a:cxn ang="0">
                  <a:pos x="3" y="77"/>
                </a:cxn>
                <a:cxn ang="0">
                  <a:pos x="9" y="66"/>
                </a:cxn>
                <a:cxn ang="0">
                  <a:pos x="15" y="58"/>
                </a:cxn>
                <a:cxn ang="0">
                  <a:pos x="24" y="51"/>
                </a:cxn>
                <a:cxn ang="0">
                  <a:pos x="32" y="43"/>
                </a:cxn>
                <a:cxn ang="0">
                  <a:pos x="37" y="27"/>
                </a:cxn>
                <a:cxn ang="0">
                  <a:pos x="46" y="14"/>
                </a:cxn>
                <a:cxn ang="0">
                  <a:pos x="53" y="4"/>
                </a:cxn>
                <a:cxn ang="0">
                  <a:pos x="56" y="2"/>
                </a:cxn>
              </a:cxnLst>
              <a:rect l="0" t="0" r="r" b="b"/>
              <a:pathLst>
                <a:path w="137" h="149">
                  <a:moveTo>
                    <a:pt x="56" y="2"/>
                  </a:moveTo>
                  <a:lnTo>
                    <a:pt x="63" y="0"/>
                  </a:lnTo>
                  <a:lnTo>
                    <a:pt x="71" y="0"/>
                  </a:lnTo>
                  <a:lnTo>
                    <a:pt x="78" y="0"/>
                  </a:lnTo>
                  <a:lnTo>
                    <a:pt x="85" y="2"/>
                  </a:lnTo>
                  <a:lnTo>
                    <a:pt x="92" y="5"/>
                  </a:lnTo>
                  <a:lnTo>
                    <a:pt x="98" y="11"/>
                  </a:lnTo>
                  <a:lnTo>
                    <a:pt x="103" y="14"/>
                  </a:lnTo>
                  <a:lnTo>
                    <a:pt x="110" y="19"/>
                  </a:lnTo>
                  <a:lnTo>
                    <a:pt x="115" y="24"/>
                  </a:lnTo>
                  <a:lnTo>
                    <a:pt x="120" y="29"/>
                  </a:lnTo>
                  <a:lnTo>
                    <a:pt x="124" y="36"/>
                  </a:lnTo>
                  <a:lnTo>
                    <a:pt x="127" y="43"/>
                  </a:lnTo>
                  <a:lnTo>
                    <a:pt x="129" y="50"/>
                  </a:lnTo>
                  <a:lnTo>
                    <a:pt x="132" y="56"/>
                  </a:lnTo>
                  <a:lnTo>
                    <a:pt x="136" y="63"/>
                  </a:lnTo>
                  <a:lnTo>
                    <a:pt x="137" y="72"/>
                  </a:lnTo>
                  <a:lnTo>
                    <a:pt x="137" y="78"/>
                  </a:lnTo>
                  <a:lnTo>
                    <a:pt x="137" y="85"/>
                  </a:lnTo>
                  <a:lnTo>
                    <a:pt x="137" y="92"/>
                  </a:lnTo>
                  <a:lnTo>
                    <a:pt x="137" y="100"/>
                  </a:lnTo>
                  <a:lnTo>
                    <a:pt x="136" y="105"/>
                  </a:lnTo>
                  <a:lnTo>
                    <a:pt x="134" y="112"/>
                  </a:lnTo>
                  <a:lnTo>
                    <a:pt x="131" y="119"/>
                  </a:lnTo>
                  <a:lnTo>
                    <a:pt x="129" y="126"/>
                  </a:lnTo>
                  <a:lnTo>
                    <a:pt x="124" y="129"/>
                  </a:lnTo>
                  <a:lnTo>
                    <a:pt x="119" y="134"/>
                  </a:lnTo>
                  <a:lnTo>
                    <a:pt x="112" y="138"/>
                  </a:lnTo>
                  <a:lnTo>
                    <a:pt x="107" y="143"/>
                  </a:lnTo>
                  <a:lnTo>
                    <a:pt x="100" y="144"/>
                  </a:lnTo>
                  <a:lnTo>
                    <a:pt x="93" y="146"/>
                  </a:lnTo>
                  <a:lnTo>
                    <a:pt x="88" y="146"/>
                  </a:lnTo>
                  <a:lnTo>
                    <a:pt x="85" y="148"/>
                  </a:lnTo>
                  <a:lnTo>
                    <a:pt x="80" y="148"/>
                  </a:lnTo>
                  <a:lnTo>
                    <a:pt x="76" y="148"/>
                  </a:lnTo>
                  <a:lnTo>
                    <a:pt x="70" y="149"/>
                  </a:lnTo>
                  <a:lnTo>
                    <a:pt x="64" y="149"/>
                  </a:lnTo>
                  <a:lnTo>
                    <a:pt x="58" y="149"/>
                  </a:lnTo>
                  <a:lnTo>
                    <a:pt x="54" y="149"/>
                  </a:lnTo>
                  <a:lnTo>
                    <a:pt x="48" y="148"/>
                  </a:lnTo>
                  <a:lnTo>
                    <a:pt x="42" y="148"/>
                  </a:lnTo>
                  <a:lnTo>
                    <a:pt x="37" y="146"/>
                  </a:lnTo>
                  <a:lnTo>
                    <a:pt x="34" y="144"/>
                  </a:lnTo>
                  <a:lnTo>
                    <a:pt x="29" y="141"/>
                  </a:lnTo>
                  <a:lnTo>
                    <a:pt x="25" y="139"/>
                  </a:lnTo>
                  <a:lnTo>
                    <a:pt x="20" y="136"/>
                  </a:lnTo>
                  <a:lnTo>
                    <a:pt x="19" y="133"/>
                  </a:lnTo>
                  <a:lnTo>
                    <a:pt x="12" y="126"/>
                  </a:lnTo>
                  <a:lnTo>
                    <a:pt x="7" y="117"/>
                  </a:lnTo>
                  <a:lnTo>
                    <a:pt x="5" y="112"/>
                  </a:lnTo>
                  <a:lnTo>
                    <a:pt x="3" y="109"/>
                  </a:lnTo>
                  <a:lnTo>
                    <a:pt x="2" y="104"/>
                  </a:lnTo>
                  <a:lnTo>
                    <a:pt x="2" y="99"/>
                  </a:lnTo>
                  <a:lnTo>
                    <a:pt x="0" y="95"/>
                  </a:lnTo>
                  <a:lnTo>
                    <a:pt x="0" y="90"/>
                  </a:lnTo>
                  <a:lnTo>
                    <a:pt x="2" y="85"/>
                  </a:lnTo>
                  <a:lnTo>
                    <a:pt x="3" y="80"/>
                  </a:lnTo>
                  <a:lnTo>
                    <a:pt x="3" y="77"/>
                  </a:lnTo>
                  <a:lnTo>
                    <a:pt x="5" y="72"/>
                  </a:lnTo>
                  <a:lnTo>
                    <a:pt x="9" y="66"/>
                  </a:lnTo>
                  <a:lnTo>
                    <a:pt x="12" y="63"/>
                  </a:lnTo>
                  <a:lnTo>
                    <a:pt x="15" y="58"/>
                  </a:lnTo>
                  <a:lnTo>
                    <a:pt x="20" y="55"/>
                  </a:lnTo>
                  <a:lnTo>
                    <a:pt x="24" y="51"/>
                  </a:lnTo>
                  <a:lnTo>
                    <a:pt x="31" y="48"/>
                  </a:lnTo>
                  <a:lnTo>
                    <a:pt x="32" y="43"/>
                  </a:lnTo>
                  <a:lnTo>
                    <a:pt x="36" y="36"/>
                  </a:lnTo>
                  <a:lnTo>
                    <a:pt x="37" y="27"/>
                  </a:lnTo>
                  <a:lnTo>
                    <a:pt x="42" y="21"/>
                  </a:lnTo>
                  <a:lnTo>
                    <a:pt x="46" y="14"/>
                  </a:lnTo>
                  <a:lnTo>
                    <a:pt x="51" y="9"/>
                  </a:lnTo>
                  <a:lnTo>
                    <a:pt x="53" y="4"/>
                  </a:lnTo>
                  <a:lnTo>
                    <a:pt x="56" y="2"/>
                  </a:lnTo>
                  <a:lnTo>
                    <a:pt x="56" y="2"/>
                  </a:lnTo>
                  <a:close/>
                </a:path>
              </a:pathLst>
            </a:custGeom>
            <a:solidFill>
              <a:srgbClr val="BFEB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" name="Freeform 135"/>
            <p:cNvSpPr>
              <a:spLocks/>
            </p:cNvSpPr>
            <p:nvPr/>
          </p:nvSpPr>
          <p:spPr bwMode="auto">
            <a:xfrm>
              <a:off x="1652588" y="4721225"/>
              <a:ext cx="200025" cy="209550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66" y="0"/>
                </a:cxn>
                <a:cxn ang="0">
                  <a:pos x="75" y="0"/>
                </a:cxn>
                <a:cxn ang="0">
                  <a:pos x="83" y="3"/>
                </a:cxn>
                <a:cxn ang="0">
                  <a:pos x="94" y="8"/>
                </a:cxn>
                <a:cxn ang="0">
                  <a:pos x="104" y="20"/>
                </a:cxn>
                <a:cxn ang="0">
                  <a:pos x="111" y="35"/>
                </a:cxn>
                <a:cxn ang="0">
                  <a:pos x="114" y="47"/>
                </a:cxn>
                <a:cxn ang="0">
                  <a:pos x="116" y="57"/>
                </a:cxn>
                <a:cxn ang="0">
                  <a:pos x="119" y="66"/>
                </a:cxn>
                <a:cxn ang="0">
                  <a:pos x="119" y="74"/>
                </a:cxn>
                <a:cxn ang="0">
                  <a:pos x="121" y="83"/>
                </a:cxn>
                <a:cxn ang="0">
                  <a:pos x="124" y="93"/>
                </a:cxn>
                <a:cxn ang="0">
                  <a:pos x="119" y="103"/>
                </a:cxn>
                <a:cxn ang="0">
                  <a:pos x="109" y="117"/>
                </a:cxn>
                <a:cxn ang="0">
                  <a:pos x="95" y="125"/>
                </a:cxn>
                <a:cxn ang="0">
                  <a:pos x="83" y="130"/>
                </a:cxn>
                <a:cxn ang="0">
                  <a:pos x="70" y="130"/>
                </a:cxn>
                <a:cxn ang="0">
                  <a:pos x="56" y="129"/>
                </a:cxn>
                <a:cxn ang="0">
                  <a:pos x="44" y="124"/>
                </a:cxn>
                <a:cxn ang="0">
                  <a:pos x="33" y="117"/>
                </a:cxn>
                <a:cxn ang="0">
                  <a:pos x="21" y="108"/>
                </a:cxn>
                <a:cxn ang="0">
                  <a:pos x="12" y="96"/>
                </a:cxn>
                <a:cxn ang="0">
                  <a:pos x="5" y="86"/>
                </a:cxn>
                <a:cxn ang="0">
                  <a:pos x="2" y="73"/>
                </a:cxn>
                <a:cxn ang="0">
                  <a:pos x="0" y="61"/>
                </a:cxn>
                <a:cxn ang="0">
                  <a:pos x="4" y="47"/>
                </a:cxn>
                <a:cxn ang="0">
                  <a:pos x="11" y="35"/>
                </a:cxn>
                <a:cxn ang="0">
                  <a:pos x="21" y="24"/>
                </a:cxn>
                <a:cxn ang="0">
                  <a:pos x="34" y="15"/>
                </a:cxn>
                <a:cxn ang="0">
                  <a:pos x="44" y="7"/>
                </a:cxn>
                <a:cxn ang="0">
                  <a:pos x="51" y="3"/>
                </a:cxn>
              </a:cxnLst>
              <a:rect l="0" t="0" r="r" b="b"/>
              <a:pathLst>
                <a:path w="126" h="132">
                  <a:moveTo>
                    <a:pt x="51" y="3"/>
                  </a:moveTo>
                  <a:lnTo>
                    <a:pt x="56" y="0"/>
                  </a:lnTo>
                  <a:lnTo>
                    <a:pt x="61" y="0"/>
                  </a:lnTo>
                  <a:lnTo>
                    <a:pt x="66" y="0"/>
                  </a:lnTo>
                  <a:lnTo>
                    <a:pt x="72" y="0"/>
                  </a:lnTo>
                  <a:lnTo>
                    <a:pt x="75" y="0"/>
                  </a:lnTo>
                  <a:lnTo>
                    <a:pt x="80" y="2"/>
                  </a:lnTo>
                  <a:lnTo>
                    <a:pt x="83" y="3"/>
                  </a:lnTo>
                  <a:lnTo>
                    <a:pt x="87" y="5"/>
                  </a:lnTo>
                  <a:lnTo>
                    <a:pt x="94" y="8"/>
                  </a:lnTo>
                  <a:lnTo>
                    <a:pt x="99" y="15"/>
                  </a:lnTo>
                  <a:lnTo>
                    <a:pt x="104" y="20"/>
                  </a:lnTo>
                  <a:lnTo>
                    <a:pt x="109" y="29"/>
                  </a:lnTo>
                  <a:lnTo>
                    <a:pt x="111" y="35"/>
                  </a:lnTo>
                  <a:lnTo>
                    <a:pt x="114" y="44"/>
                  </a:lnTo>
                  <a:lnTo>
                    <a:pt x="114" y="47"/>
                  </a:lnTo>
                  <a:lnTo>
                    <a:pt x="116" y="52"/>
                  </a:lnTo>
                  <a:lnTo>
                    <a:pt x="116" y="57"/>
                  </a:lnTo>
                  <a:lnTo>
                    <a:pt x="117" y="61"/>
                  </a:lnTo>
                  <a:lnTo>
                    <a:pt x="119" y="66"/>
                  </a:lnTo>
                  <a:lnTo>
                    <a:pt x="119" y="69"/>
                  </a:lnTo>
                  <a:lnTo>
                    <a:pt x="119" y="74"/>
                  </a:lnTo>
                  <a:lnTo>
                    <a:pt x="121" y="79"/>
                  </a:lnTo>
                  <a:lnTo>
                    <a:pt x="121" y="83"/>
                  </a:lnTo>
                  <a:lnTo>
                    <a:pt x="122" y="88"/>
                  </a:lnTo>
                  <a:lnTo>
                    <a:pt x="124" y="93"/>
                  </a:lnTo>
                  <a:lnTo>
                    <a:pt x="126" y="96"/>
                  </a:lnTo>
                  <a:lnTo>
                    <a:pt x="119" y="103"/>
                  </a:lnTo>
                  <a:lnTo>
                    <a:pt x="114" y="112"/>
                  </a:lnTo>
                  <a:lnTo>
                    <a:pt x="109" y="117"/>
                  </a:lnTo>
                  <a:lnTo>
                    <a:pt x="102" y="122"/>
                  </a:lnTo>
                  <a:lnTo>
                    <a:pt x="95" y="125"/>
                  </a:lnTo>
                  <a:lnTo>
                    <a:pt x="90" y="129"/>
                  </a:lnTo>
                  <a:lnTo>
                    <a:pt x="83" y="130"/>
                  </a:lnTo>
                  <a:lnTo>
                    <a:pt x="78" y="132"/>
                  </a:lnTo>
                  <a:lnTo>
                    <a:pt x="70" y="130"/>
                  </a:lnTo>
                  <a:lnTo>
                    <a:pt x="63" y="130"/>
                  </a:lnTo>
                  <a:lnTo>
                    <a:pt x="56" y="129"/>
                  </a:lnTo>
                  <a:lnTo>
                    <a:pt x="51" y="127"/>
                  </a:lnTo>
                  <a:lnTo>
                    <a:pt x="44" y="124"/>
                  </a:lnTo>
                  <a:lnTo>
                    <a:pt x="38" y="120"/>
                  </a:lnTo>
                  <a:lnTo>
                    <a:pt x="33" y="117"/>
                  </a:lnTo>
                  <a:lnTo>
                    <a:pt x="27" y="113"/>
                  </a:lnTo>
                  <a:lnTo>
                    <a:pt x="21" y="108"/>
                  </a:lnTo>
                  <a:lnTo>
                    <a:pt x="17" y="101"/>
                  </a:lnTo>
                  <a:lnTo>
                    <a:pt x="12" y="96"/>
                  </a:lnTo>
                  <a:lnTo>
                    <a:pt x="9" y="91"/>
                  </a:lnTo>
                  <a:lnTo>
                    <a:pt x="5" y="86"/>
                  </a:lnTo>
                  <a:lnTo>
                    <a:pt x="4" y="79"/>
                  </a:lnTo>
                  <a:lnTo>
                    <a:pt x="2" y="73"/>
                  </a:lnTo>
                  <a:lnTo>
                    <a:pt x="2" y="68"/>
                  </a:lnTo>
                  <a:lnTo>
                    <a:pt x="0" y="61"/>
                  </a:lnTo>
                  <a:lnTo>
                    <a:pt x="2" y="54"/>
                  </a:lnTo>
                  <a:lnTo>
                    <a:pt x="4" y="47"/>
                  </a:lnTo>
                  <a:lnTo>
                    <a:pt x="7" y="42"/>
                  </a:lnTo>
                  <a:lnTo>
                    <a:pt x="11" y="35"/>
                  </a:lnTo>
                  <a:lnTo>
                    <a:pt x="16" y="29"/>
                  </a:lnTo>
                  <a:lnTo>
                    <a:pt x="21" y="24"/>
                  </a:lnTo>
                  <a:lnTo>
                    <a:pt x="29" y="18"/>
                  </a:lnTo>
                  <a:lnTo>
                    <a:pt x="34" y="15"/>
                  </a:lnTo>
                  <a:lnTo>
                    <a:pt x="39" y="10"/>
                  </a:lnTo>
                  <a:lnTo>
                    <a:pt x="44" y="7"/>
                  </a:lnTo>
                  <a:lnTo>
                    <a:pt x="51" y="3"/>
                  </a:lnTo>
                  <a:lnTo>
                    <a:pt x="51" y="3"/>
                  </a:lnTo>
                  <a:close/>
                </a:path>
              </a:pathLst>
            </a:custGeom>
            <a:solidFill>
              <a:srgbClr val="FFE0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" name="Freeform 136"/>
            <p:cNvSpPr>
              <a:spLocks/>
            </p:cNvSpPr>
            <p:nvPr/>
          </p:nvSpPr>
          <p:spPr bwMode="auto">
            <a:xfrm>
              <a:off x="760413" y="2870200"/>
              <a:ext cx="550863" cy="476250"/>
            </a:xfrm>
            <a:custGeom>
              <a:avLst/>
              <a:gdLst/>
              <a:ahLst/>
              <a:cxnLst>
                <a:cxn ang="0">
                  <a:pos x="49" y="5"/>
                </a:cxn>
                <a:cxn ang="0">
                  <a:pos x="63" y="14"/>
                </a:cxn>
                <a:cxn ang="0">
                  <a:pos x="78" y="20"/>
                </a:cxn>
                <a:cxn ang="0">
                  <a:pos x="93" y="27"/>
                </a:cxn>
                <a:cxn ang="0">
                  <a:pos x="108" y="34"/>
                </a:cxn>
                <a:cxn ang="0">
                  <a:pos x="124" y="41"/>
                </a:cxn>
                <a:cxn ang="0">
                  <a:pos x="140" y="47"/>
                </a:cxn>
                <a:cxn ang="0">
                  <a:pos x="156" y="54"/>
                </a:cxn>
                <a:cxn ang="0">
                  <a:pos x="171" y="61"/>
                </a:cxn>
                <a:cxn ang="0">
                  <a:pos x="188" y="68"/>
                </a:cxn>
                <a:cxn ang="0">
                  <a:pos x="205" y="75"/>
                </a:cxn>
                <a:cxn ang="0">
                  <a:pos x="218" y="81"/>
                </a:cxn>
                <a:cxn ang="0">
                  <a:pos x="234" y="90"/>
                </a:cxn>
                <a:cxn ang="0">
                  <a:pos x="249" y="98"/>
                </a:cxn>
                <a:cxn ang="0">
                  <a:pos x="262" y="107"/>
                </a:cxn>
                <a:cxn ang="0">
                  <a:pos x="278" y="117"/>
                </a:cxn>
                <a:cxn ang="0">
                  <a:pos x="291" y="127"/>
                </a:cxn>
                <a:cxn ang="0">
                  <a:pos x="305" y="139"/>
                </a:cxn>
                <a:cxn ang="0">
                  <a:pos x="317" y="151"/>
                </a:cxn>
                <a:cxn ang="0">
                  <a:pos x="329" y="163"/>
                </a:cxn>
                <a:cxn ang="0">
                  <a:pos x="339" y="176"/>
                </a:cxn>
                <a:cxn ang="0">
                  <a:pos x="345" y="193"/>
                </a:cxn>
                <a:cxn ang="0">
                  <a:pos x="339" y="212"/>
                </a:cxn>
                <a:cxn ang="0">
                  <a:pos x="330" y="227"/>
                </a:cxn>
                <a:cxn ang="0">
                  <a:pos x="320" y="242"/>
                </a:cxn>
                <a:cxn ang="0">
                  <a:pos x="305" y="256"/>
                </a:cxn>
                <a:cxn ang="0">
                  <a:pos x="291" y="268"/>
                </a:cxn>
                <a:cxn ang="0">
                  <a:pos x="273" y="276"/>
                </a:cxn>
                <a:cxn ang="0">
                  <a:pos x="256" y="283"/>
                </a:cxn>
                <a:cxn ang="0">
                  <a:pos x="237" y="291"/>
                </a:cxn>
                <a:cxn ang="0">
                  <a:pos x="217" y="295"/>
                </a:cxn>
                <a:cxn ang="0">
                  <a:pos x="196" y="298"/>
                </a:cxn>
                <a:cxn ang="0">
                  <a:pos x="178" y="298"/>
                </a:cxn>
                <a:cxn ang="0">
                  <a:pos x="157" y="297"/>
                </a:cxn>
                <a:cxn ang="0">
                  <a:pos x="139" y="293"/>
                </a:cxn>
                <a:cxn ang="0">
                  <a:pos x="120" y="286"/>
                </a:cxn>
                <a:cxn ang="0">
                  <a:pos x="103" y="278"/>
                </a:cxn>
                <a:cxn ang="0">
                  <a:pos x="88" y="268"/>
                </a:cxn>
                <a:cxn ang="0">
                  <a:pos x="74" y="256"/>
                </a:cxn>
                <a:cxn ang="0">
                  <a:pos x="63" y="241"/>
                </a:cxn>
                <a:cxn ang="0">
                  <a:pos x="54" y="222"/>
                </a:cxn>
                <a:cxn ang="0">
                  <a:pos x="49" y="202"/>
                </a:cxn>
                <a:cxn ang="0">
                  <a:pos x="47" y="181"/>
                </a:cxn>
                <a:cxn ang="0">
                  <a:pos x="35" y="168"/>
                </a:cxn>
                <a:cxn ang="0">
                  <a:pos x="25" y="154"/>
                </a:cxn>
                <a:cxn ang="0">
                  <a:pos x="17" y="137"/>
                </a:cxn>
                <a:cxn ang="0">
                  <a:pos x="8" y="119"/>
                </a:cxn>
                <a:cxn ang="0">
                  <a:pos x="3" y="98"/>
                </a:cxn>
                <a:cxn ang="0">
                  <a:pos x="0" y="80"/>
                </a:cxn>
                <a:cxn ang="0">
                  <a:pos x="0" y="59"/>
                </a:cxn>
                <a:cxn ang="0">
                  <a:pos x="5" y="41"/>
                </a:cxn>
                <a:cxn ang="0">
                  <a:pos x="12" y="22"/>
                </a:cxn>
                <a:cxn ang="0">
                  <a:pos x="27" y="9"/>
                </a:cxn>
                <a:cxn ang="0">
                  <a:pos x="39" y="0"/>
                </a:cxn>
              </a:cxnLst>
              <a:rect l="0" t="0" r="r" b="b"/>
              <a:pathLst>
                <a:path w="347" h="300">
                  <a:moveTo>
                    <a:pt x="39" y="0"/>
                  </a:moveTo>
                  <a:lnTo>
                    <a:pt x="44" y="3"/>
                  </a:lnTo>
                  <a:lnTo>
                    <a:pt x="49" y="5"/>
                  </a:lnTo>
                  <a:lnTo>
                    <a:pt x="52" y="7"/>
                  </a:lnTo>
                  <a:lnTo>
                    <a:pt x="57" y="10"/>
                  </a:lnTo>
                  <a:lnTo>
                    <a:pt x="63" y="14"/>
                  </a:lnTo>
                  <a:lnTo>
                    <a:pt x="68" y="15"/>
                  </a:lnTo>
                  <a:lnTo>
                    <a:pt x="73" y="17"/>
                  </a:lnTo>
                  <a:lnTo>
                    <a:pt x="78" y="20"/>
                  </a:lnTo>
                  <a:lnTo>
                    <a:pt x="83" y="22"/>
                  </a:lnTo>
                  <a:lnTo>
                    <a:pt x="88" y="25"/>
                  </a:lnTo>
                  <a:lnTo>
                    <a:pt x="93" y="27"/>
                  </a:lnTo>
                  <a:lnTo>
                    <a:pt x="98" y="29"/>
                  </a:lnTo>
                  <a:lnTo>
                    <a:pt x="103" y="32"/>
                  </a:lnTo>
                  <a:lnTo>
                    <a:pt x="108" y="34"/>
                  </a:lnTo>
                  <a:lnTo>
                    <a:pt x="113" y="37"/>
                  </a:lnTo>
                  <a:lnTo>
                    <a:pt x="120" y="39"/>
                  </a:lnTo>
                  <a:lnTo>
                    <a:pt x="124" y="41"/>
                  </a:lnTo>
                  <a:lnTo>
                    <a:pt x="129" y="42"/>
                  </a:lnTo>
                  <a:lnTo>
                    <a:pt x="135" y="46"/>
                  </a:lnTo>
                  <a:lnTo>
                    <a:pt x="140" y="47"/>
                  </a:lnTo>
                  <a:lnTo>
                    <a:pt x="144" y="49"/>
                  </a:lnTo>
                  <a:lnTo>
                    <a:pt x="151" y="51"/>
                  </a:lnTo>
                  <a:lnTo>
                    <a:pt x="156" y="54"/>
                  </a:lnTo>
                  <a:lnTo>
                    <a:pt x="162" y="56"/>
                  </a:lnTo>
                  <a:lnTo>
                    <a:pt x="166" y="58"/>
                  </a:lnTo>
                  <a:lnTo>
                    <a:pt x="171" y="61"/>
                  </a:lnTo>
                  <a:lnTo>
                    <a:pt x="178" y="63"/>
                  </a:lnTo>
                  <a:lnTo>
                    <a:pt x="183" y="64"/>
                  </a:lnTo>
                  <a:lnTo>
                    <a:pt x="188" y="68"/>
                  </a:lnTo>
                  <a:lnTo>
                    <a:pt x="193" y="70"/>
                  </a:lnTo>
                  <a:lnTo>
                    <a:pt x="198" y="71"/>
                  </a:lnTo>
                  <a:lnTo>
                    <a:pt x="205" y="75"/>
                  </a:lnTo>
                  <a:lnTo>
                    <a:pt x="208" y="78"/>
                  </a:lnTo>
                  <a:lnTo>
                    <a:pt x="213" y="80"/>
                  </a:lnTo>
                  <a:lnTo>
                    <a:pt x="218" y="81"/>
                  </a:lnTo>
                  <a:lnTo>
                    <a:pt x="223" y="85"/>
                  </a:lnTo>
                  <a:lnTo>
                    <a:pt x="229" y="86"/>
                  </a:lnTo>
                  <a:lnTo>
                    <a:pt x="234" y="90"/>
                  </a:lnTo>
                  <a:lnTo>
                    <a:pt x="239" y="93"/>
                  </a:lnTo>
                  <a:lnTo>
                    <a:pt x="244" y="97"/>
                  </a:lnTo>
                  <a:lnTo>
                    <a:pt x="249" y="98"/>
                  </a:lnTo>
                  <a:lnTo>
                    <a:pt x="254" y="102"/>
                  </a:lnTo>
                  <a:lnTo>
                    <a:pt x="257" y="105"/>
                  </a:lnTo>
                  <a:lnTo>
                    <a:pt x="262" y="107"/>
                  </a:lnTo>
                  <a:lnTo>
                    <a:pt x="268" y="110"/>
                  </a:lnTo>
                  <a:lnTo>
                    <a:pt x="273" y="114"/>
                  </a:lnTo>
                  <a:lnTo>
                    <a:pt x="278" y="117"/>
                  </a:lnTo>
                  <a:lnTo>
                    <a:pt x="283" y="120"/>
                  </a:lnTo>
                  <a:lnTo>
                    <a:pt x="286" y="124"/>
                  </a:lnTo>
                  <a:lnTo>
                    <a:pt x="291" y="127"/>
                  </a:lnTo>
                  <a:lnTo>
                    <a:pt x="296" y="131"/>
                  </a:lnTo>
                  <a:lnTo>
                    <a:pt x="300" y="134"/>
                  </a:lnTo>
                  <a:lnTo>
                    <a:pt x="305" y="139"/>
                  </a:lnTo>
                  <a:lnTo>
                    <a:pt x="308" y="142"/>
                  </a:lnTo>
                  <a:lnTo>
                    <a:pt x="313" y="146"/>
                  </a:lnTo>
                  <a:lnTo>
                    <a:pt x="317" y="151"/>
                  </a:lnTo>
                  <a:lnTo>
                    <a:pt x="320" y="154"/>
                  </a:lnTo>
                  <a:lnTo>
                    <a:pt x="325" y="158"/>
                  </a:lnTo>
                  <a:lnTo>
                    <a:pt x="329" y="163"/>
                  </a:lnTo>
                  <a:lnTo>
                    <a:pt x="332" y="168"/>
                  </a:lnTo>
                  <a:lnTo>
                    <a:pt x="335" y="173"/>
                  </a:lnTo>
                  <a:lnTo>
                    <a:pt x="339" y="176"/>
                  </a:lnTo>
                  <a:lnTo>
                    <a:pt x="344" y="181"/>
                  </a:lnTo>
                  <a:lnTo>
                    <a:pt x="347" y="188"/>
                  </a:lnTo>
                  <a:lnTo>
                    <a:pt x="345" y="193"/>
                  </a:lnTo>
                  <a:lnTo>
                    <a:pt x="344" y="200"/>
                  </a:lnTo>
                  <a:lnTo>
                    <a:pt x="340" y="205"/>
                  </a:lnTo>
                  <a:lnTo>
                    <a:pt x="339" y="212"/>
                  </a:lnTo>
                  <a:lnTo>
                    <a:pt x="337" y="217"/>
                  </a:lnTo>
                  <a:lnTo>
                    <a:pt x="334" y="222"/>
                  </a:lnTo>
                  <a:lnTo>
                    <a:pt x="330" y="227"/>
                  </a:lnTo>
                  <a:lnTo>
                    <a:pt x="329" y="234"/>
                  </a:lnTo>
                  <a:lnTo>
                    <a:pt x="323" y="237"/>
                  </a:lnTo>
                  <a:lnTo>
                    <a:pt x="320" y="242"/>
                  </a:lnTo>
                  <a:lnTo>
                    <a:pt x="315" y="247"/>
                  </a:lnTo>
                  <a:lnTo>
                    <a:pt x="312" y="251"/>
                  </a:lnTo>
                  <a:lnTo>
                    <a:pt x="305" y="256"/>
                  </a:lnTo>
                  <a:lnTo>
                    <a:pt x="301" y="259"/>
                  </a:lnTo>
                  <a:lnTo>
                    <a:pt x="296" y="263"/>
                  </a:lnTo>
                  <a:lnTo>
                    <a:pt x="291" y="268"/>
                  </a:lnTo>
                  <a:lnTo>
                    <a:pt x="286" y="271"/>
                  </a:lnTo>
                  <a:lnTo>
                    <a:pt x="279" y="275"/>
                  </a:lnTo>
                  <a:lnTo>
                    <a:pt x="273" y="276"/>
                  </a:lnTo>
                  <a:lnTo>
                    <a:pt x="268" y="280"/>
                  </a:lnTo>
                  <a:lnTo>
                    <a:pt x="262" y="281"/>
                  </a:lnTo>
                  <a:lnTo>
                    <a:pt x="256" y="283"/>
                  </a:lnTo>
                  <a:lnTo>
                    <a:pt x="249" y="286"/>
                  </a:lnTo>
                  <a:lnTo>
                    <a:pt x="244" y="290"/>
                  </a:lnTo>
                  <a:lnTo>
                    <a:pt x="237" y="291"/>
                  </a:lnTo>
                  <a:lnTo>
                    <a:pt x="230" y="291"/>
                  </a:lnTo>
                  <a:lnTo>
                    <a:pt x="223" y="293"/>
                  </a:lnTo>
                  <a:lnTo>
                    <a:pt x="217" y="295"/>
                  </a:lnTo>
                  <a:lnTo>
                    <a:pt x="210" y="297"/>
                  </a:lnTo>
                  <a:lnTo>
                    <a:pt x="205" y="298"/>
                  </a:lnTo>
                  <a:lnTo>
                    <a:pt x="196" y="298"/>
                  </a:lnTo>
                  <a:lnTo>
                    <a:pt x="191" y="300"/>
                  </a:lnTo>
                  <a:lnTo>
                    <a:pt x="185" y="298"/>
                  </a:lnTo>
                  <a:lnTo>
                    <a:pt x="178" y="298"/>
                  </a:lnTo>
                  <a:lnTo>
                    <a:pt x="171" y="298"/>
                  </a:lnTo>
                  <a:lnTo>
                    <a:pt x="164" y="298"/>
                  </a:lnTo>
                  <a:lnTo>
                    <a:pt x="157" y="297"/>
                  </a:lnTo>
                  <a:lnTo>
                    <a:pt x="151" y="295"/>
                  </a:lnTo>
                  <a:lnTo>
                    <a:pt x="144" y="293"/>
                  </a:lnTo>
                  <a:lnTo>
                    <a:pt x="139" y="293"/>
                  </a:lnTo>
                  <a:lnTo>
                    <a:pt x="132" y="291"/>
                  </a:lnTo>
                  <a:lnTo>
                    <a:pt x="125" y="288"/>
                  </a:lnTo>
                  <a:lnTo>
                    <a:pt x="120" y="286"/>
                  </a:lnTo>
                  <a:lnTo>
                    <a:pt x="113" y="283"/>
                  </a:lnTo>
                  <a:lnTo>
                    <a:pt x="108" y="281"/>
                  </a:lnTo>
                  <a:lnTo>
                    <a:pt x="103" y="278"/>
                  </a:lnTo>
                  <a:lnTo>
                    <a:pt x="98" y="275"/>
                  </a:lnTo>
                  <a:lnTo>
                    <a:pt x="93" y="273"/>
                  </a:lnTo>
                  <a:lnTo>
                    <a:pt x="88" y="268"/>
                  </a:lnTo>
                  <a:lnTo>
                    <a:pt x="83" y="264"/>
                  </a:lnTo>
                  <a:lnTo>
                    <a:pt x="79" y="259"/>
                  </a:lnTo>
                  <a:lnTo>
                    <a:pt x="74" y="256"/>
                  </a:lnTo>
                  <a:lnTo>
                    <a:pt x="69" y="251"/>
                  </a:lnTo>
                  <a:lnTo>
                    <a:pt x="66" y="246"/>
                  </a:lnTo>
                  <a:lnTo>
                    <a:pt x="63" y="241"/>
                  </a:lnTo>
                  <a:lnTo>
                    <a:pt x="61" y="234"/>
                  </a:lnTo>
                  <a:lnTo>
                    <a:pt x="57" y="229"/>
                  </a:lnTo>
                  <a:lnTo>
                    <a:pt x="54" y="222"/>
                  </a:lnTo>
                  <a:lnTo>
                    <a:pt x="52" y="217"/>
                  </a:lnTo>
                  <a:lnTo>
                    <a:pt x="51" y="210"/>
                  </a:lnTo>
                  <a:lnTo>
                    <a:pt x="49" y="202"/>
                  </a:lnTo>
                  <a:lnTo>
                    <a:pt x="47" y="195"/>
                  </a:lnTo>
                  <a:lnTo>
                    <a:pt x="47" y="188"/>
                  </a:lnTo>
                  <a:lnTo>
                    <a:pt x="47" y="181"/>
                  </a:lnTo>
                  <a:lnTo>
                    <a:pt x="44" y="176"/>
                  </a:lnTo>
                  <a:lnTo>
                    <a:pt x="39" y="173"/>
                  </a:lnTo>
                  <a:lnTo>
                    <a:pt x="35" y="168"/>
                  </a:lnTo>
                  <a:lnTo>
                    <a:pt x="32" y="164"/>
                  </a:lnTo>
                  <a:lnTo>
                    <a:pt x="29" y="158"/>
                  </a:lnTo>
                  <a:lnTo>
                    <a:pt x="25" y="154"/>
                  </a:lnTo>
                  <a:lnTo>
                    <a:pt x="22" y="147"/>
                  </a:lnTo>
                  <a:lnTo>
                    <a:pt x="20" y="142"/>
                  </a:lnTo>
                  <a:lnTo>
                    <a:pt x="17" y="137"/>
                  </a:lnTo>
                  <a:lnTo>
                    <a:pt x="13" y="131"/>
                  </a:lnTo>
                  <a:lnTo>
                    <a:pt x="10" y="124"/>
                  </a:lnTo>
                  <a:lnTo>
                    <a:pt x="8" y="119"/>
                  </a:lnTo>
                  <a:lnTo>
                    <a:pt x="7" y="112"/>
                  </a:lnTo>
                  <a:lnTo>
                    <a:pt x="5" y="105"/>
                  </a:lnTo>
                  <a:lnTo>
                    <a:pt x="3" y="98"/>
                  </a:lnTo>
                  <a:lnTo>
                    <a:pt x="2" y="93"/>
                  </a:lnTo>
                  <a:lnTo>
                    <a:pt x="2" y="86"/>
                  </a:lnTo>
                  <a:lnTo>
                    <a:pt x="0" y="80"/>
                  </a:lnTo>
                  <a:lnTo>
                    <a:pt x="0" y="71"/>
                  </a:lnTo>
                  <a:lnTo>
                    <a:pt x="0" y="66"/>
                  </a:lnTo>
                  <a:lnTo>
                    <a:pt x="0" y="59"/>
                  </a:lnTo>
                  <a:lnTo>
                    <a:pt x="2" y="53"/>
                  </a:lnTo>
                  <a:lnTo>
                    <a:pt x="2" y="46"/>
                  </a:lnTo>
                  <a:lnTo>
                    <a:pt x="5" y="41"/>
                  </a:lnTo>
                  <a:lnTo>
                    <a:pt x="7" y="34"/>
                  </a:lnTo>
                  <a:lnTo>
                    <a:pt x="10" y="29"/>
                  </a:lnTo>
                  <a:lnTo>
                    <a:pt x="12" y="22"/>
                  </a:lnTo>
                  <a:lnTo>
                    <a:pt x="17" y="19"/>
                  </a:lnTo>
                  <a:lnTo>
                    <a:pt x="20" y="14"/>
                  </a:lnTo>
                  <a:lnTo>
                    <a:pt x="27" y="9"/>
                  </a:lnTo>
                  <a:lnTo>
                    <a:pt x="32" y="5"/>
                  </a:lnTo>
                  <a:lnTo>
                    <a:pt x="39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FFE0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" name="Freeform 137"/>
            <p:cNvSpPr>
              <a:spLocks/>
            </p:cNvSpPr>
            <p:nvPr/>
          </p:nvSpPr>
          <p:spPr bwMode="auto">
            <a:xfrm>
              <a:off x="744538" y="2071688"/>
              <a:ext cx="852488" cy="1084263"/>
            </a:xfrm>
            <a:custGeom>
              <a:avLst/>
              <a:gdLst/>
              <a:ahLst/>
              <a:cxnLst>
                <a:cxn ang="0">
                  <a:pos x="291" y="0"/>
                </a:cxn>
                <a:cxn ang="0">
                  <a:pos x="317" y="3"/>
                </a:cxn>
                <a:cxn ang="0">
                  <a:pos x="344" y="12"/>
                </a:cxn>
                <a:cxn ang="0">
                  <a:pos x="369" y="24"/>
                </a:cxn>
                <a:cxn ang="0">
                  <a:pos x="393" y="40"/>
                </a:cxn>
                <a:cxn ang="0">
                  <a:pos x="422" y="69"/>
                </a:cxn>
                <a:cxn ang="0">
                  <a:pos x="437" y="91"/>
                </a:cxn>
                <a:cxn ang="0">
                  <a:pos x="447" y="115"/>
                </a:cxn>
                <a:cxn ang="0">
                  <a:pos x="452" y="140"/>
                </a:cxn>
                <a:cxn ang="0">
                  <a:pos x="449" y="166"/>
                </a:cxn>
                <a:cxn ang="0">
                  <a:pos x="440" y="193"/>
                </a:cxn>
                <a:cxn ang="0">
                  <a:pos x="422" y="217"/>
                </a:cxn>
                <a:cxn ang="0">
                  <a:pos x="408" y="242"/>
                </a:cxn>
                <a:cxn ang="0">
                  <a:pos x="433" y="256"/>
                </a:cxn>
                <a:cxn ang="0">
                  <a:pos x="467" y="266"/>
                </a:cxn>
                <a:cxn ang="0">
                  <a:pos x="489" y="283"/>
                </a:cxn>
                <a:cxn ang="0">
                  <a:pos x="503" y="306"/>
                </a:cxn>
                <a:cxn ang="0">
                  <a:pos x="510" y="334"/>
                </a:cxn>
                <a:cxn ang="0">
                  <a:pos x="511" y="366"/>
                </a:cxn>
                <a:cxn ang="0">
                  <a:pos x="508" y="400"/>
                </a:cxn>
                <a:cxn ang="0">
                  <a:pos x="505" y="434"/>
                </a:cxn>
                <a:cxn ang="0">
                  <a:pos x="500" y="469"/>
                </a:cxn>
                <a:cxn ang="0">
                  <a:pos x="500" y="505"/>
                </a:cxn>
                <a:cxn ang="0">
                  <a:pos x="503" y="537"/>
                </a:cxn>
                <a:cxn ang="0">
                  <a:pos x="513" y="566"/>
                </a:cxn>
                <a:cxn ang="0">
                  <a:pos x="532" y="591"/>
                </a:cxn>
                <a:cxn ang="0">
                  <a:pos x="532" y="617"/>
                </a:cxn>
                <a:cxn ang="0">
                  <a:pos x="525" y="642"/>
                </a:cxn>
                <a:cxn ang="0">
                  <a:pos x="523" y="666"/>
                </a:cxn>
                <a:cxn ang="0">
                  <a:pos x="493" y="681"/>
                </a:cxn>
                <a:cxn ang="0">
                  <a:pos x="447" y="683"/>
                </a:cxn>
                <a:cxn ang="0">
                  <a:pos x="403" y="674"/>
                </a:cxn>
                <a:cxn ang="0">
                  <a:pos x="364" y="659"/>
                </a:cxn>
                <a:cxn ang="0">
                  <a:pos x="323" y="639"/>
                </a:cxn>
                <a:cxn ang="0">
                  <a:pos x="286" y="615"/>
                </a:cxn>
                <a:cxn ang="0">
                  <a:pos x="250" y="588"/>
                </a:cxn>
                <a:cxn ang="0">
                  <a:pos x="213" y="557"/>
                </a:cxn>
                <a:cxn ang="0">
                  <a:pos x="178" y="525"/>
                </a:cxn>
                <a:cxn ang="0">
                  <a:pos x="142" y="498"/>
                </a:cxn>
                <a:cxn ang="0">
                  <a:pos x="105" y="469"/>
                </a:cxn>
                <a:cxn ang="0">
                  <a:pos x="67" y="447"/>
                </a:cxn>
                <a:cxn ang="0">
                  <a:pos x="28" y="427"/>
                </a:cxn>
                <a:cxn ang="0">
                  <a:pos x="15" y="405"/>
                </a:cxn>
                <a:cxn ang="0">
                  <a:pos x="8" y="379"/>
                </a:cxn>
                <a:cxn ang="0">
                  <a:pos x="1" y="356"/>
                </a:cxn>
                <a:cxn ang="0">
                  <a:pos x="12" y="332"/>
                </a:cxn>
                <a:cxn ang="0">
                  <a:pos x="37" y="310"/>
                </a:cxn>
                <a:cxn ang="0">
                  <a:pos x="61" y="290"/>
                </a:cxn>
                <a:cxn ang="0">
                  <a:pos x="86" y="269"/>
                </a:cxn>
                <a:cxn ang="0">
                  <a:pos x="113" y="249"/>
                </a:cxn>
                <a:cxn ang="0">
                  <a:pos x="137" y="230"/>
                </a:cxn>
                <a:cxn ang="0">
                  <a:pos x="161" y="210"/>
                </a:cxn>
                <a:cxn ang="0">
                  <a:pos x="181" y="188"/>
                </a:cxn>
                <a:cxn ang="0">
                  <a:pos x="201" y="166"/>
                </a:cxn>
                <a:cxn ang="0">
                  <a:pos x="217" y="142"/>
                </a:cxn>
                <a:cxn ang="0">
                  <a:pos x="227" y="113"/>
                </a:cxn>
                <a:cxn ang="0">
                  <a:pos x="233" y="83"/>
                </a:cxn>
                <a:cxn ang="0">
                  <a:pos x="235" y="51"/>
                </a:cxn>
                <a:cxn ang="0">
                  <a:pos x="250" y="24"/>
                </a:cxn>
                <a:cxn ang="0">
                  <a:pos x="271" y="1"/>
                </a:cxn>
              </a:cxnLst>
              <a:rect l="0" t="0" r="r" b="b"/>
              <a:pathLst>
                <a:path w="537" h="683">
                  <a:moveTo>
                    <a:pt x="271" y="1"/>
                  </a:moveTo>
                  <a:lnTo>
                    <a:pt x="276" y="0"/>
                  </a:lnTo>
                  <a:lnTo>
                    <a:pt x="281" y="0"/>
                  </a:lnTo>
                  <a:lnTo>
                    <a:pt x="286" y="0"/>
                  </a:lnTo>
                  <a:lnTo>
                    <a:pt x="291" y="0"/>
                  </a:lnTo>
                  <a:lnTo>
                    <a:pt x="296" y="0"/>
                  </a:lnTo>
                  <a:lnTo>
                    <a:pt x="301" y="0"/>
                  </a:lnTo>
                  <a:lnTo>
                    <a:pt x="306" y="1"/>
                  </a:lnTo>
                  <a:lnTo>
                    <a:pt x="313" y="3"/>
                  </a:lnTo>
                  <a:lnTo>
                    <a:pt x="317" y="3"/>
                  </a:lnTo>
                  <a:lnTo>
                    <a:pt x="323" y="5"/>
                  </a:lnTo>
                  <a:lnTo>
                    <a:pt x="328" y="5"/>
                  </a:lnTo>
                  <a:lnTo>
                    <a:pt x="333" y="8"/>
                  </a:lnTo>
                  <a:lnTo>
                    <a:pt x="339" y="10"/>
                  </a:lnTo>
                  <a:lnTo>
                    <a:pt x="344" y="12"/>
                  </a:lnTo>
                  <a:lnTo>
                    <a:pt x="349" y="13"/>
                  </a:lnTo>
                  <a:lnTo>
                    <a:pt x="355" y="17"/>
                  </a:lnTo>
                  <a:lnTo>
                    <a:pt x="359" y="20"/>
                  </a:lnTo>
                  <a:lnTo>
                    <a:pt x="364" y="22"/>
                  </a:lnTo>
                  <a:lnTo>
                    <a:pt x="369" y="24"/>
                  </a:lnTo>
                  <a:lnTo>
                    <a:pt x="374" y="29"/>
                  </a:lnTo>
                  <a:lnTo>
                    <a:pt x="379" y="30"/>
                  </a:lnTo>
                  <a:lnTo>
                    <a:pt x="383" y="34"/>
                  </a:lnTo>
                  <a:lnTo>
                    <a:pt x="388" y="37"/>
                  </a:lnTo>
                  <a:lnTo>
                    <a:pt x="393" y="40"/>
                  </a:lnTo>
                  <a:lnTo>
                    <a:pt x="401" y="49"/>
                  </a:lnTo>
                  <a:lnTo>
                    <a:pt x="410" y="57"/>
                  </a:lnTo>
                  <a:lnTo>
                    <a:pt x="413" y="61"/>
                  </a:lnTo>
                  <a:lnTo>
                    <a:pt x="416" y="64"/>
                  </a:lnTo>
                  <a:lnTo>
                    <a:pt x="422" y="69"/>
                  </a:lnTo>
                  <a:lnTo>
                    <a:pt x="425" y="74"/>
                  </a:lnTo>
                  <a:lnTo>
                    <a:pt x="427" y="78"/>
                  </a:lnTo>
                  <a:lnTo>
                    <a:pt x="430" y="83"/>
                  </a:lnTo>
                  <a:lnTo>
                    <a:pt x="433" y="86"/>
                  </a:lnTo>
                  <a:lnTo>
                    <a:pt x="437" y="91"/>
                  </a:lnTo>
                  <a:lnTo>
                    <a:pt x="439" y="96"/>
                  </a:lnTo>
                  <a:lnTo>
                    <a:pt x="440" y="100"/>
                  </a:lnTo>
                  <a:lnTo>
                    <a:pt x="444" y="105"/>
                  </a:lnTo>
                  <a:lnTo>
                    <a:pt x="445" y="110"/>
                  </a:lnTo>
                  <a:lnTo>
                    <a:pt x="447" y="115"/>
                  </a:lnTo>
                  <a:lnTo>
                    <a:pt x="449" y="120"/>
                  </a:lnTo>
                  <a:lnTo>
                    <a:pt x="449" y="125"/>
                  </a:lnTo>
                  <a:lnTo>
                    <a:pt x="450" y="130"/>
                  </a:lnTo>
                  <a:lnTo>
                    <a:pt x="450" y="135"/>
                  </a:lnTo>
                  <a:lnTo>
                    <a:pt x="452" y="140"/>
                  </a:lnTo>
                  <a:lnTo>
                    <a:pt x="452" y="146"/>
                  </a:lnTo>
                  <a:lnTo>
                    <a:pt x="452" y="151"/>
                  </a:lnTo>
                  <a:lnTo>
                    <a:pt x="452" y="156"/>
                  </a:lnTo>
                  <a:lnTo>
                    <a:pt x="450" y="161"/>
                  </a:lnTo>
                  <a:lnTo>
                    <a:pt x="449" y="166"/>
                  </a:lnTo>
                  <a:lnTo>
                    <a:pt x="449" y="171"/>
                  </a:lnTo>
                  <a:lnTo>
                    <a:pt x="447" y="176"/>
                  </a:lnTo>
                  <a:lnTo>
                    <a:pt x="445" y="181"/>
                  </a:lnTo>
                  <a:lnTo>
                    <a:pt x="442" y="186"/>
                  </a:lnTo>
                  <a:lnTo>
                    <a:pt x="440" y="193"/>
                  </a:lnTo>
                  <a:lnTo>
                    <a:pt x="437" y="196"/>
                  </a:lnTo>
                  <a:lnTo>
                    <a:pt x="433" y="201"/>
                  </a:lnTo>
                  <a:lnTo>
                    <a:pt x="430" y="207"/>
                  </a:lnTo>
                  <a:lnTo>
                    <a:pt x="427" y="212"/>
                  </a:lnTo>
                  <a:lnTo>
                    <a:pt x="422" y="217"/>
                  </a:lnTo>
                  <a:lnTo>
                    <a:pt x="416" y="222"/>
                  </a:lnTo>
                  <a:lnTo>
                    <a:pt x="413" y="227"/>
                  </a:lnTo>
                  <a:lnTo>
                    <a:pt x="408" y="232"/>
                  </a:lnTo>
                  <a:lnTo>
                    <a:pt x="408" y="237"/>
                  </a:lnTo>
                  <a:lnTo>
                    <a:pt x="408" y="242"/>
                  </a:lnTo>
                  <a:lnTo>
                    <a:pt x="408" y="247"/>
                  </a:lnTo>
                  <a:lnTo>
                    <a:pt x="408" y="254"/>
                  </a:lnTo>
                  <a:lnTo>
                    <a:pt x="416" y="254"/>
                  </a:lnTo>
                  <a:lnTo>
                    <a:pt x="425" y="254"/>
                  </a:lnTo>
                  <a:lnTo>
                    <a:pt x="433" y="256"/>
                  </a:lnTo>
                  <a:lnTo>
                    <a:pt x="442" y="257"/>
                  </a:lnTo>
                  <a:lnTo>
                    <a:pt x="449" y="259"/>
                  </a:lnTo>
                  <a:lnTo>
                    <a:pt x="455" y="261"/>
                  </a:lnTo>
                  <a:lnTo>
                    <a:pt x="462" y="262"/>
                  </a:lnTo>
                  <a:lnTo>
                    <a:pt x="467" y="266"/>
                  </a:lnTo>
                  <a:lnTo>
                    <a:pt x="472" y="269"/>
                  </a:lnTo>
                  <a:lnTo>
                    <a:pt x="477" y="273"/>
                  </a:lnTo>
                  <a:lnTo>
                    <a:pt x="483" y="276"/>
                  </a:lnTo>
                  <a:lnTo>
                    <a:pt x="486" y="279"/>
                  </a:lnTo>
                  <a:lnTo>
                    <a:pt x="489" y="283"/>
                  </a:lnTo>
                  <a:lnTo>
                    <a:pt x="493" y="288"/>
                  </a:lnTo>
                  <a:lnTo>
                    <a:pt x="496" y="293"/>
                  </a:lnTo>
                  <a:lnTo>
                    <a:pt x="500" y="296"/>
                  </a:lnTo>
                  <a:lnTo>
                    <a:pt x="501" y="301"/>
                  </a:lnTo>
                  <a:lnTo>
                    <a:pt x="503" y="306"/>
                  </a:lnTo>
                  <a:lnTo>
                    <a:pt x="505" y="312"/>
                  </a:lnTo>
                  <a:lnTo>
                    <a:pt x="508" y="317"/>
                  </a:lnTo>
                  <a:lnTo>
                    <a:pt x="508" y="322"/>
                  </a:lnTo>
                  <a:lnTo>
                    <a:pt x="508" y="329"/>
                  </a:lnTo>
                  <a:lnTo>
                    <a:pt x="510" y="334"/>
                  </a:lnTo>
                  <a:lnTo>
                    <a:pt x="510" y="340"/>
                  </a:lnTo>
                  <a:lnTo>
                    <a:pt x="510" y="345"/>
                  </a:lnTo>
                  <a:lnTo>
                    <a:pt x="510" y="352"/>
                  </a:lnTo>
                  <a:lnTo>
                    <a:pt x="510" y="359"/>
                  </a:lnTo>
                  <a:lnTo>
                    <a:pt x="511" y="366"/>
                  </a:lnTo>
                  <a:lnTo>
                    <a:pt x="510" y="373"/>
                  </a:lnTo>
                  <a:lnTo>
                    <a:pt x="510" y="379"/>
                  </a:lnTo>
                  <a:lnTo>
                    <a:pt x="510" y="386"/>
                  </a:lnTo>
                  <a:lnTo>
                    <a:pt x="510" y="393"/>
                  </a:lnTo>
                  <a:lnTo>
                    <a:pt x="508" y="400"/>
                  </a:lnTo>
                  <a:lnTo>
                    <a:pt x="508" y="406"/>
                  </a:lnTo>
                  <a:lnTo>
                    <a:pt x="506" y="413"/>
                  </a:lnTo>
                  <a:lnTo>
                    <a:pt x="506" y="420"/>
                  </a:lnTo>
                  <a:lnTo>
                    <a:pt x="505" y="427"/>
                  </a:lnTo>
                  <a:lnTo>
                    <a:pt x="505" y="434"/>
                  </a:lnTo>
                  <a:lnTo>
                    <a:pt x="503" y="440"/>
                  </a:lnTo>
                  <a:lnTo>
                    <a:pt x="503" y="449"/>
                  </a:lnTo>
                  <a:lnTo>
                    <a:pt x="501" y="456"/>
                  </a:lnTo>
                  <a:lnTo>
                    <a:pt x="500" y="462"/>
                  </a:lnTo>
                  <a:lnTo>
                    <a:pt x="500" y="469"/>
                  </a:lnTo>
                  <a:lnTo>
                    <a:pt x="500" y="476"/>
                  </a:lnTo>
                  <a:lnTo>
                    <a:pt x="500" y="483"/>
                  </a:lnTo>
                  <a:lnTo>
                    <a:pt x="500" y="489"/>
                  </a:lnTo>
                  <a:lnTo>
                    <a:pt x="500" y="498"/>
                  </a:lnTo>
                  <a:lnTo>
                    <a:pt x="500" y="505"/>
                  </a:lnTo>
                  <a:lnTo>
                    <a:pt x="500" y="512"/>
                  </a:lnTo>
                  <a:lnTo>
                    <a:pt x="500" y="517"/>
                  </a:lnTo>
                  <a:lnTo>
                    <a:pt x="500" y="523"/>
                  </a:lnTo>
                  <a:lnTo>
                    <a:pt x="501" y="530"/>
                  </a:lnTo>
                  <a:lnTo>
                    <a:pt x="503" y="537"/>
                  </a:lnTo>
                  <a:lnTo>
                    <a:pt x="505" y="542"/>
                  </a:lnTo>
                  <a:lnTo>
                    <a:pt x="506" y="549"/>
                  </a:lnTo>
                  <a:lnTo>
                    <a:pt x="508" y="556"/>
                  </a:lnTo>
                  <a:lnTo>
                    <a:pt x="510" y="561"/>
                  </a:lnTo>
                  <a:lnTo>
                    <a:pt x="513" y="566"/>
                  </a:lnTo>
                  <a:lnTo>
                    <a:pt x="515" y="573"/>
                  </a:lnTo>
                  <a:lnTo>
                    <a:pt x="518" y="578"/>
                  </a:lnTo>
                  <a:lnTo>
                    <a:pt x="522" y="583"/>
                  </a:lnTo>
                  <a:lnTo>
                    <a:pt x="527" y="588"/>
                  </a:lnTo>
                  <a:lnTo>
                    <a:pt x="532" y="591"/>
                  </a:lnTo>
                  <a:lnTo>
                    <a:pt x="537" y="598"/>
                  </a:lnTo>
                  <a:lnTo>
                    <a:pt x="533" y="601"/>
                  </a:lnTo>
                  <a:lnTo>
                    <a:pt x="533" y="606"/>
                  </a:lnTo>
                  <a:lnTo>
                    <a:pt x="532" y="611"/>
                  </a:lnTo>
                  <a:lnTo>
                    <a:pt x="532" y="617"/>
                  </a:lnTo>
                  <a:lnTo>
                    <a:pt x="530" y="622"/>
                  </a:lnTo>
                  <a:lnTo>
                    <a:pt x="528" y="627"/>
                  </a:lnTo>
                  <a:lnTo>
                    <a:pt x="527" y="632"/>
                  </a:lnTo>
                  <a:lnTo>
                    <a:pt x="527" y="637"/>
                  </a:lnTo>
                  <a:lnTo>
                    <a:pt x="525" y="642"/>
                  </a:lnTo>
                  <a:lnTo>
                    <a:pt x="523" y="645"/>
                  </a:lnTo>
                  <a:lnTo>
                    <a:pt x="523" y="650"/>
                  </a:lnTo>
                  <a:lnTo>
                    <a:pt x="523" y="656"/>
                  </a:lnTo>
                  <a:lnTo>
                    <a:pt x="523" y="659"/>
                  </a:lnTo>
                  <a:lnTo>
                    <a:pt x="523" y="666"/>
                  </a:lnTo>
                  <a:lnTo>
                    <a:pt x="523" y="671"/>
                  </a:lnTo>
                  <a:lnTo>
                    <a:pt x="523" y="676"/>
                  </a:lnTo>
                  <a:lnTo>
                    <a:pt x="513" y="678"/>
                  </a:lnTo>
                  <a:lnTo>
                    <a:pt x="503" y="679"/>
                  </a:lnTo>
                  <a:lnTo>
                    <a:pt x="493" y="681"/>
                  </a:lnTo>
                  <a:lnTo>
                    <a:pt x="483" y="683"/>
                  </a:lnTo>
                  <a:lnTo>
                    <a:pt x="474" y="683"/>
                  </a:lnTo>
                  <a:lnTo>
                    <a:pt x="466" y="683"/>
                  </a:lnTo>
                  <a:lnTo>
                    <a:pt x="455" y="683"/>
                  </a:lnTo>
                  <a:lnTo>
                    <a:pt x="447" y="683"/>
                  </a:lnTo>
                  <a:lnTo>
                    <a:pt x="439" y="681"/>
                  </a:lnTo>
                  <a:lnTo>
                    <a:pt x="430" y="679"/>
                  </a:lnTo>
                  <a:lnTo>
                    <a:pt x="422" y="678"/>
                  </a:lnTo>
                  <a:lnTo>
                    <a:pt x="413" y="676"/>
                  </a:lnTo>
                  <a:lnTo>
                    <a:pt x="403" y="674"/>
                  </a:lnTo>
                  <a:lnTo>
                    <a:pt x="396" y="671"/>
                  </a:lnTo>
                  <a:lnTo>
                    <a:pt x="388" y="669"/>
                  </a:lnTo>
                  <a:lnTo>
                    <a:pt x="379" y="667"/>
                  </a:lnTo>
                  <a:lnTo>
                    <a:pt x="371" y="662"/>
                  </a:lnTo>
                  <a:lnTo>
                    <a:pt x="364" y="659"/>
                  </a:lnTo>
                  <a:lnTo>
                    <a:pt x="355" y="656"/>
                  </a:lnTo>
                  <a:lnTo>
                    <a:pt x="347" y="652"/>
                  </a:lnTo>
                  <a:lnTo>
                    <a:pt x="339" y="647"/>
                  </a:lnTo>
                  <a:lnTo>
                    <a:pt x="332" y="644"/>
                  </a:lnTo>
                  <a:lnTo>
                    <a:pt x="323" y="639"/>
                  </a:lnTo>
                  <a:lnTo>
                    <a:pt x="317" y="635"/>
                  </a:lnTo>
                  <a:lnTo>
                    <a:pt x="308" y="630"/>
                  </a:lnTo>
                  <a:lnTo>
                    <a:pt x="301" y="625"/>
                  </a:lnTo>
                  <a:lnTo>
                    <a:pt x="293" y="620"/>
                  </a:lnTo>
                  <a:lnTo>
                    <a:pt x="286" y="615"/>
                  </a:lnTo>
                  <a:lnTo>
                    <a:pt x="279" y="610"/>
                  </a:lnTo>
                  <a:lnTo>
                    <a:pt x="272" y="605"/>
                  </a:lnTo>
                  <a:lnTo>
                    <a:pt x="264" y="598"/>
                  </a:lnTo>
                  <a:lnTo>
                    <a:pt x="257" y="593"/>
                  </a:lnTo>
                  <a:lnTo>
                    <a:pt x="250" y="588"/>
                  </a:lnTo>
                  <a:lnTo>
                    <a:pt x="242" y="581"/>
                  </a:lnTo>
                  <a:lnTo>
                    <a:pt x="235" y="574"/>
                  </a:lnTo>
                  <a:lnTo>
                    <a:pt x="228" y="569"/>
                  </a:lnTo>
                  <a:lnTo>
                    <a:pt x="220" y="562"/>
                  </a:lnTo>
                  <a:lnTo>
                    <a:pt x="213" y="557"/>
                  </a:lnTo>
                  <a:lnTo>
                    <a:pt x="206" y="550"/>
                  </a:lnTo>
                  <a:lnTo>
                    <a:pt x="200" y="545"/>
                  </a:lnTo>
                  <a:lnTo>
                    <a:pt x="191" y="539"/>
                  </a:lnTo>
                  <a:lnTo>
                    <a:pt x="184" y="532"/>
                  </a:lnTo>
                  <a:lnTo>
                    <a:pt x="178" y="525"/>
                  </a:lnTo>
                  <a:lnTo>
                    <a:pt x="171" y="520"/>
                  </a:lnTo>
                  <a:lnTo>
                    <a:pt x="162" y="515"/>
                  </a:lnTo>
                  <a:lnTo>
                    <a:pt x="156" y="508"/>
                  </a:lnTo>
                  <a:lnTo>
                    <a:pt x="149" y="503"/>
                  </a:lnTo>
                  <a:lnTo>
                    <a:pt x="142" y="498"/>
                  </a:lnTo>
                  <a:lnTo>
                    <a:pt x="134" y="491"/>
                  </a:lnTo>
                  <a:lnTo>
                    <a:pt x="127" y="486"/>
                  </a:lnTo>
                  <a:lnTo>
                    <a:pt x="118" y="481"/>
                  </a:lnTo>
                  <a:lnTo>
                    <a:pt x="111" y="476"/>
                  </a:lnTo>
                  <a:lnTo>
                    <a:pt x="105" y="469"/>
                  </a:lnTo>
                  <a:lnTo>
                    <a:pt x="98" y="464"/>
                  </a:lnTo>
                  <a:lnTo>
                    <a:pt x="89" y="461"/>
                  </a:lnTo>
                  <a:lnTo>
                    <a:pt x="83" y="456"/>
                  </a:lnTo>
                  <a:lnTo>
                    <a:pt x="74" y="451"/>
                  </a:lnTo>
                  <a:lnTo>
                    <a:pt x="67" y="447"/>
                  </a:lnTo>
                  <a:lnTo>
                    <a:pt x="59" y="442"/>
                  </a:lnTo>
                  <a:lnTo>
                    <a:pt x="52" y="439"/>
                  </a:lnTo>
                  <a:lnTo>
                    <a:pt x="44" y="434"/>
                  </a:lnTo>
                  <a:lnTo>
                    <a:pt x="37" y="430"/>
                  </a:lnTo>
                  <a:lnTo>
                    <a:pt x="28" y="427"/>
                  </a:lnTo>
                  <a:lnTo>
                    <a:pt x="20" y="425"/>
                  </a:lnTo>
                  <a:lnTo>
                    <a:pt x="18" y="420"/>
                  </a:lnTo>
                  <a:lnTo>
                    <a:pt x="18" y="413"/>
                  </a:lnTo>
                  <a:lnTo>
                    <a:pt x="17" y="410"/>
                  </a:lnTo>
                  <a:lnTo>
                    <a:pt x="15" y="405"/>
                  </a:lnTo>
                  <a:lnTo>
                    <a:pt x="13" y="400"/>
                  </a:lnTo>
                  <a:lnTo>
                    <a:pt x="12" y="395"/>
                  </a:lnTo>
                  <a:lnTo>
                    <a:pt x="12" y="390"/>
                  </a:lnTo>
                  <a:lnTo>
                    <a:pt x="10" y="386"/>
                  </a:lnTo>
                  <a:lnTo>
                    <a:pt x="8" y="379"/>
                  </a:lnTo>
                  <a:lnTo>
                    <a:pt x="6" y="376"/>
                  </a:lnTo>
                  <a:lnTo>
                    <a:pt x="5" y="371"/>
                  </a:lnTo>
                  <a:lnTo>
                    <a:pt x="5" y="366"/>
                  </a:lnTo>
                  <a:lnTo>
                    <a:pt x="3" y="361"/>
                  </a:lnTo>
                  <a:lnTo>
                    <a:pt x="1" y="356"/>
                  </a:lnTo>
                  <a:lnTo>
                    <a:pt x="0" y="351"/>
                  </a:lnTo>
                  <a:lnTo>
                    <a:pt x="0" y="345"/>
                  </a:lnTo>
                  <a:lnTo>
                    <a:pt x="3" y="340"/>
                  </a:lnTo>
                  <a:lnTo>
                    <a:pt x="8" y="337"/>
                  </a:lnTo>
                  <a:lnTo>
                    <a:pt x="12" y="332"/>
                  </a:lnTo>
                  <a:lnTo>
                    <a:pt x="17" y="327"/>
                  </a:lnTo>
                  <a:lnTo>
                    <a:pt x="22" y="322"/>
                  </a:lnTo>
                  <a:lnTo>
                    <a:pt x="27" y="318"/>
                  </a:lnTo>
                  <a:lnTo>
                    <a:pt x="30" y="313"/>
                  </a:lnTo>
                  <a:lnTo>
                    <a:pt x="37" y="310"/>
                  </a:lnTo>
                  <a:lnTo>
                    <a:pt x="40" y="305"/>
                  </a:lnTo>
                  <a:lnTo>
                    <a:pt x="45" y="301"/>
                  </a:lnTo>
                  <a:lnTo>
                    <a:pt x="50" y="298"/>
                  </a:lnTo>
                  <a:lnTo>
                    <a:pt x="56" y="295"/>
                  </a:lnTo>
                  <a:lnTo>
                    <a:pt x="61" y="290"/>
                  </a:lnTo>
                  <a:lnTo>
                    <a:pt x="66" y="286"/>
                  </a:lnTo>
                  <a:lnTo>
                    <a:pt x="71" y="281"/>
                  </a:lnTo>
                  <a:lnTo>
                    <a:pt x="78" y="278"/>
                  </a:lnTo>
                  <a:lnTo>
                    <a:pt x="81" y="273"/>
                  </a:lnTo>
                  <a:lnTo>
                    <a:pt x="86" y="269"/>
                  </a:lnTo>
                  <a:lnTo>
                    <a:pt x="91" y="266"/>
                  </a:lnTo>
                  <a:lnTo>
                    <a:pt x="98" y="261"/>
                  </a:lnTo>
                  <a:lnTo>
                    <a:pt x="101" y="257"/>
                  </a:lnTo>
                  <a:lnTo>
                    <a:pt x="106" y="254"/>
                  </a:lnTo>
                  <a:lnTo>
                    <a:pt x="113" y="249"/>
                  </a:lnTo>
                  <a:lnTo>
                    <a:pt x="118" y="245"/>
                  </a:lnTo>
                  <a:lnTo>
                    <a:pt x="122" y="242"/>
                  </a:lnTo>
                  <a:lnTo>
                    <a:pt x="127" y="237"/>
                  </a:lnTo>
                  <a:lnTo>
                    <a:pt x="132" y="234"/>
                  </a:lnTo>
                  <a:lnTo>
                    <a:pt x="137" y="230"/>
                  </a:lnTo>
                  <a:lnTo>
                    <a:pt x="142" y="225"/>
                  </a:lnTo>
                  <a:lnTo>
                    <a:pt x="147" y="222"/>
                  </a:lnTo>
                  <a:lnTo>
                    <a:pt x="152" y="218"/>
                  </a:lnTo>
                  <a:lnTo>
                    <a:pt x="157" y="215"/>
                  </a:lnTo>
                  <a:lnTo>
                    <a:pt x="161" y="210"/>
                  </a:lnTo>
                  <a:lnTo>
                    <a:pt x="166" y="205"/>
                  </a:lnTo>
                  <a:lnTo>
                    <a:pt x="169" y="201"/>
                  </a:lnTo>
                  <a:lnTo>
                    <a:pt x="174" y="196"/>
                  </a:lnTo>
                  <a:lnTo>
                    <a:pt x="178" y="193"/>
                  </a:lnTo>
                  <a:lnTo>
                    <a:pt x="181" y="188"/>
                  </a:lnTo>
                  <a:lnTo>
                    <a:pt x="186" y="184"/>
                  </a:lnTo>
                  <a:lnTo>
                    <a:pt x="189" y="179"/>
                  </a:lnTo>
                  <a:lnTo>
                    <a:pt x="193" y="174"/>
                  </a:lnTo>
                  <a:lnTo>
                    <a:pt x="198" y="169"/>
                  </a:lnTo>
                  <a:lnTo>
                    <a:pt x="201" y="166"/>
                  </a:lnTo>
                  <a:lnTo>
                    <a:pt x="205" y="161"/>
                  </a:lnTo>
                  <a:lnTo>
                    <a:pt x="206" y="156"/>
                  </a:lnTo>
                  <a:lnTo>
                    <a:pt x="211" y="151"/>
                  </a:lnTo>
                  <a:lnTo>
                    <a:pt x="213" y="146"/>
                  </a:lnTo>
                  <a:lnTo>
                    <a:pt x="217" y="142"/>
                  </a:lnTo>
                  <a:lnTo>
                    <a:pt x="218" y="135"/>
                  </a:lnTo>
                  <a:lnTo>
                    <a:pt x="222" y="130"/>
                  </a:lnTo>
                  <a:lnTo>
                    <a:pt x="223" y="125"/>
                  </a:lnTo>
                  <a:lnTo>
                    <a:pt x="225" y="120"/>
                  </a:lnTo>
                  <a:lnTo>
                    <a:pt x="227" y="113"/>
                  </a:lnTo>
                  <a:lnTo>
                    <a:pt x="230" y="108"/>
                  </a:lnTo>
                  <a:lnTo>
                    <a:pt x="232" y="101"/>
                  </a:lnTo>
                  <a:lnTo>
                    <a:pt x="232" y="96"/>
                  </a:lnTo>
                  <a:lnTo>
                    <a:pt x="233" y="90"/>
                  </a:lnTo>
                  <a:lnTo>
                    <a:pt x="233" y="83"/>
                  </a:lnTo>
                  <a:lnTo>
                    <a:pt x="235" y="78"/>
                  </a:lnTo>
                  <a:lnTo>
                    <a:pt x="235" y="71"/>
                  </a:lnTo>
                  <a:lnTo>
                    <a:pt x="235" y="64"/>
                  </a:lnTo>
                  <a:lnTo>
                    <a:pt x="235" y="57"/>
                  </a:lnTo>
                  <a:lnTo>
                    <a:pt x="235" y="51"/>
                  </a:lnTo>
                  <a:lnTo>
                    <a:pt x="235" y="46"/>
                  </a:lnTo>
                  <a:lnTo>
                    <a:pt x="239" y="40"/>
                  </a:lnTo>
                  <a:lnTo>
                    <a:pt x="242" y="34"/>
                  </a:lnTo>
                  <a:lnTo>
                    <a:pt x="247" y="29"/>
                  </a:lnTo>
                  <a:lnTo>
                    <a:pt x="250" y="24"/>
                  </a:lnTo>
                  <a:lnTo>
                    <a:pt x="256" y="18"/>
                  </a:lnTo>
                  <a:lnTo>
                    <a:pt x="261" y="13"/>
                  </a:lnTo>
                  <a:lnTo>
                    <a:pt x="266" y="7"/>
                  </a:lnTo>
                  <a:lnTo>
                    <a:pt x="271" y="1"/>
                  </a:lnTo>
                  <a:lnTo>
                    <a:pt x="271" y="1"/>
                  </a:lnTo>
                  <a:close/>
                </a:path>
              </a:pathLst>
            </a:custGeom>
            <a:solidFill>
              <a:srgbClr val="BFEB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" name="Freeform 138"/>
            <p:cNvSpPr>
              <a:spLocks/>
            </p:cNvSpPr>
            <p:nvPr/>
          </p:nvSpPr>
          <p:spPr bwMode="auto">
            <a:xfrm>
              <a:off x="1427163" y="1339850"/>
              <a:ext cx="2560638" cy="1333500"/>
            </a:xfrm>
            <a:custGeom>
              <a:avLst/>
              <a:gdLst/>
              <a:ahLst/>
              <a:cxnLst>
                <a:cxn ang="0">
                  <a:pos x="129" y="513"/>
                </a:cxn>
                <a:cxn ang="0">
                  <a:pos x="293" y="440"/>
                </a:cxn>
                <a:cxn ang="0">
                  <a:pos x="461" y="359"/>
                </a:cxn>
                <a:cxn ang="0">
                  <a:pos x="613" y="285"/>
                </a:cxn>
                <a:cxn ang="0">
                  <a:pos x="734" y="235"/>
                </a:cxn>
                <a:cxn ang="0">
                  <a:pos x="815" y="220"/>
                </a:cxn>
                <a:cxn ang="0">
                  <a:pos x="896" y="220"/>
                </a:cxn>
                <a:cxn ang="0">
                  <a:pos x="981" y="220"/>
                </a:cxn>
                <a:cxn ang="0">
                  <a:pos x="1074" y="212"/>
                </a:cxn>
                <a:cxn ang="0">
                  <a:pos x="1179" y="188"/>
                </a:cxn>
                <a:cxn ang="0">
                  <a:pos x="1295" y="141"/>
                </a:cxn>
                <a:cxn ang="0">
                  <a:pos x="1400" y="85"/>
                </a:cxn>
                <a:cxn ang="0">
                  <a:pos x="1478" y="37"/>
                </a:cxn>
                <a:cxn ang="0">
                  <a:pos x="1539" y="0"/>
                </a:cxn>
                <a:cxn ang="0">
                  <a:pos x="1505" y="44"/>
                </a:cxn>
                <a:cxn ang="0">
                  <a:pos x="1445" y="98"/>
                </a:cxn>
                <a:cxn ang="0">
                  <a:pos x="1386" y="144"/>
                </a:cxn>
                <a:cxn ang="0">
                  <a:pos x="1325" y="193"/>
                </a:cxn>
                <a:cxn ang="0">
                  <a:pos x="1349" y="205"/>
                </a:cxn>
                <a:cxn ang="0">
                  <a:pos x="1415" y="173"/>
                </a:cxn>
                <a:cxn ang="0">
                  <a:pos x="1493" y="125"/>
                </a:cxn>
                <a:cxn ang="0">
                  <a:pos x="1562" y="80"/>
                </a:cxn>
                <a:cxn ang="0">
                  <a:pos x="1610" y="61"/>
                </a:cxn>
                <a:cxn ang="0">
                  <a:pos x="1556" y="125"/>
                </a:cxn>
                <a:cxn ang="0">
                  <a:pos x="1488" y="196"/>
                </a:cxn>
                <a:cxn ang="0">
                  <a:pos x="1466" y="263"/>
                </a:cxn>
                <a:cxn ang="0">
                  <a:pos x="1503" y="322"/>
                </a:cxn>
                <a:cxn ang="0">
                  <a:pos x="1551" y="395"/>
                </a:cxn>
                <a:cxn ang="0">
                  <a:pos x="1589" y="457"/>
                </a:cxn>
                <a:cxn ang="0">
                  <a:pos x="1593" y="490"/>
                </a:cxn>
                <a:cxn ang="0">
                  <a:pos x="1513" y="413"/>
                </a:cxn>
                <a:cxn ang="0">
                  <a:pos x="1427" y="347"/>
                </a:cxn>
                <a:cxn ang="0">
                  <a:pos x="1366" y="334"/>
                </a:cxn>
                <a:cxn ang="0">
                  <a:pos x="1291" y="337"/>
                </a:cxn>
                <a:cxn ang="0">
                  <a:pos x="1207" y="347"/>
                </a:cxn>
                <a:cxn ang="0">
                  <a:pos x="1127" y="364"/>
                </a:cxn>
                <a:cxn ang="0">
                  <a:pos x="1066" y="385"/>
                </a:cxn>
                <a:cxn ang="0">
                  <a:pos x="1057" y="430"/>
                </a:cxn>
                <a:cxn ang="0">
                  <a:pos x="1130" y="459"/>
                </a:cxn>
                <a:cxn ang="0">
                  <a:pos x="1200" y="481"/>
                </a:cxn>
                <a:cxn ang="0">
                  <a:pos x="1268" y="527"/>
                </a:cxn>
                <a:cxn ang="0">
                  <a:pos x="1210" y="537"/>
                </a:cxn>
                <a:cxn ang="0">
                  <a:pos x="1142" y="534"/>
                </a:cxn>
                <a:cxn ang="0">
                  <a:pos x="1066" y="535"/>
                </a:cxn>
                <a:cxn ang="0">
                  <a:pos x="990" y="551"/>
                </a:cxn>
                <a:cxn ang="0">
                  <a:pos x="929" y="578"/>
                </a:cxn>
                <a:cxn ang="0">
                  <a:pos x="874" y="603"/>
                </a:cxn>
                <a:cxn ang="0">
                  <a:pos x="822" y="612"/>
                </a:cxn>
                <a:cxn ang="0">
                  <a:pos x="764" y="590"/>
                </a:cxn>
                <a:cxn ang="0">
                  <a:pos x="703" y="547"/>
                </a:cxn>
                <a:cxn ang="0">
                  <a:pos x="642" y="534"/>
                </a:cxn>
                <a:cxn ang="0">
                  <a:pos x="585" y="547"/>
                </a:cxn>
                <a:cxn ang="0">
                  <a:pos x="527" y="579"/>
                </a:cxn>
                <a:cxn ang="0">
                  <a:pos x="469" y="629"/>
                </a:cxn>
                <a:cxn ang="0">
                  <a:pos x="412" y="688"/>
                </a:cxn>
                <a:cxn ang="0">
                  <a:pos x="366" y="747"/>
                </a:cxn>
                <a:cxn ang="0">
                  <a:pos x="324" y="813"/>
                </a:cxn>
                <a:cxn ang="0">
                  <a:pos x="258" y="815"/>
                </a:cxn>
                <a:cxn ang="0">
                  <a:pos x="205" y="757"/>
                </a:cxn>
                <a:cxn ang="0">
                  <a:pos x="141" y="691"/>
                </a:cxn>
                <a:cxn ang="0">
                  <a:pos x="75" y="629"/>
                </a:cxn>
                <a:cxn ang="0">
                  <a:pos x="12" y="569"/>
                </a:cxn>
              </a:cxnLst>
              <a:rect l="0" t="0" r="r" b="b"/>
              <a:pathLst>
                <a:path w="1613" h="840">
                  <a:moveTo>
                    <a:pt x="0" y="557"/>
                  </a:moveTo>
                  <a:lnTo>
                    <a:pt x="10" y="554"/>
                  </a:lnTo>
                  <a:lnTo>
                    <a:pt x="20" y="551"/>
                  </a:lnTo>
                  <a:lnTo>
                    <a:pt x="32" y="547"/>
                  </a:lnTo>
                  <a:lnTo>
                    <a:pt x="44" y="544"/>
                  </a:lnTo>
                  <a:lnTo>
                    <a:pt x="54" y="540"/>
                  </a:lnTo>
                  <a:lnTo>
                    <a:pt x="66" y="537"/>
                  </a:lnTo>
                  <a:lnTo>
                    <a:pt x="78" y="532"/>
                  </a:lnTo>
                  <a:lnTo>
                    <a:pt x="92" y="529"/>
                  </a:lnTo>
                  <a:lnTo>
                    <a:pt x="103" y="523"/>
                  </a:lnTo>
                  <a:lnTo>
                    <a:pt x="117" y="518"/>
                  </a:lnTo>
                  <a:lnTo>
                    <a:pt x="129" y="513"/>
                  </a:lnTo>
                  <a:lnTo>
                    <a:pt x="142" y="508"/>
                  </a:lnTo>
                  <a:lnTo>
                    <a:pt x="156" y="503"/>
                  </a:lnTo>
                  <a:lnTo>
                    <a:pt x="169" y="498"/>
                  </a:lnTo>
                  <a:lnTo>
                    <a:pt x="183" y="493"/>
                  </a:lnTo>
                  <a:lnTo>
                    <a:pt x="197" y="486"/>
                  </a:lnTo>
                  <a:lnTo>
                    <a:pt x="210" y="479"/>
                  </a:lnTo>
                  <a:lnTo>
                    <a:pt x="224" y="474"/>
                  </a:lnTo>
                  <a:lnTo>
                    <a:pt x="237" y="468"/>
                  </a:lnTo>
                  <a:lnTo>
                    <a:pt x="253" y="461"/>
                  </a:lnTo>
                  <a:lnTo>
                    <a:pt x="266" y="454"/>
                  </a:lnTo>
                  <a:lnTo>
                    <a:pt x="280" y="449"/>
                  </a:lnTo>
                  <a:lnTo>
                    <a:pt x="293" y="440"/>
                  </a:lnTo>
                  <a:lnTo>
                    <a:pt x="308" y="435"/>
                  </a:lnTo>
                  <a:lnTo>
                    <a:pt x="322" y="429"/>
                  </a:lnTo>
                  <a:lnTo>
                    <a:pt x="336" y="422"/>
                  </a:lnTo>
                  <a:lnTo>
                    <a:pt x="349" y="415"/>
                  </a:lnTo>
                  <a:lnTo>
                    <a:pt x="364" y="408"/>
                  </a:lnTo>
                  <a:lnTo>
                    <a:pt x="378" y="400"/>
                  </a:lnTo>
                  <a:lnTo>
                    <a:pt x="391" y="393"/>
                  </a:lnTo>
                  <a:lnTo>
                    <a:pt x="405" y="386"/>
                  </a:lnTo>
                  <a:lnTo>
                    <a:pt x="420" y="381"/>
                  </a:lnTo>
                  <a:lnTo>
                    <a:pt x="434" y="373"/>
                  </a:lnTo>
                  <a:lnTo>
                    <a:pt x="447" y="366"/>
                  </a:lnTo>
                  <a:lnTo>
                    <a:pt x="461" y="359"/>
                  </a:lnTo>
                  <a:lnTo>
                    <a:pt x="475" y="352"/>
                  </a:lnTo>
                  <a:lnTo>
                    <a:pt x="488" y="346"/>
                  </a:lnTo>
                  <a:lnTo>
                    <a:pt x="502" y="339"/>
                  </a:lnTo>
                  <a:lnTo>
                    <a:pt x="513" y="332"/>
                  </a:lnTo>
                  <a:lnTo>
                    <a:pt x="527" y="327"/>
                  </a:lnTo>
                  <a:lnTo>
                    <a:pt x="539" y="320"/>
                  </a:lnTo>
                  <a:lnTo>
                    <a:pt x="552" y="313"/>
                  </a:lnTo>
                  <a:lnTo>
                    <a:pt x="564" y="307"/>
                  </a:lnTo>
                  <a:lnTo>
                    <a:pt x="578" y="302"/>
                  </a:lnTo>
                  <a:lnTo>
                    <a:pt x="590" y="296"/>
                  </a:lnTo>
                  <a:lnTo>
                    <a:pt x="602" y="290"/>
                  </a:lnTo>
                  <a:lnTo>
                    <a:pt x="613" y="285"/>
                  </a:lnTo>
                  <a:lnTo>
                    <a:pt x="625" y="281"/>
                  </a:lnTo>
                  <a:lnTo>
                    <a:pt x="637" y="274"/>
                  </a:lnTo>
                  <a:lnTo>
                    <a:pt x="647" y="269"/>
                  </a:lnTo>
                  <a:lnTo>
                    <a:pt x="658" y="264"/>
                  </a:lnTo>
                  <a:lnTo>
                    <a:pt x="669" y="261"/>
                  </a:lnTo>
                  <a:lnTo>
                    <a:pt x="680" y="256"/>
                  </a:lnTo>
                  <a:lnTo>
                    <a:pt x="688" y="252"/>
                  </a:lnTo>
                  <a:lnTo>
                    <a:pt x="698" y="247"/>
                  </a:lnTo>
                  <a:lnTo>
                    <a:pt x="708" y="246"/>
                  </a:lnTo>
                  <a:lnTo>
                    <a:pt x="717" y="241"/>
                  </a:lnTo>
                  <a:lnTo>
                    <a:pt x="727" y="237"/>
                  </a:lnTo>
                  <a:lnTo>
                    <a:pt x="734" y="235"/>
                  </a:lnTo>
                  <a:lnTo>
                    <a:pt x="742" y="234"/>
                  </a:lnTo>
                  <a:lnTo>
                    <a:pt x="751" y="230"/>
                  </a:lnTo>
                  <a:lnTo>
                    <a:pt x="757" y="229"/>
                  </a:lnTo>
                  <a:lnTo>
                    <a:pt x="764" y="227"/>
                  </a:lnTo>
                  <a:lnTo>
                    <a:pt x="771" y="227"/>
                  </a:lnTo>
                  <a:lnTo>
                    <a:pt x="778" y="225"/>
                  </a:lnTo>
                  <a:lnTo>
                    <a:pt x="785" y="225"/>
                  </a:lnTo>
                  <a:lnTo>
                    <a:pt x="790" y="224"/>
                  </a:lnTo>
                  <a:lnTo>
                    <a:pt x="796" y="224"/>
                  </a:lnTo>
                  <a:lnTo>
                    <a:pt x="803" y="222"/>
                  </a:lnTo>
                  <a:lnTo>
                    <a:pt x="810" y="222"/>
                  </a:lnTo>
                  <a:lnTo>
                    <a:pt x="815" y="220"/>
                  </a:lnTo>
                  <a:lnTo>
                    <a:pt x="822" y="220"/>
                  </a:lnTo>
                  <a:lnTo>
                    <a:pt x="829" y="220"/>
                  </a:lnTo>
                  <a:lnTo>
                    <a:pt x="835" y="220"/>
                  </a:lnTo>
                  <a:lnTo>
                    <a:pt x="841" y="220"/>
                  </a:lnTo>
                  <a:lnTo>
                    <a:pt x="847" y="220"/>
                  </a:lnTo>
                  <a:lnTo>
                    <a:pt x="856" y="220"/>
                  </a:lnTo>
                  <a:lnTo>
                    <a:pt x="863" y="220"/>
                  </a:lnTo>
                  <a:lnTo>
                    <a:pt x="869" y="220"/>
                  </a:lnTo>
                  <a:lnTo>
                    <a:pt x="876" y="220"/>
                  </a:lnTo>
                  <a:lnTo>
                    <a:pt x="881" y="220"/>
                  </a:lnTo>
                  <a:lnTo>
                    <a:pt x="890" y="220"/>
                  </a:lnTo>
                  <a:lnTo>
                    <a:pt x="896" y="220"/>
                  </a:lnTo>
                  <a:lnTo>
                    <a:pt x="903" y="220"/>
                  </a:lnTo>
                  <a:lnTo>
                    <a:pt x="910" y="220"/>
                  </a:lnTo>
                  <a:lnTo>
                    <a:pt x="917" y="220"/>
                  </a:lnTo>
                  <a:lnTo>
                    <a:pt x="924" y="220"/>
                  </a:lnTo>
                  <a:lnTo>
                    <a:pt x="930" y="220"/>
                  </a:lnTo>
                  <a:lnTo>
                    <a:pt x="937" y="220"/>
                  </a:lnTo>
                  <a:lnTo>
                    <a:pt x="944" y="220"/>
                  </a:lnTo>
                  <a:lnTo>
                    <a:pt x="951" y="220"/>
                  </a:lnTo>
                  <a:lnTo>
                    <a:pt x="959" y="220"/>
                  </a:lnTo>
                  <a:lnTo>
                    <a:pt x="966" y="220"/>
                  </a:lnTo>
                  <a:lnTo>
                    <a:pt x="974" y="220"/>
                  </a:lnTo>
                  <a:lnTo>
                    <a:pt x="981" y="220"/>
                  </a:lnTo>
                  <a:lnTo>
                    <a:pt x="990" y="220"/>
                  </a:lnTo>
                  <a:lnTo>
                    <a:pt x="996" y="220"/>
                  </a:lnTo>
                  <a:lnTo>
                    <a:pt x="1003" y="220"/>
                  </a:lnTo>
                  <a:lnTo>
                    <a:pt x="1012" y="218"/>
                  </a:lnTo>
                  <a:lnTo>
                    <a:pt x="1018" y="218"/>
                  </a:lnTo>
                  <a:lnTo>
                    <a:pt x="1025" y="218"/>
                  </a:lnTo>
                  <a:lnTo>
                    <a:pt x="1034" y="217"/>
                  </a:lnTo>
                  <a:lnTo>
                    <a:pt x="1042" y="217"/>
                  </a:lnTo>
                  <a:lnTo>
                    <a:pt x="1051" y="217"/>
                  </a:lnTo>
                  <a:lnTo>
                    <a:pt x="1057" y="215"/>
                  </a:lnTo>
                  <a:lnTo>
                    <a:pt x="1066" y="213"/>
                  </a:lnTo>
                  <a:lnTo>
                    <a:pt x="1074" y="212"/>
                  </a:lnTo>
                  <a:lnTo>
                    <a:pt x="1083" y="212"/>
                  </a:lnTo>
                  <a:lnTo>
                    <a:pt x="1091" y="210"/>
                  </a:lnTo>
                  <a:lnTo>
                    <a:pt x="1100" y="208"/>
                  </a:lnTo>
                  <a:lnTo>
                    <a:pt x="1108" y="207"/>
                  </a:lnTo>
                  <a:lnTo>
                    <a:pt x="1117" y="205"/>
                  </a:lnTo>
                  <a:lnTo>
                    <a:pt x="1125" y="203"/>
                  </a:lnTo>
                  <a:lnTo>
                    <a:pt x="1134" y="202"/>
                  </a:lnTo>
                  <a:lnTo>
                    <a:pt x="1142" y="198"/>
                  </a:lnTo>
                  <a:lnTo>
                    <a:pt x="1151" y="196"/>
                  </a:lnTo>
                  <a:lnTo>
                    <a:pt x="1161" y="193"/>
                  </a:lnTo>
                  <a:lnTo>
                    <a:pt x="1169" y="191"/>
                  </a:lnTo>
                  <a:lnTo>
                    <a:pt x="1179" y="188"/>
                  </a:lnTo>
                  <a:lnTo>
                    <a:pt x="1188" y="186"/>
                  </a:lnTo>
                  <a:lnTo>
                    <a:pt x="1198" y="181"/>
                  </a:lnTo>
                  <a:lnTo>
                    <a:pt x="1207" y="180"/>
                  </a:lnTo>
                  <a:lnTo>
                    <a:pt x="1217" y="174"/>
                  </a:lnTo>
                  <a:lnTo>
                    <a:pt x="1227" y="171"/>
                  </a:lnTo>
                  <a:lnTo>
                    <a:pt x="1235" y="168"/>
                  </a:lnTo>
                  <a:lnTo>
                    <a:pt x="1246" y="164"/>
                  </a:lnTo>
                  <a:lnTo>
                    <a:pt x="1256" y="159"/>
                  </a:lnTo>
                  <a:lnTo>
                    <a:pt x="1268" y="156"/>
                  </a:lnTo>
                  <a:lnTo>
                    <a:pt x="1276" y="151"/>
                  </a:lnTo>
                  <a:lnTo>
                    <a:pt x="1286" y="146"/>
                  </a:lnTo>
                  <a:lnTo>
                    <a:pt x="1295" y="141"/>
                  </a:lnTo>
                  <a:lnTo>
                    <a:pt x="1305" y="135"/>
                  </a:lnTo>
                  <a:lnTo>
                    <a:pt x="1313" y="130"/>
                  </a:lnTo>
                  <a:lnTo>
                    <a:pt x="1323" y="127"/>
                  </a:lnTo>
                  <a:lnTo>
                    <a:pt x="1332" y="122"/>
                  </a:lnTo>
                  <a:lnTo>
                    <a:pt x="1342" y="117"/>
                  </a:lnTo>
                  <a:lnTo>
                    <a:pt x="1351" y="112"/>
                  </a:lnTo>
                  <a:lnTo>
                    <a:pt x="1359" y="108"/>
                  </a:lnTo>
                  <a:lnTo>
                    <a:pt x="1368" y="103"/>
                  </a:lnTo>
                  <a:lnTo>
                    <a:pt x="1376" y="98"/>
                  </a:lnTo>
                  <a:lnTo>
                    <a:pt x="1383" y="95"/>
                  </a:lnTo>
                  <a:lnTo>
                    <a:pt x="1391" y="90"/>
                  </a:lnTo>
                  <a:lnTo>
                    <a:pt x="1400" y="85"/>
                  </a:lnTo>
                  <a:lnTo>
                    <a:pt x="1408" y="81"/>
                  </a:lnTo>
                  <a:lnTo>
                    <a:pt x="1415" y="76"/>
                  </a:lnTo>
                  <a:lnTo>
                    <a:pt x="1422" y="71"/>
                  </a:lnTo>
                  <a:lnTo>
                    <a:pt x="1429" y="68"/>
                  </a:lnTo>
                  <a:lnTo>
                    <a:pt x="1435" y="63"/>
                  </a:lnTo>
                  <a:lnTo>
                    <a:pt x="1442" y="59"/>
                  </a:lnTo>
                  <a:lnTo>
                    <a:pt x="1449" y="54"/>
                  </a:lnTo>
                  <a:lnTo>
                    <a:pt x="1454" y="51"/>
                  </a:lnTo>
                  <a:lnTo>
                    <a:pt x="1461" y="47"/>
                  </a:lnTo>
                  <a:lnTo>
                    <a:pt x="1467" y="44"/>
                  </a:lnTo>
                  <a:lnTo>
                    <a:pt x="1473" y="41"/>
                  </a:lnTo>
                  <a:lnTo>
                    <a:pt x="1478" y="37"/>
                  </a:lnTo>
                  <a:lnTo>
                    <a:pt x="1484" y="34"/>
                  </a:lnTo>
                  <a:lnTo>
                    <a:pt x="1488" y="30"/>
                  </a:lnTo>
                  <a:lnTo>
                    <a:pt x="1493" y="27"/>
                  </a:lnTo>
                  <a:lnTo>
                    <a:pt x="1498" y="25"/>
                  </a:lnTo>
                  <a:lnTo>
                    <a:pt x="1503" y="22"/>
                  </a:lnTo>
                  <a:lnTo>
                    <a:pt x="1510" y="17"/>
                  </a:lnTo>
                  <a:lnTo>
                    <a:pt x="1518" y="12"/>
                  </a:lnTo>
                  <a:lnTo>
                    <a:pt x="1523" y="8"/>
                  </a:lnTo>
                  <a:lnTo>
                    <a:pt x="1530" y="5"/>
                  </a:lnTo>
                  <a:lnTo>
                    <a:pt x="1534" y="3"/>
                  </a:lnTo>
                  <a:lnTo>
                    <a:pt x="1537" y="2"/>
                  </a:lnTo>
                  <a:lnTo>
                    <a:pt x="1539" y="0"/>
                  </a:lnTo>
                  <a:lnTo>
                    <a:pt x="1540" y="2"/>
                  </a:lnTo>
                  <a:lnTo>
                    <a:pt x="1540" y="2"/>
                  </a:lnTo>
                  <a:lnTo>
                    <a:pt x="1539" y="3"/>
                  </a:lnTo>
                  <a:lnTo>
                    <a:pt x="1537" y="7"/>
                  </a:lnTo>
                  <a:lnTo>
                    <a:pt x="1534" y="12"/>
                  </a:lnTo>
                  <a:lnTo>
                    <a:pt x="1528" y="17"/>
                  </a:lnTo>
                  <a:lnTo>
                    <a:pt x="1523" y="24"/>
                  </a:lnTo>
                  <a:lnTo>
                    <a:pt x="1520" y="25"/>
                  </a:lnTo>
                  <a:lnTo>
                    <a:pt x="1517" y="30"/>
                  </a:lnTo>
                  <a:lnTo>
                    <a:pt x="1512" y="34"/>
                  </a:lnTo>
                  <a:lnTo>
                    <a:pt x="1510" y="41"/>
                  </a:lnTo>
                  <a:lnTo>
                    <a:pt x="1505" y="44"/>
                  </a:lnTo>
                  <a:lnTo>
                    <a:pt x="1500" y="49"/>
                  </a:lnTo>
                  <a:lnTo>
                    <a:pt x="1495" y="52"/>
                  </a:lnTo>
                  <a:lnTo>
                    <a:pt x="1491" y="58"/>
                  </a:lnTo>
                  <a:lnTo>
                    <a:pt x="1484" y="63"/>
                  </a:lnTo>
                  <a:lnTo>
                    <a:pt x="1481" y="68"/>
                  </a:lnTo>
                  <a:lnTo>
                    <a:pt x="1476" y="71"/>
                  </a:lnTo>
                  <a:lnTo>
                    <a:pt x="1471" y="76"/>
                  </a:lnTo>
                  <a:lnTo>
                    <a:pt x="1466" y="80"/>
                  </a:lnTo>
                  <a:lnTo>
                    <a:pt x="1461" y="85"/>
                  </a:lnTo>
                  <a:lnTo>
                    <a:pt x="1456" y="90"/>
                  </a:lnTo>
                  <a:lnTo>
                    <a:pt x="1451" y="95"/>
                  </a:lnTo>
                  <a:lnTo>
                    <a:pt x="1445" y="98"/>
                  </a:lnTo>
                  <a:lnTo>
                    <a:pt x="1440" y="102"/>
                  </a:lnTo>
                  <a:lnTo>
                    <a:pt x="1435" y="107"/>
                  </a:lnTo>
                  <a:lnTo>
                    <a:pt x="1430" y="110"/>
                  </a:lnTo>
                  <a:lnTo>
                    <a:pt x="1425" y="115"/>
                  </a:lnTo>
                  <a:lnTo>
                    <a:pt x="1420" y="119"/>
                  </a:lnTo>
                  <a:lnTo>
                    <a:pt x="1415" y="122"/>
                  </a:lnTo>
                  <a:lnTo>
                    <a:pt x="1410" y="127"/>
                  </a:lnTo>
                  <a:lnTo>
                    <a:pt x="1405" y="130"/>
                  </a:lnTo>
                  <a:lnTo>
                    <a:pt x="1401" y="134"/>
                  </a:lnTo>
                  <a:lnTo>
                    <a:pt x="1396" y="137"/>
                  </a:lnTo>
                  <a:lnTo>
                    <a:pt x="1391" y="142"/>
                  </a:lnTo>
                  <a:lnTo>
                    <a:pt x="1386" y="144"/>
                  </a:lnTo>
                  <a:lnTo>
                    <a:pt x="1381" y="149"/>
                  </a:lnTo>
                  <a:lnTo>
                    <a:pt x="1376" y="152"/>
                  </a:lnTo>
                  <a:lnTo>
                    <a:pt x="1373" y="156"/>
                  </a:lnTo>
                  <a:lnTo>
                    <a:pt x="1368" y="159"/>
                  </a:lnTo>
                  <a:lnTo>
                    <a:pt x="1364" y="161"/>
                  </a:lnTo>
                  <a:lnTo>
                    <a:pt x="1359" y="164"/>
                  </a:lnTo>
                  <a:lnTo>
                    <a:pt x="1357" y="169"/>
                  </a:lnTo>
                  <a:lnTo>
                    <a:pt x="1349" y="174"/>
                  </a:lnTo>
                  <a:lnTo>
                    <a:pt x="1342" y="180"/>
                  </a:lnTo>
                  <a:lnTo>
                    <a:pt x="1335" y="185"/>
                  </a:lnTo>
                  <a:lnTo>
                    <a:pt x="1330" y="188"/>
                  </a:lnTo>
                  <a:lnTo>
                    <a:pt x="1325" y="193"/>
                  </a:lnTo>
                  <a:lnTo>
                    <a:pt x="1322" y="196"/>
                  </a:lnTo>
                  <a:lnTo>
                    <a:pt x="1318" y="200"/>
                  </a:lnTo>
                  <a:lnTo>
                    <a:pt x="1317" y="203"/>
                  </a:lnTo>
                  <a:lnTo>
                    <a:pt x="1317" y="207"/>
                  </a:lnTo>
                  <a:lnTo>
                    <a:pt x="1320" y="208"/>
                  </a:lnTo>
                  <a:lnTo>
                    <a:pt x="1325" y="208"/>
                  </a:lnTo>
                  <a:lnTo>
                    <a:pt x="1330" y="208"/>
                  </a:lnTo>
                  <a:lnTo>
                    <a:pt x="1332" y="207"/>
                  </a:lnTo>
                  <a:lnTo>
                    <a:pt x="1335" y="207"/>
                  </a:lnTo>
                  <a:lnTo>
                    <a:pt x="1340" y="205"/>
                  </a:lnTo>
                  <a:lnTo>
                    <a:pt x="1345" y="205"/>
                  </a:lnTo>
                  <a:lnTo>
                    <a:pt x="1349" y="205"/>
                  </a:lnTo>
                  <a:lnTo>
                    <a:pt x="1354" y="203"/>
                  </a:lnTo>
                  <a:lnTo>
                    <a:pt x="1359" y="200"/>
                  </a:lnTo>
                  <a:lnTo>
                    <a:pt x="1364" y="198"/>
                  </a:lnTo>
                  <a:lnTo>
                    <a:pt x="1368" y="196"/>
                  </a:lnTo>
                  <a:lnTo>
                    <a:pt x="1374" y="195"/>
                  </a:lnTo>
                  <a:lnTo>
                    <a:pt x="1379" y="191"/>
                  </a:lnTo>
                  <a:lnTo>
                    <a:pt x="1384" y="190"/>
                  </a:lnTo>
                  <a:lnTo>
                    <a:pt x="1391" y="186"/>
                  </a:lnTo>
                  <a:lnTo>
                    <a:pt x="1396" y="183"/>
                  </a:lnTo>
                  <a:lnTo>
                    <a:pt x="1401" y="180"/>
                  </a:lnTo>
                  <a:lnTo>
                    <a:pt x="1410" y="176"/>
                  </a:lnTo>
                  <a:lnTo>
                    <a:pt x="1415" y="173"/>
                  </a:lnTo>
                  <a:lnTo>
                    <a:pt x="1422" y="169"/>
                  </a:lnTo>
                  <a:lnTo>
                    <a:pt x="1429" y="166"/>
                  </a:lnTo>
                  <a:lnTo>
                    <a:pt x="1435" y="163"/>
                  </a:lnTo>
                  <a:lnTo>
                    <a:pt x="1442" y="157"/>
                  </a:lnTo>
                  <a:lnTo>
                    <a:pt x="1447" y="154"/>
                  </a:lnTo>
                  <a:lnTo>
                    <a:pt x="1454" y="151"/>
                  </a:lnTo>
                  <a:lnTo>
                    <a:pt x="1461" y="146"/>
                  </a:lnTo>
                  <a:lnTo>
                    <a:pt x="1467" y="142"/>
                  </a:lnTo>
                  <a:lnTo>
                    <a:pt x="1474" y="137"/>
                  </a:lnTo>
                  <a:lnTo>
                    <a:pt x="1479" y="134"/>
                  </a:lnTo>
                  <a:lnTo>
                    <a:pt x="1486" y="130"/>
                  </a:lnTo>
                  <a:lnTo>
                    <a:pt x="1493" y="125"/>
                  </a:lnTo>
                  <a:lnTo>
                    <a:pt x="1500" y="122"/>
                  </a:lnTo>
                  <a:lnTo>
                    <a:pt x="1505" y="119"/>
                  </a:lnTo>
                  <a:lnTo>
                    <a:pt x="1512" y="113"/>
                  </a:lnTo>
                  <a:lnTo>
                    <a:pt x="1518" y="110"/>
                  </a:lnTo>
                  <a:lnTo>
                    <a:pt x="1525" y="105"/>
                  </a:lnTo>
                  <a:lnTo>
                    <a:pt x="1530" y="102"/>
                  </a:lnTo>
                  <a:lnTo>
                    <a:pt x="1537" y="98"/>
                  </a:lnTo>
                  <a:lnTo>
                    <a:pt x="1542" y="95"/>
                  </a:lnTo>
                  <a:lnTo>
                    <a:pt x="1547" y="90"/>
                  </a:lnTo>
                  <a:lnTo>
                    <a:pt x="1552" y="86"/>
                  </a:lnTo>
                  <a:lnTo>
                    <a:pt x="1559" y="83"/>
                  </a:lnTo>
                  <a:lnTo>
                    <a:pt x="1562" y="80"/>
                  </a:lnTo>
                  <a:lnTo>
                    <a:pt x="1567" y="76"/>
                  </a:lnTo>
                  <a:lnTo>
                    <a:pt x="1573" y="74"/>
                  </a:lnTo>
                  <a:lnTo>
                    <a:pt x="1578" y="71"/>
                  </a:lnTo>
                  <a:lnTo>
                    <a:pt x="1584" y="66"/>
                  </a:lnTo>
                  <a:lnTo>
                    <a:pt x="1593" y="61"/>
                  </a:lnTo>
                  <a:lnTo>
                    <a:pt x="1600" y="58"/>
                  </a:lnTo>
                  <a:lnTo>
                    <a:pt x="1605" y="56"/>
                  </a:lnTo>
                  <a:lnTo>
                    <a:pt x="1608" y="54"/>
                  </a:lnTo>
                  <a:lnTo>
                    <a:pt x="1612" y="54"/>
                  </a:lnTo>
                  <a:lnTo>
                    <a:pt x="1612" y="54"/>
                  </a:lnTo>
                  <a:lnTo>
                    <a:pt x="1613" y="58"/>
                  </a:lnTo>
                  <a:lnTo>
                    <a:pt x="1610" y="61"/>
                  </a:lnTo>
                  <a:lnTo>
                    <a:pt x="1608" y="68"/>
                  </a:lnTo>
                  <a:lnTo>
                    <a:pt x="1605" y="69"/>
                  </a:lnTo>
                  <a:lnTo>
                    <a:pt x="1601" y="74"/>
                  </a:lnTo>
                  <a:lnTo>
                    <a:pt x="1598" y="78"/>
                  </a:lnTo>
                  <a:lnTo>
                    <a:pt x="1595" y="83"/>
                  </a:lnTo>
                  <a:lnTo>
                    <a:pt x="1591" y="86"/>
                  </a:lnTo>
                  <a:lnTo>
                    <a:pt x="1586" y="91"/>
                  </a:lnTo>
                  <a:lnTo>
                    <a:pt x="1583" y="96"/>
                  </a:lnTo>
                  <a:lnTo>
                    <a:pt x="1579" y="102"/>
                  </a:lnTo>
                  <a:lnTo>
                    <a:pt x="1571" y="108"/>
                  </a:lnTo>
                  <a:lnTo>
                    <a:pt x="1564" y="117"/>
                  </a:lnTo>
                  <a:lnTo>
                    <a:pt x="1556" y="125"/>
                  </a:lnTo>
                  <a:lnTo>
                    <a:pt x="1549" y="132"/>
                  </a:lnTo>
                  <a:lnTo>
                    <a:pt x="1542" y="139"/>
                  </a:lnTo>
                  <a:lnTo>
                    <a:pt x="1535" y="147"/>
                  </a:lnTo>
                  <a:lnTo>
                    <a:pt x="1528" y="152"/>
                  </a:lnTo>
                  <a:lnTo>
                    <a:pt x="1523" y="159"/>
                  </a:lnTo>
                  <a:lnTo>
                    <a:pt x="1517" y="166"/>
                  </a:lnTo>
                  <a:lnTo>
                    <a:pt x="1512" y="171"/>
                  </a:lnTo>
                  <a:lnTo>
                    <a:pt x="1506" y="178"/>
                  </a:lnTo>
                  <a:lnTo>
                    <a:pt x="1501" y="183"/>
                  </a:lnTo>
                  <a:lnTo>
                    <a:pt x="1496" y="188"/>
                  </a:lnTo>
                  <a:lnTo>
                    <a:pt x="1493" y="193"/>
                  </a:lnTo>
                  <a:lnTo>
                    <a:pt x="1488" y="196"/>
                  </a:lnTo>
                  <a:lnTo>
                    <a:pt x="1483" y="202"/>
                  </a:lnTo>
                  <a:lnTo>
                    <a:pt x="1479" y="205"/>
                  </a:lnTo>
                  <a:lnTo>
                    <a:pt x="1476" y="210"/>
                  </a:lnTo>
                  <a:lnTo>
                    <a:pt x="1469" y="217"/>
                  </a:lnTo>
                  <a:lnTo>
                    <a:pt x="1466" y="224"/>
                  </a:lnTo>
                  <a:lnTo>
                    <a:pt x="1461" y="230"/>
                  </a:lnTo>
                  <a:lnTo>
                    <a:pt x="1459" y="237"/>
                  </a:lnTo>
                  <a:lnTo>
                    <a:pt x="1459" y="242"/>
                  </a:lnTo>
                  <a:lnTo>
                    <a:pt x="1459" y="249"/>
                  </a:lnTo>
                  <a:lnTo>
                    <a:pt x="1461" y="251"/>
                  </a:lnTo>
                  <a:lnTo>
                    <a:pt x="1462" y="256"/>
                  </a:lnTo>
                  <a:lnTo>
                    <a:pt x="1466" y="263"/>
                  </a:lnTo>
                  <a:lnTo>
                    <a:pt x="1469" y="269"/>
                  </a:lnTo>
                  <a:lnTo>
                    <a:pt x="1473" y="273"/>
                  </a:lnTo>
                  <a:lnTo>
                    <a:pt x="1474" y="276"/>
                  </a:lnTo>
                  <a:lnTo>
                    <a:pt x="1476" y="281"/>
                  </a:lnTo>
                  <a:lnTo>
                    <a:pt x="1481" y="286"/>
                  </a:lnTo>
                  <a:lnTo>
                    <a:pt x="1483" y="290"/>
                  </a:lnTo>
                  <a:lnTo>
                    <a:pt x="1486" y="295"/>
                  </a:lnTo>
                  <a:lnTo>
                    <a:pt x="1490" y="300"/>
                  </a:lnTo>
                  <a:lnTo>
                    <a:pt x="1493" y="307"/>
                  </a:lnTo>
                  <a:lnTo>
                    <a:pt x="1496" y="312"/>
                  </a:lnTo>
                  <a:lnTo>
                    <a:pt x="1501" y="317"/>
                  </a:lnTo>
                  <a:lnTo>
                    <a:pt x="1503" y="322"/>
                  </a:lnTo>
                  <a:lnTo>
                    <a:pt x="1508" y="329"/>
                  </a:lnTo>
                  <a:lnTo>
                    <a:pt x="1512" y="334"/>
                  </a:lnTo>
                  <a:lnTo>
                    <a:pt x="1515" y="340"/>
                  </a:lnTo>
                  <a:lnTo>
                    <a:pt x="1518" y="346"/>
                  </a:lnTo>
                  <a:lnTo>
                    <a:pt x="1523" y="352"/>
                  </a:lnTo>
                  <a:lnTo>
                    <a:pt x="1527" y="357"/>
                  </a:lnTo>
                  <a:lnTo>
                    <a:pt x="1532" y="364"/>
                  </a:lnTo>
                  <a:lnTo>
                    <a:pt x="1535" y="371"/>
                  </a:lnTo>
                  <a:lnTo>
                    <a:pt x="1540" y="376"/>
                  </a:lnTo>
                  <a:lnTo>
                    <a:pt x="1544" y="383"/>
                  </a:lnTo>
                  <a:lnTo>
                    <a:pt x="1547" y="390"/>
                  </a:lnTo>
                  <a:lnTo>
                    <a:pt x="1551" y="395"/>
                  </a:lnTo>
                  <a:lnTo>
                    <a:pt x="1556" y="401"/>
                  </a:lnTo>
                  <a:lnTo>
                    <a:pt x="1559" y="407"/>
                  </a:lnTo>
                  <a:lnTo>
                    <a:pt x="1562" y="412"/>
                  </a:lnTo>
                  <a:lnTo>
                    <a:pt x="1566" y="417"/>
                  </a:lnTo>
                  <a:lnTo>
                    <a:pt x="1569" y="424"/>
                  </a:lnTo>
                  <a:lnTo>
                    <a:pt x="1573" y="429"/>
                  </a:lnTo>
                  <a:lnTo>
                    <a:pt x="1576" y="434"/>
                  </a:lnTo>
                  <a:lnTo>
                    <a:pt x="1579" y="440"/>
                  </a:lnTo>
                  <a:lnTo>
                    <a:pt x="1583" y="446"/>
                  </a:lnTo>
                  <a:lnTo>
                    <a:pt x="1584" y="449"/>
                  </a:lnTo>
                  <a:lnTo>
                    <a:pt x="1588" y="454"/>
                  </a:lnTo>
                  <a:lnTo>
                    <a:pt x="1589" y="457"/>
                  </a:lnTo>
                  <a:lnTo>
                    <a:pt x="1593" y="462"/>
                  </a:lnTo>
                  <a:lnTo>
                    <a:pt x="1595" y="466"/>
                  </a:lnTo>
                  <a:lnTo>
                    <a:pt x="1598" y="471"/>
                  </a:lnTo>
                  <a:lnTo>
                    <a:pt x="1600" y="474"/>
                  </a:lnTo>
                  <a:lnTo>
                    <a:pt x="1601" y="478"/>
                  </a:lnTo>
                  <a:lnTo>
                    <a:pt x="1603" y="485"/>
                  </a:lnTo>
                  <a:lnTo>
                    <a:pt x="1605" y="488"/>
                  </a:lnTo>
                  <a:lnTo>
                    <a:pt x="1605" y="491"/>
                  </a:lnTo>
                  <a:lnTo>
                    <a:pt x="1605" y="493"/>
                  </a:lnTo>
                  <a:lnTo>
                    <a:pt x="1601" y="493"/>
                  </a:lnTo>
                  <a:lnTo>
                    <a:pt x="1600" y="493"/>
                  </a:lnTo>
                  <a:lnTo>
                    <a:pt x="1593" y="490"/>
                  </a:lnTo>
                  <a:lnTo>
                    <a:pt x="1588" y="485"/>
                  </a:lnTo>
                  <a:lnTo>
                    <a:pt x="1579" y="478"/>
                  </a:lnTo>
                  <a:lnTo>
                    <a:pt x="1573" y="471"/>
                  </a:lnTo>
                  <a:lnTo>
                    <a:pt x="1566" y="466"/>
                  </a:lnTo>
                  <a:lnTo>
                    <a:pt x="1559" y="459"/>
                  </a:lnTo>
                  <a:lnTo>
                    <a:pt x="1552" y="452"/>
                  </a:lnTo>
                  <a:lnTo>
                    <a:pt x="1545" y="446"/>
                  </a:lnTo>
                  <a:lnTo>
                    <a:pt x="1539" y="439"/>
                  </a:lnTo>
                  <a:lnTo>
                    <a:pt x="1534" y="434"/>
                  </a:lnTo>
                  <a:lnTo>
                    <a:pt x="1527" y="425"/>
                  </a:lnTo>
                  <a:lnTo>
                    <a:pt x="1520" y="418"/>
                  </a:lnTo>
                  <a:lnTo>
                    <a:pt x="1513" y="413"/>
                  </a:lnTo>
                  <a:lnTo>
                    <a:pt x="1506" y="407"/>
                  </a:lnTo>
                  <a:lnTo>
                    <a:pt x="1500" y="400"/>
                  </a:lnTo>
                  <a:lnTo>
                    <a:pt x="1493" y="395"/>
                  </a:lnTo>
                  <a:lnTo>
                    <a:pt x="1488" y="388"/>
                  </a:lnTo>
                  <a:lnTo>
                    <a:pt x="1481" y="383"/>
                  </a:lnTo>
                  <a:lnTo>
                    <a:pt x="1474" y="376"/>
                  </a:lnTo>
                  <a:lnTo>
                    <a:pt x="1467" y="371"/>
                  </a:lnTo>
                  <a:lnTo>
                    <a:pt x="1459" y="366"/>
                  </a:lnTo>
                  <a:lnTo>
                    <a:pt x="1452" y="361"/>
                  </a:lnTo>
                  <a:lnTo>
                    <a:pt x="1444" y="356"/>
                  </a:lnTo>
                  <a:lnTo>
                    <a:pt x="1435" y="352"/>
                  </a:lnTo>
                  <a:lnTo>
                    <a:pt x="1427" y="347"/>
                  </a:lnTo>
                  <a:lnTo>
                    <a:pt x="1420" y="346"/>
                  </a:lnTo>
                  <a:lnTo>
                    <a:pt x="1415" y="344"/>
                  </a:lnTo>
                  <a:lnTo>
                    <a:pt x="1410" y="342"/>
                  </a:lnTo>
                  <a:lnTo>
                    <a:pt x="1405" y="340"/>
                  </a:lnTo>
                  <a:lnTo>
                    <a:pt x="1401" y="339"/>
                  </a:lnTo>
                  <a:lnTo>
                    <a:pt x="1395" y="339"/>
                  </a:lnTo>
                  <a:lnTo>
                    <a:pt x="1391" y="337"/>
                  </a:lnTo>
                  <a:lnTo>
                    <a:pt x="1386" y="335"/>
                  </a:lnTo>
                  <a:lnTo>
                    <a:pt x="1381" y="335"/>
                  </a:lnTo>
                  <a:lnTo>
                    <a:pt x="1376" y="335"/>
                  </a:lnTo>
                  <a:lnTo>
                    <a:pt x="1371" y="334"/>
                  </a:lnTo>
                  <a:lnTo>
                    <a:pt x="1366" y="334"/>
                  </a:lnTo>
                  <a:lnTo>
                    <a:pt x="1361" y="334"/>
                  </a:lnTo>
                  <a:lnTo>
                    <a:pt x="1354" y="334"/>
                  </a:lnTo>
                  <a:lnTo>
                    <a:pt x="1349" y="334"/>
                  </a:lnTo>
                  <a:lnTo>
                    <a:pt x="1342" y="334"/>
                  </a:lnTo>
                  <a:lnTo>
                    <a:pt x="1337" y="335"/>
                  </a:lnTo>
                  <a:lnTo>
                    <a:pt x="1330" y="335"/>
                  </a:lnTo>
                  <a:lnTo>
                    <a:pt x="1325" y="335"/>
                  </a:lnTo>
                  <a:lnTo>
                    <a:pt x="1318" y="335"/>
                  </a:lnTo>
                  <a:lnTo>
                    <a:pt x="1312" y="335"/>
                  </a:lnTo>
                  <a:lnTo>
                    <a:pt x="1305" y="335"/>
                  </a:lnTo>
                  <a:lnTo>
                    <a:pt x="1298" y="337"/>
                  </a:lnTo>
                  <a:lnTo>
                    <a:pt x="1291" y="337"/>
                  </a:lnTo>
                  <a:lnTo>
                    <a:pt x="1284" y="339"/>
                  </a:lnTo>
                  <a:lnTo>
                    <a:pt x="1278" y="339"/>
                  </a:lnTo>
                  <a:lnTo>
                    <a:pt x="1271" y="339"/>
                  </a:lnTo>
                  <a:lnTo>
                    <a:pt x="1264" y="340"/>
                  </a:lnTo>
                  <a:lnTo>
                    <a:pt x="1257" y="340"/>
                  </a:lnTo>
                  <a:lnTo>
                    <a:pt x="1251" y="342"/>
                  </a:lnTo>
                  <a:lnTo>
                    <a:pt x="1242" y="344"/>
                  </a:lnTo>
                  <a:lnTo>
                    <a:pt x="1235" y="344"/>
                  </a:lnTo>
                  <a:lnTo>
                    <a:pt x="1229" y="346"/>
                  </a:lnTo>
                  <a:lnTo>
                    <a:pt x="1222" y="346"/>
                  </a:lnTo>
                  <a:lnTo>
                    <a:pt x="1215" y="347"/>
                  </a:lnTo>
                  <a:lnTo>
                    <a:pt x="1207" y="347"/>
                  </a:lnTo>
                  <a:lnTo>
                    <a:pt x="1200" y="349"/>
                  </a:lnTo>
                  <a:lnTo>
                    <a:pt x="1193" y="351"/>
                  </a:lnTo>
                  <a:lnTo>
                    <a:pt x="1186" y="352"/>
                  </a:lnTo>
                  <a:lnTo>
                    <a:pt x="1179" y="352"/>
                  </a:lnTo>
                  <a:lnTo>
                    <a:pt x="1173" y="356"/>
                  </a:lnTo>
                  <a:lnTo>
                    <a:pt x="1166" y="356"/>
                  </a:lnTo>
                  <a:lnTo>
                    <a:pt x="1157" y="357"/>
                  </a:lnTo>
                  <a:lnTo>
                    <a:pt x="1151" y="359"/>
                  </a:lnTo>
                  <a:lnTo>
                    <a:pt x="1146" y="361"/>
                  </a:lnTo>
                  <a:lnTo>
                    <a:pt x="1139" y="363"/>
                  </a:lnTo>
                  <a:lnTo>
                    <a:pt x="1134" y="364"/>
                  </a:lnTo>
                  <a:lnTo>
                    <a:pt x="1127" y="364"/>
                  </a:lnTo>
                  <a:lnTo>
                    <a:pt x="1122" y="368"/>
                  </a:lnTo>
                  <a:lnTo>
                    <a:pt x="1115" y="368"/>
                  </a:lnTo>
                  <a:lnTo>
                    <a:pt x="1108" y="369"/>
                  </a:lnTo>
                  <a:lnTo>
                    <a:pt x="1103" y="371"/>
                  </a:lnTo>
                  <a:lnTo>
                    <a:pt x="1098" y="373"/>
                  </a:lnTo>
                  <a:lnTo>
                    <a:pt x="1093" y="374"/>
                  </a:lnTo>
                  <a:lnTo>
                    <a:pt x="1088" y="376"/>
                  </a:lnTo>
                  <a:lnTo>
                    <a:pt x="1083" y="378"/>
                  </a:lnTo>
                  <a:lnTo>
                    <a:pt x="1079" y="381"/>
                  </a:lnTo>
                  <a:lnTo>
                    <a:pt x="1074" y="383"/>
                  </a:lnTo>
                  <a:lnTo>
                    <a:pt x="1069" y="383"/>
                  </a:lnTo>
                  <a:lnTo>
                    <a:pt x="1066" y="385"/>
                  </a:lnTo>
                  <a:lnTo>
                    <a:pt x="1062" y="388"/>
                  </a:lnTo>
                  <a:lnTo>
                    <a:pt x="1056" y="391"/>
                  </a:lnTo>
                  <a:lnTo>
                    <a:pt x="1051" y="395"/>
                  </a:lnTo>
                  <a:lnTo>
                    <a:pt x="1046" y="400"/>
                  </a:lnTo>
                  <a:lnTo>
                    <a:pt x="1042" y="403"/>
                  </a:lnTo>
                  <a:lnTo>
                    <a:pt x="1039" y="407"/>
                  </a:lnTo>
                  <a:lnTo>
                    <a:pt x="1039" y="412"/>
                  </a:lnTo>
                  <a:lnTo>
                    <a:pt x="1039" y="415"/>
                  </a:lnTo>
                  <a:lnTo>
                    <a:pt x="1040" y="418"/>
                  </a:lnTo>
                  <a:lnTo>
                    <a:pt x="1046" y="424"/>
                  </a:lnTo>
                  <a:lnTo>
                    <a:pt x="1051" y="427"/>
                  </a:lnTo>
                  <a:lnTo>
                    <a:pt x="1057" y="430"/>
                  </a:lnTo>
                  <a:lnTo>
                    <a:pt x="1064" y="434"/>
                  </a:lnTo>
                  <a:lnTo>
                    <a:pt x="1071" y="437"/>
                  </a:lnTo>
                  <a:lnTo>
                    <a:pt x="1078" y="440"/>
                  </a:lnTo>
                  <a:lnTo>
                    <a:pt x="1085" y="444"/>
                  </a:lnTo>
                  <a:lnTo>
                    <a:pt x="1093" y="447"/>
                  </a:lnTo>
                  <a:lnTo>
                    <a:pt x="1096" y="449"/>
                  </a:lnTo>
                  <a:lnTo>
                    <a:pt x="1100" y="451"/>
                  </a:lnTo>
                  <a:lnTo>
                    <a:pt x="1105" y="451"/>
                  </a:lnTo>
                  <a:lnTo>
                    <a:pt x="1110" y="454"/>
                  </a:lnTo>
                  <a:lnTo>
                    <a:pt x="1117" y="456"/>
                  </a:lnTo>
                  <a:lnTo>
                    <a:pt x="1125" y="457"/>
                  </a:lnTo>
                  <a:lnTo>
                    <a:pt x="1130" y="459"/>
                  </a:lnTo>
                  <a:lnTo>
                    <a:pt x="1134" y="461"/>
                  </a:lnTo>
                  <a:lnTo>
                    <a:pt x="1139" y="462"/>
                  </a:lnTo>
                  <a:lnTo>
                    <a:pt x="1144" y="464"/>
                  </a:lnTo>
                  <a:lnTo>
                    <a:pt x="1151" y="466"/>
                  </a:lnTo>
                  <a:lnTo>
                    <a:pt x="1159" y="469"/>
                  </a:lnTo>
                  <a:lnTo>
                    <a:pt x="1164" y="469"/>
                  </a:lnTo>
                  <a:lnTo>
                    <a:pt x="1168" y="471"/>
                  </a:lnTo>
                  <a:lnTo>
                    <a:pt x="1173" y="473"/>
                  </a:lnTo>
                  <a:lnTo>
                    <a:pt x="1178" y="474"/>
                  </a:lnTo>
                  <a:lnTo>
                    <a:pt x="1185" y="476"/>
                  </a:lnTo>
                  <a:lnTo>
                    <a:pt x="1193" y="479"/>
                  </a:lnTo>
                  <a:lnTo>
                    <a:pt x="1200" y="481"/>
                  </a:lnTo>
                  <a:lnTo>
                    <a:pt x="1208" y="485"/>
                  </a:lnTo>
                  <a:lnTo>
                    <a:pt x="1215" y="486"/>
                  </a:lnTo>
                  <a:lnTo>
                    <a:pt x="1222" y="488"/>
                  </a:lnTo>
                  <a:lnTo>
                    <a:pt x="1229" y="491"/>
                  </a:lnTo>
                  <a:lnTo>
                    <a:pt x="1235" y="495"/>
                  </a:lnTo>
                  <a:lnTo>
                    <a:pt x="1240" y="496"/>
                  </a:lnTo>
                  <a:lnTo>
                    <a:pt x="1246" y="500"/>
                  </a:lnTo>
                  <a:lnTo>
                    <a:pt x="1251" y="501"/>
                  </a:lnTo>
                  <a:lnTo>
                    <a:pt x="1256" y="507"/>
                  </a:lnTo>
                  <a:lnTo>
                    <a:pt x="1262" y="513"/>
                  </a:lnTo>
                  <a:lnTo>
                    <a:pt x="1268" y="522"/>
                  </a:lnTo>
                  <a:lnTo>
                    <a:pt x="1268" y="527"/>
                  </a:lnTo>
                  <a:lnTo>
                    <a:pt x="1268" y="534"/>
                  </a:lnTo>
                  <a:lnTo>
                    <a:pt x="1266" y="537"/>
                  </a:lnTo>
                  <a:lnTo>
                    <a:pt x="1262" y="540"/>
                  </a:lnTo>
                  <a:lnTo>
                    <a:pt x="1257" y="540"/>
                  </a:lnTo>
                  <a:lnTo>
                    <a:pt x="1251" y="542"/>
                  </a:lnTo>
                  <a:lnTo>
                    <a:pt x="1246" y="540"/>
                  </a:lnTo>
                  <a:lnTo>
                    <a:pt x="1242" y="540"/>
                  </a:lnTo>
                  <a:lnTo>
                    <a:pt x="1235" y="540"/>
                  </a:lnTo>
                  <a:lnTo>
                    <a:pt x="1232" y="540"/>
                  </a:lnTo>
                  <a:lnTo>
                    <a:pt x="1225" y="539"/>
                  </a:lnTo>
                  <a:lnTo>
                    <a:pt x="1217" y="539"/>
                  </a:lnTo>
                  <a:lnTo>
                    <a:pt x="1210" y="537"/>
                  </a:lnTo>
                  <a:lnTo>
                    <a:pt x="1203" y="537"/>
                  </a:lnTo>
                  <a:lnTo>
                    <a:pt x="1195" y="537"/>
                  </a:lnTo>
                  <a:lnTo>
                    <a:pt x="1186" y="535"/>
                  </a:lnTo>
                  <a:lnTo>
                    <a:pt x="1183" y="535"/>
                  </a:lnTo>
                  <a:lnTo>
                    <a:pt x="1178" y="535"/>
                  </a:lnTo>
                  <a:lnTo>
                    <a:pt x="1173" y="535"/>
                  </a:lnTo>
                  <a:lnTo>
                    <a:pt x="1168" y="535"/>
                  </a:lnTo>
                  <a:lnTo>
                    <a:pt x="1162" y="535"/>
                  </a:lnTo>
                  <a:lnTo>
                    <a:pt x="1157" y="535"/>
                  </a:lnTo>
                  <a:lnTo>
                    <a:pt x="1152" y="534"/>
                  </a:lnTo>
                  <a:lnTo>
                    <a:pt x="1147" y="534"/>
                  </a:lnTo>
                  <a:lnTo>
                    <a:pt x="1142" y="534"/>
                  </a:lnTo>
                  <a:lnTo>
                    <a:pt x="1135" y="534"/>
                  </a:lnTo>
                  <a:lnTo>
                    <a:pt x="1130" y="534"/>
                  </a:lnTo>
                  <a:lnTo>
                    <a:pt x="1125" y="534"/>
                  </a:lnTo>
                  <a:lnTo>
                    <a:pt x="1118" y="534"/>
                  </a:lnTo>
                  <a:lnTo>
                    <a:pt x="1112" y="534"/>
                  </a:lnTo>
                  <a:lnTo>
                    <a:pt x="1107" y="534"/>
                  </a:lnTo>
                  <a:lnTo>
                    <a:pt x="1100" y="534"/>
                  </a:lnTo>
                  <a:lnTo>
                    <a:pt x="1093" y="534"/>
                  </a:lnTo>
                  <a:lnTo>
                    <a:pt x="1086" y="534"/>
                  </a:lnTo>
                  <a:lnTo>
                    <a:pt x="1079" y="535"/>
                  </a:lnTo>
                  <a:lnTo>
                    <a:pt x="1073" y="535"/>
                  </a:lnTo>
                  <a:lnTo>
                    <a:pt x="1066" y="535"/>
                  </a:lnTo>
                  <a:lnTo>
                    <a:pt x="1057" y="535"/>
                  </a:lnTo>
                  <a:lnTo>
                    <a:pt x="1051" y="535"/>
                  </a:lnTo>
                  <a:lnTo>
                    <a:pt x="1046" y="537"/>
                  </a:lnTo>
                  <a:lnTo>
                    <a:pt x="1039" y="537"/>
                  </a:lnTo>
                  <a:lnTo>
                    <a:pt x="1032" y="539"/>
                  </a:lnTo>
                  <a:lnTo>
                    <a:pt x="1025" y="540"/>
                  </a:lnTo>
                  <a:lnTo>
                    <a:pt x="1020" y="542"/>
                  </a:lnTo>
                  <a:lnTo>
                    <a:pt x="1013" y="544"/>
                  </a:lnTo>
                  <a:lnTo>
                    <a:pt x="1008" y="544"/>
                  </a:lnTo>
                  <a:lnTo>
                    <a:pt x="1001" y="546"/>
                  </a:lnTo>
                  <a:lnTo>
                    <a:pt x="996" y="549"/>
                  </a:lnTo>
                  <a:lnTo>
                    <a:pt x="990" y="551"/>
                  </a:lnTo>
                  <a:lnTo>
                    <a:pt x="985" y="552"/>
                  </a:lnTo>
                  <a:lnTo>
                    <a:pt x="979" y="556"/>
                  </a:lnTo>
                  <a:lnTo>
                    <a:pt x="974" y="557"/>
                  </a:lnTo>
                  <a:lnTo>
                    <a:pt x="968" y="559"/>
                  </a:lnTo>
                  <a:lnTo>
                    <a:pt x="963" y="562"/>
                  </a:lnTo>
                  <a:lnTo>
                    <a:pt x="957" y="564"/>
                  </a:lnTo>
                  <a:lnTo>
                    <a:pt x="952" y="568"/>
                  </a:lnTo>
                  <a:lnTo>
                    <a:pt x="947" y="569"/>
                  </a:lnTo>
                  <a:lnTo>
                    <a:pt x="942" y="571"/>
                  </a:lnTo>
                  <a:lnTo>
                    <a:pt x="939" y="574"/>
                  </a:lnTo>
                  <a:lnTo>
                    <a:pt x="934" y="576"/>
                  </a:lnTo>
                  <a:lnTo>
                    <a:pt x="929" y="578"/>
                  </a:lnTo>
                  <a:lnTo>
                    <a:pt x="924" y="581"/>
                  </a:lnTo>
                  <a:lnTo>
                    <a:pt x="920" y="583"/>
                  </a:lnTo>
                  <a:lnTo>
                    <a:pt x="915" y="586"/>
                  </a:lnTo>
                  <a:lnTo>
                    <a:pt x="910" y="588"/>
                  </a:lnTo>
                  <a:lnTo>
                    <a:pt x="905" y="590"/>
                  </a:lnTo>
                  <a:lnTo>
                    <a:pt x="902" y="593"/>
                  </a:lnTo>
                  <a:lnTo>
                    <a:pt x="898" y="595"/>
                  </a:lnTo>
                  <a:lnTo>
                    <a:pt x="893" y="596"/>
                  </a:lnTo>
                  <a:lnTo>
                    <a:pt x="888" y="598"/>
                  </a:lnTo>
                  <a:lnTo>
                    <a:pt x="883" y="600"/>
                  </a:lnTo>
                  <a:lnTo>
                    <a:pt x="879" y="601"/>
                  </a:lnTo>
                  <a:lnTo>
                    <a:pt x="874" y="603"/>
                  </a:lnTo>
                  <a:lnTo>
                    <a:pt x="871" y="603"/>
                  </a:lnTo>
                  <a:lnTo>
                    <a:pt x="866" y="605"/>
                  </a:lnTo>
                  <a:lnTo>
                    <a:pt x="863" y="607"/>
                  </a:lnTo>
                  <a:lnTo>
                    <a:pt x="857" y="608"/>
                  </a:lnTo>
                  <a:lnTo>
                    <a:pt x="852" y="608"/>
                  </a:lnTo>
                  <a:lnTo>
                    <a:pt x="847" y="610"/>
                  </a:lnTo>
                  <a:lnTo>
                    <a:pt x="844" y="610"/>
                  </a:lnTo>
                  <a:lnTo>
                    <a:pt x="839" y="610"/>
                  </a:lnTo>
                  <a:lnTo>
                    <a:pt x="835" y="612"/>
                  </a:lnTo>
                  <a:lnTo>
                    <a:pt x="830" y="612"/>
                  </a:lnTo>
                  <a:lnTo>
                    <a:pt x="827" y="612"/>
                  </a:lnTo>
                  <a:lnTo>
                    <a:pt x="822" y="612"/>
                  </a:lnTo>
                  <a:lnTo>
                    <a:pt x="818" y="610"/>
                  </a:lnTo>
                  <a:lnTo>
                    <a:pt x="813" y="610"/>
                  </a:lnTo>
                  <a:lnTo>
                    <a:pt x="808" y="608"/>
                  </a:lnTo>
                  <a:lnTo>
                    <a:pt x="805" y="607"/>
                  </a:lnTo>
                  <a:lnTo>
                    <a:pt x="800" y="607"/>
                  </a:lnTo>
                  <a:lnTo>
                    <a:pt x="795" y="605"/>
                  </a:lnTo>
                  <a:lnTo>
                    <a:pt x="790" y="603"/>
                  </a:lnTo>
                  <a:lnTo>
                    <a:pt x="785" y="600"/>
                  </a:lnTo>
                  <a:lnTo>
                    <a:pt x="780" y="598"/>
                  </a:lnTo>
                  <a:lnTo>
                    <a:pt x="774" y="595"/>
                  </a:lnTo>
                  <a:lnTo>
                    <a:pt x="771" y="593"/>
                  </a:lnTo>
                  <a:lnTo>
                    <a:pt x="764" y="590"/>
                  </a:lnTo>
                  <a:lnTo>
                    <a:pt x="761" y="586"/>
                  </a:lnTo>
                  <a:lnTo>
                    <a:pt x="756" y="581"/>
                  </a:lnTo>
                  <a:lnTo>
                    <a:pt x="751" y="578"/>
                  </a:lnTo>
                  <a:lnTo>
                    <a:pt x="744" y="574"/>
                  </a:lnTo>
                  <a:lnTo>
                    <a:pt x="739" y="569"/>
                  </a:lnTo>
                  <a:lnTo>
                    <a:pt x="734" y="566"/>
                  </a:lnTo>
                  <a:lnTo>
                    <a:pt x="729" y="561"/>
                  </a:lnTo>
                  <a:lnTo>
                    <a:pt x="724" y="557"/>
                  </a:lnTo>
                  <a:lnTo>
                    <a:pt x="719" y="554"/>
                  </a:lnTo>
                  <a:lnTo>
                    <a:pt x="713" y="552"/>
                  </a:lnTo>
                  <a:lnTo>
                    <a:pt x="708" y="551"/>
                  </a:lnTo>
                  <a:lnTo>
                    <a:pt x="703" y="547"/>
                  </a:lnTo>
                  <a:lnTo>
                    <a:pt x="696" y="544"/>
                  </a:lnTo>
                  <a:lnTo>
                    <a:pt x="691" y="544"/>
                  </a:lnTo>
                  <a:lnTo>
                    <a:pt x="688" y="542"/>
                  </a:lnTo>
                  <a:lnTo>
                    <a:pt x="681" y="539"/>
                  </a:lnTo>
                  <a:lnTo>
                    <a:pt x="678" y="539"/>
                  </a:lnTo>
                  <a:lnTo>
                    <a:pt x="673" y="537"/>
                  </a:lnTo>
                  <a:lnTo>
                    <a:pt x="668" y="537"/>
                  </a:lnTo>
                  <a:lnTo>
                    <a:pt x="663" y="535"/>
                  </a:lnTo>
                  <a:lnTo>
                    <a:pt x="658" y="535"/>
                  </a:lnTo>
                  <a:lnTo>
                    <a:pt x="652" y="535"/>
                  </a:lnTo>
                  <a:lnTo>
                    <a:pt x="647" y="535"/>
                  </a:lnTo>
                  <a:lnTo>
                    <a:pt x="642" y="534"/>
                  </a:lnTo>
                  <a:lnTo>
                    <a:pt x="637" y="534"/>
                  </a:lnTo>
                  <a:lnTo>
                    <a:pt x="632" y="535"/>
                  </a:lnTo>
                  <a:lnTo>
                    <a:pt x="629" y="535"/>
                  </a:lnTo>
                  <a:lnTo>
                    <a:pt x="622" y="535"/>
                  </a:lnTo>
                  <a:lnTo>
                    <a:pt x="619" y="535"/>
                  </a:lnTo>
                  <a:lnTo>
                    <a:pt x="613" y="537"/>
                  </a:lnTo>
                  <a:lnTo>
                    <a:pt x="608" y="539"/>
                  </a:lnTo>
                  <a:lnTo>
                    <a:pt x="605" y="539"/>
                  </a:lnTo>
                  <a:lnTo>
                    <a:pt x="600" y="540"/>
                  </a:lnTo>
                  <a:lnTo>
                    <a:pt x="595" y="544"/>
                  </a:lnTo>
                  <a:lnTo>
                    <a:pt x="590" y="546"/>
                  </a:lnTo>
                  <a:lnTo>
                    <a:pt x="585" y="547"/>
                  </a:lnTo>
                  <a:lnTo>
                    <a:pt x="580" y="549"/>
                  </a:lnTo>
                  <a:lnTo>
                    <a:pt x="574" y="551"/>
                  </a:lnTo>
                  <a:lnTo>
                    <a:pt x="571" y="554"/>
                  </a:lnTo>
                  <a:lnTo>
                    <a:pt x="564" y="556"/>
                  </a:lnTo>
                  <a:lnTo>
                    <a:pt x="561" y="559"/>
                  </a:lnTo>
                  <a:lnTo>
                    <a:pt x="556" y="561"/>
                  </a:lnTo>
                  <a:lnTo>
                    <a:pt x="551" y="564"/>
                  </a:lnTo>
                  <a:lnTo>
                    <a:pt x="546" y="568"/>
                  </a:lnTo>
                  <a:lnTo>
                    <a:pt x="541" y="569"/>
                  </a:lnTo>
                  <a:lnTo>
                    <a:pt x="537" y="573"/>
                  </a:lnTo>
                  <a:lnTo>
                    <a:pt x="532" y="578"/>
                  </a:lnTo>
                  <a:lnTo>
                    <a:pt x="527" y="579"/>
                  </a:lnTo>
                  <a:lnTo>
                    <a:pt x="522" y="584"/>
                  </a:lnTo>
                  <a:lnTo>
                    <a:pt x="519" y="586"/>
                  </a:lnTo>
                  <a:lnTo>
                    <a:pt x="513" y="591"/>
                  </a:lnTo>
                  <a:lnTo>
                    <a:pt x="508" y="595"/>
                  </a:lnTo>
                  <a:lnTo>
                    <a:pt x="503" y="598"/>
                  </a:lnTo>
                  <a:lnTo>
                    <a:pt x="498" y="603"/>
                  </a:lnTo>
                  <a:lnTo>
                    <a:pt x="493" y="607"/>
                  </a:lnTo>
                  <a:lnTo>
                    <a:pt x="488" y="612"/>
                  </a:lnTo>
                  <a:lnTo>
                    <a:pt x="483" y="617"/>
                  </a:lnTo>
                  <a:lnTo>
                    <a:pt x="480" y="620"/>
                  </a:lnTo>
                  <a:lnTo>
                    <a:pt x="475" y="625"/>
                  </a:lnTo>
                  <a:lnTo>
                    <a:pt x="469" y="629"/>
                  </a:lnTo>
                  <a:lnTo>
                    <a:pt x="464" y="634"/>
                  </a:lnTo>
                  <a:lnTo>
                    <a:pt x="459" y="639"/>
                  </a:lnTo>
                  <a:lnTo>
                    <a:pt x="454" y="644"/>
                  </a:lnTo>
                  <a:lnTo>
                    <a:pt x="449" y="647"/>
                  </a:lnTo>
                  <a:lnTo>
                    <a:pt x="446" y="654"/>
                  </a:lnTo>
                  <a:lnTo>
                    <a:pt x="441" y="659"/>
                  </a:lnTo>
                  <a:lnTo>
                    <a:pt x="436" y="664"/>
                  </a:lnTo>
                  <a:lnTo>
                    <a:pt x="430" y="669"/>
                  </a:lnTo>
                  <a:lnTo>
                    <a:pt x="425" y="673"/>
                  </a:lnTo>
                  <a:lnTo>
                    <a:pt x="420" y="679"/>
                  </a:lnTo>
                  <a:lnTo>
                    <a:pt x="415" y="684"/>
                  </a:lnTo>
                  <a:lnTo>
                    <a:pt x="412" y="688"/>
                  </a:lnTo>
                  <a:lnTo>
                    <a:pt x="407" y="693"/>
                  </a:lnTo>
                  <a:lnTo>
                    <a:pt x="403" y="698"/>
                  </a:lnTo>
                  <a:lnTo>
                    <a:pt x="398" y="705"/>
                  </a:lnTo>
                  <a:lnTo>
                    <a:pt x="395" y="708"/>
                  </a:lnTo>
                  <a:lnTo>
                    <a:pt x="390" y="713"/>
                  </a:lnTo>
                  <a:lnTo>
                    <a:pt x="386" y="718"/>
                  </a:lnTo>
                  <a:lnTo>
                    <a:pt x="383" y="723"/>
                  </a:lnTo>
                  <a:lnTo>
                    <a:pt x="380" y="729"/>
                  </a:lnTo>
                  <a:lnTo>
                    <a:pt x="376" y="732"/>
                  </a:lnTo>
                  <a:lnTo>
                    <a:pt x="373" y="737"/>
                  </a:lnTo>
                  <a:lnTo>
                    <a:pt x="369" y="742"/>
                  </a:lnTo>
                  <a:lnTo>
                    <a:pt x="366" y="747"/>
                  </a:lnTo>
                  <a:lnTo>
                    <a:pt x="363" y="751"/>
                  </a:lnTo>
                  <a:lnTo>
                    <a:pt x="359" y="756"/>
                  </a:lnTo>
                  <a:lnTo>
                    <a:pt x="358" y="761"/>
                  </a:lnTo>
                  <a:lnTo>
                    <a:pt x="354" y="764"/>
                  </a:lnTo>
                  <a:lnTo>
                    <a:pt x="351" y="769"/>
                  </a:lnTo>
                  <a:lnTo>
                    <a:pt x="349" y="773"/>
                  </a:lnTo>
                  <a:lnTo>
                    <a:pt x="346" y="778"/>
                  </a:lnTo>
                  <a:lnTo>
                    <a:pt x="341" y="786"/>
                  </a:lnTo>
                  <a:lnTo>
                    <a:pt x="337" y="793"/>
                  </a:lnTo>
                  <a:lnTo>
                    <a:pt x="332" y="800"/>
                  </a:lnTo>
                  <a:lnTo>
                    <a:pt x="329" y="806"/>
                  </a:lnTo>
                  <a:lnTo>
                    <a:pt x="324" y="813"/>
                  </a:lnTo>
                  <a:lnTo>
                    <a:pt x="319" y="818"/>
                  </a:lnTo>
                  <a:lnTo>
                    <a:pt x="315" y="823"/>
                  </a:lnTo>
                  <a:lnTo>
                    <a:pt x="312" y="828"/>
                  </a:lnTo>
                  <a:lnTo>
                    <a:pt x="303" y="834"/>
                  </a:lnTo>
                  <a:lnTo>
                    <a:pt x="297" y="839"/>
                  </a:lnTo>
                  <a:lnTo>
                    <a:pt x="288" y="840"/>
                  </a:lnTo>
                  <a:lnTo>
                    <a:pt x="280" y="837"/>
                  </a:lnTo>
                  <a:lnTo>
                    <a:pt x="276" y="834"/>
                  </a:lnTo>
                  <a:lnTo>
                    <a:pt x="271" y="832"/>
                  </a:lnTo>
                  <a:lnTo>
                    <a:pt x="268" y="827"/>
                  </a:lnTo>
                  <a:lnTo>
                    <a:pt x="263" y="823"/>
                  </a:lnTo>
                  <a:lnTo>
                    <a:pt x="258" y="815"/>
                  </a:lnTo>
                  <a:lnTo>
                    <a:pt x="253" y="808"/>
                  </a:lnTo>
                  <a:lnTo>
                    <a:pt x="247" y="805"/>
                  </a:lnTo>
                  <a:lnTo>
                    <a:pt x="244" y="800"/>
                  </a:lnTo>
                  <a:lnTo>
                    <a:pt x="241" y="796"/>
                  </a:lnTo>
                  <a:lnTo>
                    <a:pt x="237" y="791"/>
                  </a:lnTo>
                  <a:lnTo>
                    <a:pt x="232" y="788"/>
                  </a:lnTo>
                  <a:lnTo>
                    <a:pt x="227" y="783"/>
                  </a:lnTo>
                  <a:lnTo>
                    <a:pt x="224" y="778"/>
                  </a:lnTo>
                  <a:lnTo>
                    <a:pt x="220" y="773"/>
                  </a:lnTo>
                  <a:lnTo>
                    <a:pt x="215" y="767"/>
                  </a:lnTo>
                  <a:lnTo>
                    <a:pt x="210" y="764"/>
                  </a:lnTo>
                  <a:lnTo>
                    <a:pt x="205" y="757"/>
                  </a:lnTo>
                  <a:lnTo>
                    <a:pt x="202" y="754"/>
                  </a:lnTo>
                  <a:lnTo>
                    <a:pt x="195" y="747"/>
                  </a:lnTo>
                  <a:lnTo>
                    <a:pt x="190" y="742"/>
                  </a:lnTo>
                  <a:lnTo>
                    <a:pt x="185" y="737"/>
                  </a:lnTo>
                  <a:lnTo>
                    <a:pt x="180" y="730"/>
                  </a:lnTo>
                  <a:lnTo>
                    <a:pt x="173" y="725"/>
                  </a:lnTo>
                  <a:lnTo>
                    <a:pt x="169" y="720"/>
                  </a:lnTo>
                  <a:lnTo>
                    <a:pt x="163" y="713"/>
                  </a:lnTo>
                  <a:lnTo>
                    <a:pt x="158" y="710"/>
                  </a:lnTo>
                  <a:lnTo>
                    <a:pt x="153" y="703"/>
                  </a:lnTo>
                  <a:lnTo>
                    <a:pt x="146" y="698"/>
                  </a:lnTo>
                  <a:lnTo>
                    <a:pt x="141" y="691"/>
                  </a:lnTo>
                  <a:lnTo>
                    <a:pt x="136" y="688"/>
                  </a:lnTo>
                  <a:lnTo>
                    <a:pt x="129" y="681"/>
                  </a:lnTo>
                  <a:lnTo>
                    <a:pt x="124" y="676"/>
                  </a:lnTo>
                  <a:lnTo>
                    <a:pt x="117" y="669"/>
                  </a:lnTo>
                  <a:lnTo>
                    <a:pt x="112" y="666"/>
                  </a:lnTo>
                  <a:lnTo>
                    <a:pt x="107" y="659"/>
                  </a:lnTo>
                  <a:lnTo>
                    <a:pt x="102" y="654"/>
                  </a:lnTo>
                  <a:lnTo>
                    <a:pt x="95" y="649"/>
                  </a:lnTo>
                  <a:lnTo>
                    <a:pt x="90" y="644"/>
                  </a:lnTo>
                  <a:lnTo>
                    <a:pt x="85" y="637"/>
                  </a:lnTo>
                  <a:lnTo>
                    <a:pt x="78" y="632"/>
                  </a:lnTo>
                  <a:lnTo>
                    <a:pt x="75" y="629"/>
                  </a:lnTo>
                  <a:lnTo>
                    <a:pt x="70" y="623"/>
                  </a:lnTo>
                  <a:lnTo>
                    <a:pt x="64" y="618"/>
                  </a:lnTo>
                  <a:lnTo>
                    <a:pt x="59" y="613"/>
                  </a:lnTo>
                  <a:lnTo>
                    <a:pt x="54" y="608"/>
                  </a:lnTo>
                  <a:lnTo>
                    <a:pt x="49" y="605"/>
                  </a:lnTo>
                  <a:lnTo>
                    <a:pt x="44" y="600"/>
                  </a:lnTo>
                  <a:lnTo>
                    <a:pt x="41" y="596"/>
                  </a:lnTo>
                  <a:lnTo>
                    <a:pt x="36" y="593"/>
                  </a:lnTo>
                  <a:lnTo>
                    <a:pt x="34" y="590"/>
                  </a:lnTo>
                  <a:lnTo>
                    <a:pt x="25" y="581"/>
                  </a:lnTo>
                  <a:lnTo>
                    <a:pt x="19" y="576"/>
                  </a:lnTo>
                  <a:lnTo>
                    <a:pt x="12" y="569"/>
                  </a:lnTo>
                  <a:lnTo>
                    <a:pt x="9" y="566"/>
                  </a:lnTo>
                  <a:lnTo>
                    <a:pt x="2" y="559"/>
                  </a:lnTo>
                  <a:lnTo>
                    <a:pt x="0" y="557"/>
                  </a:lnTo>
                  <a:lnTo>
                    <a:pt x="0" y="557"/>
                  </a:lnTo>
                  <a:close/>
                </a:path>
              </a:pathLst>
            </a:custGeom>
            <a:solidFill>
              <a:srgbClr val="FFCC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" name="Freeform 139"/>
            <p:cNvSpPr>
              <a:spLocks/>
            </p:cNvSpPr>
            <p:nvPr/>
          </p:nvSpPr>
          <p:spPr bwMode="auto">
            <a:xfrm>
              <a:off x="1879600" y="2994025"/>
              <a:ext cx="2000250" cy="2006600"/>
            </a:xfrm>
            <a:custGeom>
              <a:avLst/>
              <a:gdLst/>
              <a:ahLst/>
              <a:cxnLst>
                <a:cxn ang="0">
                  <a:pos x="76" y="1088"/>
                </a:cxn>
                <a:cxn ang="0">
                  <a:pos x="117" y="947"/>
                </a:cxn>
                <a:cxn ang="0">
                  <a:pos x="129" y="791"/>
                </a:cxn>
                <a:cxn ang="0">
                  <a:pos x="137" y="635"/>
                </a:cxn>
                <a:cxn ang="0">
                  <a:pos x="162" y="498"/>
                </a:cxn>
                <a:cxn ang="0">
                  <a:pos x="222" y="385"/>
                </a:cxn>
                <a:cxn ang="0">
                  <a:pos x="286" y="258"/>
                </a:cxn>
                <a:cxn ang="0">
                  <a:pos x="347" y="136"/>
                </a:cxn>
                <a:cxn ang="0">
                  <a:pos x="398" y="47"/>
                </a:cxn>
                <a:cxn ang="0">
                  <a:pos x="439" y="30"/>
                </a:cxn>
                <a:cxn ang="0">
                  <a:pos x="440" y="112"/>
                </a:cxn>
                <a:cxn ang="0">
                  <a:pos x="420" y="200"/>
                </a:cxn>
                <a:cxn ang="0">
                  <a:pos x="389" y="283"/>
                </a:cxn>
                <a:cxn ang="0">
                  <a:pos x="361" y="352"/>
                </a:cxn>
                <a:cxn ang="0">
                  <a:pos x="352" y="422"/>
                </a:cxn>
                <a:cxn ang="0">
                  <a:pos x="413" y="459"/>
                </a:cxn>
                <a:cxn ang="0">
                  <a:pos x="474" y="515"/>
                </a:cxn>
                <a:cxn ang="0">
                  <a:pos x="496" y="595"/>
                </a:cxn>
                <a:cxn ang="0">
                  <a:pos x="552" y="644"/>
                </a:cxn>
                <a:cxn ang="0">
                  <a:pos x="615" y="649"/>
                </a:cxn>
                <a:cxn ang="0">
                  <a:pos x="676" y="642"/>
                </a:cxn>
                <a:cxn ang="0">
                  <a:pos x="745" y="622"/>
                </a:cxn>
                <a:cxn ang="0">
                  <a:pos x="822" y="591"/>
                </a:cxn>
                <a:cxn ang="0">
                  <a:pos x="896" y="552"/>
                </a:cxn>
                <a:cxn ang="0">
                  <a:pos x="957" y="507"/>
                </a:cxn>
                <a:cxn ang="0">
                  <a:pos x="1003" y="447"/>
                </a:cxn>
                <a:cxn ang="0">
                  <a:pos x="1006" y="396"/>
                </a:cxn>
                <a:cxn ang="0">
                  <a:pos x="988" y="319"/>
                </a:cxn>
                <a:cxn ang="0">
                  <a:pos x="981" y="225"/>
                </a:cxn>
                <a:cxn ang="0">
                  <a:pos x="1020" y="147"/>
                </a:cxn>
                <a:cxn ang="0">
                  <a:pos x="1059" y="91"/>
                </a:cxn>
                <a:cxn ang="0">
                  <a:pos x="1110" y="22"/>
                </a:cxn>
                <a:cxn ang="0">
                  <a:pos x="1135" y="27"/>
                </a:cxn>
                <a:cxn ang="0">
                  <a:pos x="1111" y="100"/>
                </a:cxn>
                <a:cxn ang="0">
                  <a:pos x="1083" y="176"/>
                </a:cxn>
                <a:cxn ang="0">
                  <a:pos x="1059" y="241"/>
                </a:cxn>
                <a:cxn ang="0">
                  <a:pos x="1054" y="303"/>
                </a:cxn>
                <a:cxn ang="0">
                  <a:pos x="1132" y="258"/>
                </a:cxn>
                <a:cxn ang="0">
                  <a:pos x="1216" y="190"/>
                </a:cxn>
                <a:cxn ang="0">
                  <a:pos x="1260" y="202"/>
                </a:cxn>
                <a:cxn ang="0">
                  <a:pos x="1232" y="264"/>
                </a:cxn>
                <a:cxn ang="0">
                  <a:pos x="1177" y="346"/>
                </a:cxn>
                <a:cxn ang="0">
                  <a:pos x="1108" y="441"/>
                </a:cxn>
                <a:cxn ang="0">
                  <a:pos x="1035" y="539"/>
                </a:cxn>
                <a:cxn ang="0">
                  <a:pos x="971" y="632"/>
                </a:cxn>
                <a:cxn ang="0">
                  <a:pos x="908" y="710"/>
                </a:cxn>
                <a:cxn ang="0">
                  <a:pos x="835" y="776"/>
                </a:cxn>
                <a:cxn ang="0">
                  <a:pos x="759" y="835"/>
                </a:cxn>
                <a:cxn ang="0">
                  <a:pos x="683" y="888"/>
                </a:cxn>
                <a:cxn ang="0">
                  <a:pos x="613" y="939"/>
                </a:cxn>
                <a:cxn ang="0">
                  <a:pos x="552" y="993"/>
                </a:cxn>
                <a:cxn ang="0">
                  <a:pos x="496" y="1049"/>
                </a:cxn>
                <a:cxn ang="0">
                  <a:pos x="450" y="1105"/>
                </a:cxn>
                <a:cxn ang="0">
                  <a:pos x="413" y="1159"/>
                </a:cxn>
                <a:cxn ang="0">
                  <a:pos x="379" y="1234"/>
                </a:cxn>
                <a:cxn ang="0">
                  <a:pos x="320" y="1262"/>
                </a:cxn>
                <a:cxn ang="0">
                  <a:pos x="227" y="1250"/>
                </a:cxn>
                <a:cxn ang="0">
                  <a:pos x="123" y="1227"/>
                </a:cxn>
                <a:cxn ang="0">
                  <a:pos x="37" y="1203"/>
                </a:cxn>
              </a:cxnLst>
              <a:rect l="0" t="0" r="r" b="b"/>
              <a:pathLst>
                <a:path w="1260" h="1264">
                  <a:moveTo>
                    <a:pt x="0" y="1191"/>
                  </a:moveTo>
                  <a:lnTo>
                    <a:pt x="8" y="1183"/>
                  </a:lnTo>
                  <a:lnTo>
                    <a:pt x="17" y="1174"/>
                  </a:lnTo>
                  <a:lnTo>
                    <a:pt x="25" y="1166"/>
                  </a:lnTo>
                  <a:lnTo>
                    <a:pt x="34" y="1157"/>
                  </a:lnTo>
                  <a:lnTo>
                    <a:pt x="40" y="1149"/>
                  </a:lnTo>
                  <a:lnTo>
                    <a:pt x="47" y="1139"/>
                  </a:lnTo>
                  <a:lnTo>
                    <a:pt x="54" y="1128"/>
                  </a:lnTo>
                  <a:lnTo>
                    <a:pt x="61" y="1120"/>
                  </a:lnTo>
                  <a:lnTo>
                    <a:pt x="66" y="1108"/>
                  </a:lnTo>
                  <a:lnTo>
                    <a:pt x="71" y="1098"/>
                  </a:lnTo>
                  <a:lnTo>
                    <a:pt x="76" y="1088"/>
                  </a:lnTo>
                  <a:lnTo>
                    <a:pt x="81" y="1078"/>
                  </a:lnTo>
                  <a:lnTo>
                    <a:pt x="86" y="1066"/>
                  </a:lnTo>
                  <a:lnTo>
                    <a:pt x="91" y="1056"/>
                  </a:lnTo>
                  <a:lnTo>
                    <a:pt x="95" y="1044"/>
                  </a:lnTo>
                  <a:lnTo>
                    <a:pt x="98" y="1032"/>
                  </a:lnTo>
                  <a:lnTo>
                    <a:pt x="101" y="1020"/>
                  </a:lnTo>
                  <a:lnTo>
                    <a:pt x="105" y="1008"/>
                  </a:lnTo>
                  <a:lnTo>
                    <a:pt x="106" y="996"/>
                  </a:lnTo>
                  <a:lnTo>
                    <a:pt x="110" y="984"/>
                  </a:lnTo>
                  <a:lnTo>
                    <a:pt x="112" y="971"/>
                  </a:lnTo>
                  <a:lnTo>
                    <a:pt x="113" y="959"/>
                  </a:lnTo>
                  <a:lnTo>
                    <a:pt x="117" y="947"/>
                  </a:lnTo>
                  <a:lnTo>
                    <a:pt x="118" y="935"/>
                  </a:lnTo>
                  <a:lnTo>
                    <a:pt x="118" y="922"/>
                  </a:lnTo>
                  <a:lnTo>
                    <a:pt x="120" y="908"/>
                  </a:lnTo>
                  <a:lnTo>
                    <a:pt x="122" y="895"/>
                  </a:lnTo>
                  <a:lnTo>
                    <a:pt x="123" y="883"/>
                  </a:lnTo>
                  <a:lnTo>
                    <a:pt x="125" y="869"/>
                  </a:lnTo>
                  <a:lnTo>
                    <a:pt x="125" y="856"/>
                  </a:lnTo>
                  <a:lnTo>
                    <a:pt x="127" y="842"/>
                  </a:lnTo>
                  <a:lnTo>
                    <a:pt x="127" y="830"/>
                  </a:lnTo>
                  <a:lnTo>
                    <a:pt x="127" y="817"/>
                  </a:lnTo>
                  <a:lnTo>
                    <a:pt x="129" y="803"/>
                  </a:lnTo>
                  <a:lnTo>
                    <a:pt x="129" y="791"/>
                  </a:lnTo>
                  <a:lnTo>
                    <a:pt x="130" y="778"/>
                  </a:lnTo>
                  <a:lnTo>
                    <a:pt x="130" y="764"/>
                  </a:lnTo>
                  <a:lnTo>
                    <a:pt x="130" y="751"/>
                  </a:lnTo>
                  <a:lnTo>
                    <a:pt x="132" y="737"/>
                  </a:lnTo>
                  <a:lnTo>
                    <a:pt x="132" y="725"/>
                  </a:lnTo>
                  <a:lnTo>
                    <a:pt x="132" y="712"/>
                  </a:lnTo>
                  <a:lnTo>
                    <a:pt x="134" y="698"/>
                  </a:lnTo>
                  <a:lnTo>
                    <a:pt x="134" y="686"/>
                  </a:lnTo>
                  <a:lnTo>
                    <a:pt x="135" y="673"/>
                  </a:lnTo>
                  <a:lnTo>
                    <a:pt x="135" y="661"/>
                  </a:lnTo>
                  <a:lnTo>
                    <a:pt x="135" y="647"/>
                  </a:lnTo>
                  <a:lnTo>
                    <a:pt x="137" y="635"/>
                  </a:lnTo>
                  <a:lnTo>
                    <a:pt x="139" y="624"/>
                  </a:lnTo>
                  <a:lnTo>
                    <a:pt x="140" y="612"/>
                  </a:lnTo>
                  <a:lnTo>
                    <a:pt x="142" y="598"/>
                  </a:lnTo>
                  <a:lnTo>
                    <a:pt x="144" y="588"/>
                  </a:lnTo>
                  <a:lnTo>
                    <a:pt x="145" y="576"/>
                  </a:lnTo>
                  <a:lnTo>
                    <a:pt x="147" y="564"/>
                  </a:lnTo>
                  <a:lnTo>
                    <a:pt x="149" y="552"/>
                  </a:lnTo>
                  <a:lnTo>
                    <a:pt x="152" y="542"/>
                  </a:lnTo>
                  <a:lnTo>
                    <a:pt x="154" y="530"/>
                  </a:lnTo>
                  <a:lnTo>
                    <a:pt x="157" y="518"/>
                  </a:lnTo>
                  <a:lnTo>
                    <a:pt x="161" y="510"/>
                  </a:lnTo>
                  <a:lnTo>
                    <a:pt x="162" y="498"/>
                  </a:lnTo>
                  <a:lnTo>
                    <a:pt x="167" y="490"/>
                  </a:lnTo>
                  <a:lnTo>
                    <a:pt x="171" y="480"/>
                  </a:lnTo>
                  <a:lnTo>
                    <a:pt x="176" y="471"/>
                  </a:lnTo>
                  <a:lnTo>
                    <a:pt x="181" y="461"/>
                  </a:lnTo>
                  <a:lnTo>
                    <a:pt x="186" y="452"/>
                  </a:lnTo>
                  <a:lnTo>
                    <a:pt x="191" y="444"/>
                  </a:lnTo>
                  <a:lnTo>
                    <a:pt x="195" y="434"/>
                  </a:lnTo>
                  <a:lnTo>
                    <a:pt x="201" y="425"/>
                  </a:lnTo>
                  <a:lnTo>
                    <a:pt x="206" y="415"/>
                  </a:lnTo>
                  <a:lnTo>
                    <a:pt x="210" y="405"/>
                  </a:lnTo>
                  <a:lnTo>
                    <a:pt x="217" y="395"/>
                  </a:lnTo>
                  <a:lnTo>
                    <a:pt x="222" y="385"/>
                  </a:lnTo>
                  <a:lnTo>
                    <a:pt x="227" y="376"/>
                  </a:lnTo>
                  <a:lnTo>
                    <a:pt x="232" y="364"/>
                  </a:lnTo>
                  <a:lnTo>
                    <a:pt x="237" y="354"/>
                  </a:lnTo>
                  <a:lnTo>
                    <a:pt x="244" y="342"/>
                  </a:lnTo>
                  <a:lnTo>
                    <a:pt x="249" y="334"/>
                  </a:lnTo>
                  <a:lnTo>
                    <a:pt x="254" y="322"/>
                  </a:lnTo>
                  <a:lnTo>
                    <a:pt x="259" y="312"/>
                  </a:lnTo>
                  <a:lnTo>
                    <a:pt x="264" y="300"/>
                  </a:lnTo>
                  <a:lnTo>
                    <a:pt x="271" y="290"/>
                  </a:lnTo>
                  <a:lnTo>
                    <a:pt x="276" y="280"/>
                  </a:lnTo>
                  <a:lnTo>
                    <a:pt x="281" y="268"/>
                  </a:lnTo>
                  <a:lnTo>
                    <a:pt x="286" y="258"/>
                  </a:lnTo>
                  <a:lnTo>
                    <a:pt x="291" y="247"/>
                  </a:lnTo>
                  <a:lnTo>
                    <a:pt x="296" y="236"/>
                  </a:lnTo>
                  <a:lnTo>
                    <a:pt x="303" y="225"/>
                  </a:lnTo>
                  <a:lnTo>
                    <a:pt x="306" y="213"/>
                  </a:lnTo>
                  <a:lnTo>
                    <a:pt x="313" y="205"/>
                  </a:lnTo>
                  <a:lnTo>
                    <a:pt x="318" y="193"/>
                  </a:lnTo>
                  <a:lnTo>
                    <a:pt x="323" y="183"/>
                  </a:lnTo>
                  <a:lnTo>
                    <a:pt x="328" y="173"/>
                  </a:lnTo>
                  <a:lnTo>
                    <a:pt x="334" y="164"/>
                  </a:lnTo>
                  <a:lnTo>
                    <a:pt x="337" y="154"/>
                  </a:lnTo>
                  <a:lnTo>
                    <a:pt x="344" y="146"/>
                  </a:lnTo>
                  <a:lnTo>
                    <a:pt x="347" y="136"/>
                  </a:lnTo>
                  <a:lnTo>
                    <a:pt x="352" y="127"/>
                  </a:lnTo>
                  <a:lnTo>
                    <a:pt x="357" y="119"/>
                  </a:lnTo>
                  <a:lnTo>
                    <a:pt x="361" y="108"/>
                  </a:lnTo>
                  <a:lnTo>
                    <a:pt x="366" y="100"/>
                  </a:lnTo>
                  <a:lnTo>
                    <a:pt x="371" y="93"/>
                  </a:lnTo>
                  <a:lnTo>
                    <a:pt x="374" y="85"/>
                  </a:lnTo>
                  <a:lnTo>
                    <a:pt x="379" y="78"/>
                  </a:lnTo>
                  <a:lnTo>
                    <a:pt x="383" y="71"/>
                  </a:lnTo>
                  <a:lnTo>
                    <a:pt x="388" y="64"/>
                  </a:lnTo>
                  <a:lnTo>
                    <a:pt x="391" y="58"/>
                  </a:lnTo>
                  <a:lnTo>
                    <a:pt x="395" y="53"/>
                  </a:lnTo>
                  <a:lnTo>
                    <a:pt x="398" y="47"/>
                  </a:lnTo>
                  <a:lnTo>
                    <a:pt x="403" y="42"/>
                  </a:lnTo>
                  <a:lnTo>
                    <a:pt x="405" y="37"/>
                  </a:lnTo>
                  <a:lnTo>
                    <a:pt x="408" y="34"/>
                  </a:lnTo>
                  <a:lnTo>
                    <a:pt x="411" y="30"/>
                  </a:lnTo>
                  <a:lnTo>
                    <a:pt x="415" y="29"/>
                  </a:lnTo>
                  <a:lnTo>
                    <a:pt x="420" y="24"/>
                  </a:lnTo>
                  <a:lnTo>
                    <a:pt x="427" y="20"/>
                  </a:lnTo>
                  <a:lnTo>
                    <a:pt x="430" y="20"/>
                  </a:lnTo>
                  <a:lnTo>
                    <a:pt x="435" y="24"/>
                  </a:lnTo>
                  <a:lnTo>
                    <a:pt x="437" y="25"/>
                  </a:lnTo>
                  <a:lnTo>
                    <a:pt x="437" y="29"/>
                  </a:lnTo>
                  <a:lnTo>
                    <a:pt x="439" y="30"/>
                  </a:lnTo>
                  <a:lnTo>
                    <a:pt x="440" y="36"/>
                  </a:lnTo>
                  <a:lnTo>
                    <a:pt x="442" y="39"/>
                  </a:lnTo>
                  <a:lnTo>
                    <a:pt x="442" y="46"/>
                  </a:lnTo>
                  <a:lnTo>
                    <a:pt x="444" y="53"/>
                  </a:lnTo>
                  <a:lnTo>
                    <a:pt x="444" y="59"/>
                  </a:lnTo>
                  <a:lnTo>
                    <a:pt x="444" y="66"/>
                  </a:lnTo>
                  <a:lnTo>
                    <a:pt x="444" y="73"/>
                  </a:lnTo>
                  <a:lnTo>
                    <a:pt x="444" y="81"/>
                  </a:lnTo>
                  <a:lnTo>
                    <a:pt x="444" y="88"/>
                  </a:lnTo>
                  <a:lnTo>
                    <a:pt x="442" y="95"/>
                  </a:lnTo>
                  <a:lnTo>
                    <a:pt x="442" y="103"/>
                  </a:lnTo>
                  <a:lnTo>
                    <a:pt x="440" y="112"/>
                  </a:lnTo>
                  <a:lnTo>
                    <a:pt x="440" y="119"/>
                  </a:lnTo>
                  <a:lnTo>
                    <a:pt x="439" y="125"/>
                  </a:lnTo>
                  <a:lnTo>
                    <a:pt x="437" y="132"/>
                  </a:lnTo>
                  <a:lnTo>
                    <a:pt x="435" y="141"/>
                  </a:lnTo>
                  <a:lnTo>
                    <a:pt x="434" y="147"/>
                  </a:lnTo>
                  <a:lnTo>
                    <a:pt x="432" y="156"/>
                  </a:lnTo>
                  <a:lnTo>
                    <a:pt x="430" y="163"/>
                  </a:lnTo>
                  <a:lnTo>
                    <a:pt x="428" y="171"/>
                  </a:lnTo>
                  <a:lnTo>
                    <a:pt x="427" y="178"/>
                  </a:lnTo>
                  <a:lnTo>
                    <a:pt x="425" y="185"/>
                  </a:lnTo>
                  <a:lnTo>
                    <a:pt x="422" y="193"/>
                  </a:lnTo>
                  <a:lnTo>
                    <a:pt x="420" y="200"/>
                  </a:lnTo>
                  <a:lnTo>
                    <a:pt x="418" y="207"/>
                  </a:lnTo>
                  <a:lnTo>
                    <a:pt x="415" y="213"/>
                  </a:lnTo>
                  <a:lnTo>
                    <a:pt x="413" y="222"/>
                  </a:lnTo>
                  <a:lnTo>
                    <a:pt x="411" y="229"/>
                  </a:lnTo>
                  <a:lnTo>
                    <a:pt x="408" y="236"/>
                  </a:lnTo>
                  <a:lnTo>
                    <a:pt x="405" y="242"/>
                  </a:lnTo>
                  <a:lnTo>
                    <a:pt x="403" y="249"/>
                  </a:lnTo>
                  <a:lnTo>
                    <a:pt x="400" y="258"/>
                  </a:lnTo>
                  <a:lnTo>
                    <a:pt x="398" y="264"/>
                  </a:lnTo>
                  <a:lnTo>
                    <a:pt x="395" y="269"/>
                  </a:lnTo>
                  <a:lnTo>
                    <a:pt x="393" y="276"/>
                  </a:lnTo>
                  <a:lnTo>
                    <a:pt x="389" y="283"/>
                  </a:lnTo>
                  <a:lnTo>
                    <a:pt x="388" y="290"/>
                  </a:lnTo>
                  <a:lnTo>
                    <a:pt x="384" y="297"/>
                  </a:lnTo>
                  <a:lnTo>
                    <a:pt x="383" y="302"/>
                  </a:lnTo>
                  <a:lnTo>
                    <a:pt x="379" y="308"/>
                  </a:lnTo>
                  <a:lnTo>
                    <a:pt x="378" y="315"/>
                  </a:lnTo>
                  <a:lnTo>
                    <a:pt x="374" y="320"/>
                  </a:lnTo>
                  <a:lnTo>
                    <a:pt x="373" y="325"/>
                  </a:lnTo>
                  <a:lnTo>
                    <a:pt x="369" y="332"/>
                  </a:lnTo>
                  <a:lnTo>
                    <a:pt x="367" y="337"/>
                  </a:lnTo>
                  <a:lnTo>
                    <a:pt x="366" y="342"/>
                  </a:lnTo>
                  <a:lnTo>
                    <a:pt x="362" y="347"/>
                  </a:lnTo>
                  <a:lnTo>
                    <a:pt x="361" y="352"/>
                  </a:lnTo>
                  <a:lnTo>
                    <a:pt x="359" y="359"/>
                  </a:lnTo>
                  <a:lnTo>
                    <a:pt x="357" y="363"/>
                  </a:lnTo>
                  <a:lnTo>
                    <a:pt x="356" y="368"/>
                  </a:lnTo>
                  <a:lnTo>
                    <a:pt x="354" y="373"/>
                  </a:lnTo>
                  <a:lnTo>
                    <a:pt x="354" y="378"/>
                  </a:lnTo>
                  <a:lnTo>
                    <a:pt x="352" y="385"/>
                  </a:lnTo>
                  <a:lnTo>
                    <a:pt x="350" y="393"/>
                  </a:lnTo>
                  <a:lnTo>
                    <a:pt x="349" y="400"/>
                  </a:lnTo>
                  <a:lnTo>
                    <a:pt x="349" y="407"/>
                  </a:lnTo>
                  <a:lnTo>
                    <a:pt x="349" y="412"/>
                  </a:lnTo>
                  <a:lnTo>
                    <a:pt x="350" y="417"/>
                  </a:lnTo>
                  <a:lnTo>
                    <a:pt x="352" y="422"/>
                  </a:lnTo>
                  <a:lnTo>
                    <a:pt x="357" y="425"/>
                  </a:lnTo>
                  <a:lnTo>
                    <a:pt x="361" y="427"/>
                  </a:lnTo>
                  <a:lnTo>
                    <a:pt x="366" y="430"/>
                  </a:lnTo>
                  <a:lnTo>
                    <a:pt x="371" y="434"/>
                  </a:lnTo>
                  <a:lnTo>
                    <a:pt x="376" y="435"/>
                  </a:lnTo>
                  <a:lnTo>
                    <a:pt x="379" y="439"/>
                  </a:lnTo>
                  <a:lnTo>
                    <a:pt x="386" y="442"/>
                  </a:lnTo>
                  <a:lnTo>
                    <a:pt x="391" y="446"/>
                  </a:lnTo>
                  <a:lnTo>
                    <a:pt x="396" y="449"/>
                  </a:lnTo>
                  <a:lnTo>
                    <a:pt x="401" y="452"/>
                  </a:lnTo>
                  <a:lnTo>
                    <a:pt x="408" y="456"/>
                  </a:lnTo>
                  <a:lnTo>
                    <a:pt x="413" y="459"/>
                  </a:lnTo>
                  <a:lnTo>
                    <a:pt x="420" y="464"/>
                  </a:lnTo>
                  <a:lnTo>
                    <a:pt x="425" y="468"/>
                  </a:lnTo>
                  <a:lnTo>
                    <a:pt x="430" y="471"/>
                  </a:lnTo>
                  <a:lnTo>
                    <a:pt x="437" y="476"/>
                  </a:lnTo>
                  <a:lnTo>
                    <a:pt x="442" y="481"/>
                  </a:lnTo>
                  <a:lnTo>
                    <a:pt x="447" y="485"/>
                  </a:lnTo>
                  <a:lnTo>
                    <a:pt x="452" y="490"/>
                  </a:lnTo>
                  <a:lnTo>
                    <a:pt x="456" y="495"/>
                  </a:lnTo>
                  <a:lnTo>
                    <a:pt x="462" y="500"/>
                  </a:lnTo>
                  <a:lnTo>
                    <a:pt x="466" y="503"/>
                  </a:lnTo>
                  <a:lnTo>
                    <a:pt x="471" y="510"/>
                  </a:lnTo>
                  <a:lnTo>
                    <a:pt x="474" y="515"/>
                  </a:lnTo>
                  <a:lnTo>
                    <a:pt x="478" y="522"/>
                  </a:lnTo>
                  <a:lnTo>
                    <a:pt x="481" y="527"/>
                  </a:lnTo>
                  <a:lnTo>
                    <a:pt x="484" y="534"/>
                  </a:lnTo>
                  <a:lnTo>
                    <a:pt x="486" y="541"/>
                  </a:lnTo>
                  <a:lnTo>
                    <a:pt x="489" y="547"/>
                  </a:lnTo>
                  <a:lnTo>
                    <a:pt x="491" y="554"/>
                  </a:lnTo>
                  <a:lnTo>
                    <a:pt x="493" y="561"/>
                  </a:lnTo>
                  <a:lnTo>
                    <a:pt x="495" y="568"/>
                  </a:lnTo>
                  <a:lnTo>
                    <a:pt x="495" y="576"/>
                  </a:lnTo>
                  <a:lnTo>
                    <a:pt x="495" y="581"/>
                  </a:lnTo>
                  <a:lnTo>
                    <a:pt x="495" y="588"/>
                  </a:lnTo>
                  <a:lnTo>
                    <a:pt x="496" y="595"/>
                  </a:lnTo>
                  <a:lnTo>
                    <a:pt x="498" y="602"/>
                  </a:lnTo>
                  <a:lnTo>
                    <a:pt x="501" y="607"/>
                  </a:lnTo>
                  <a:lnTo>
                    <a:pt x="503" y="613"/>
                  </a:lnTo>
                  <a:lnTo>
                    <a:pt x="506" y="617"/>
                  </a:lnTo>
                  <a:lnTo>
                    <a:pt x="511" y="622"/>
                  </a:lnTo>
                  <a:lnTo>
                    <a:pt x="515" y="625"/>
                  </a:lnTo>
                  <a:lnTo>
                    <a:pt x="520" y="630"/>
                  </a:lnTo>
                  <a:lnTo>
                    <a:pt x="525" y="632"/>
                  </a:lnTo>
                  <a:lnTo>
                    <a:pt x="532" y="637"/>
                  </a:lnTo>
                  <a:lnTo>
                    <a:pt x="537" y="639"/>
                  </a:lnTo>
                  <a:lnTo>
                    <a:pt x="545" y="642"/>
                  </a:lnTo>
                  <a:lnTo>
                    <a:pt x="552" y="644"/>
                  </a:lnTo>
                  <a:lnTo>
                    <a:pt x="559" y="647"/>
                  </a:lnTo>
                  <a:lnTo>
                    <a:pt x="566" y="647"/>
                  </a:lnTo>
                  <a:lnTo>
                    <a:pt x="574" y="649"/>
                  </a:lnTo>
                  <a:lnTo>
                    <a:pt x="579" y="649"/>
                  </a:lnTo>
                  <a:lnTo>
                    <a:pt x="583" y="649"/>
                  </a:lnTo>
                  <a:lnTo>
                    <a:pt x="588" y="649"/>
                  </a:lnTo>
                  <a:lnTo>
                    <a:pt x="591" y="651"/>
                  </a:lnTo>
                  <a:lnTo>
                    <a:pt x="596" y="651"/>
                  </a:lnTo>
                  <a:lnTo>
                    <a:pt x="601" y="651"/>
                  </a:lnTo>
                  <a:lnTo>
                    <a:pt x="605" y="651"/>
                  </a:lnTo>
                  <a:lnTo>
                    <a:pt x="610" y="651"/>
                  </a:lnTo>
                  <a:lnTo>
                    <a:pt x="615" y="649"/>
                  </a:lnTo>
                  <a:lnTo>
                    <a:pt x="620" y="649"/>
                  </a:lnTo>
                  <a:lnTo>
                    <a:pt x="625" y="649"/>
                  </a:lnTo>
                  <a:lnTo>
                    <a:pt x="630" y="649"/>
                  </a:lnTo>
                  <a:lnTo>
                    <a:pt x="635" y="647"/>
                  </a:lnTo>
                  <a:lnTo>
                    <a:pt x="639" y="647"/>
                  </a:lnTo>
                  <a:lnTo>
                    <a:pt x="645" y="647"/>
                  </a:lnTo>
                  <a:lnTo>
                    <a:pt x="650" y="647"/>
                  </a:lnTo>
                  <a:lnTo>
                    <a:pt x="654" y="646"/>
                  </a:lnTo>
                  <a:lnTo>
                    <a:pt x="661" y="646"/>
                  </a:lnTo>
                  <a:lnTo>
                    <a:pt x="666" y="644"/>
                  </a:lnTo>
                  <a:lnTo>
                    <a:pt x="672" y="644"/>
                  </a:lnTo>
                  <a:lnTo>
                    <a:pt x="676" y="642"/>
                  </a:lnTo>
                  <a:lnTo>
                    <a:pt x="683" y="640"/>
                  </a:lnTo>
                  <a:lnTo>
                    <a:pt x="688" y="639"/>
                  </a:lnTo>
                  <a:lnTo>
                    <a:pt x="694" y="639"/>
                  </a:lnTo>
                  <a:lnTo>
                    <a:pt x="700" y="637"/>
                  </a:lnTo>
                  <a:lnTo>
                    <a:pt x="706" y="635"/>
                  </a:lnTo>
                  <a:lnTo>
                    <a:pt x="711" y="634"/>
                  </a:lnTo>
                  <a:lnTo>
                    <a:pt x="716" y="632"/>
                  </a:lnTo>
                  <a:lnTo>
                    <a:pt x="722" y="630"/>
                  </a:lnTo>
                  <a:lnTo>
                    <a:pt x="728" y="629"/>
                  </a:lnTo>
                  <a:lnTo>
                    <a:pt x="733" y="627"/>
                  </a:lnTo>
                  <a:lnTo>
                    <a:pt x="739" y="625"/>
                  </a:lnTo>
                  <a:lnTo>
                    <a:pt x="745" y="622"/>
                  </a:lnTo>
                  <a:lnTo>
                    <a:pt x="752" y="620"/>
                  </a:lnTo>
                  <a:lnTo>
                    <a:pt x="757" y="618"/>
                  </a:lnTo>
                  <a:lnTo>
                    <a:pt x="764" y="617"/>
                  </a:lnTo>
                  <a:lnTo>
                    <a:pt x="771" y="613"/>
                  </a:lnTo>
                  <a:lnTo>
                    <a:pt x="776" y="612"/>
                  </a:lnTo>
                  <a:lnTo>
                    <a:pt x="783" y="608"/>
                  </a:lnTo>
                  <a:lnTo>
                    <a:pt x="789" y="607"/>
                  </a:lnTo>
                  <a:lnTo>
                    <a:pt x="796" y="603"/>
                  </a:lnTo>
                  <a:lnTo>
                    <a:pt x="803" y="602"/>
                  </a:lnTo>
                  <a:lnTo>
                    <a:pt x="808" y="598"/>
                  </a:lnTo>
                  <a:lnTo>
                    <a:pt x="815" y="596"/>
                  </a:lnTo>
                  <a:lnTo>
                    <a:pt x="822" y="591"/>
                  </a:lnTo>
                  <a:lnTo>
                    <a:pt x="828" y="590"/>
                  </a:lnTo>
                  <a:lnTo>
                    <a:pt x="833" y="586"/>
                  </a:lnTo>
                  <a:lnTo>
                    <a:pt x="840" y="583"/>
                  </a:lnTo>
                  <a:lnTo>
                    <a:pt x="847" y="579"/>
                  </a:lnTo>
                  <a:lnTo>
                    <a:pt x="852" y="576"/>
                  </a:lnTo>
                  <a:lnTo>
                    <a:pt x="859" y="573"/>
                  </a:lnTo>
                  <a:lnTo>
                    <a:pt x="866" y="571"/>
                  </a:lnTo>
                  <a:lnTo>
                    <a:pt x="871" y="566"/>
                  </a:lnTo>
                  <a:lnTo>
                    <a:pt x="877" y="563"/>
                  </a:lnTo>
                  <a:lnTo>
                    <a:pt x="883" y="559"/>
                  </a:lnTo>
                  <a:lnTo>
                    <a:pt x="889" y="556"/>
                  </a:lnTo>
                  <a:lnTo>
                    <a:pt x="896" y="552"/>
                  </a:lnTo>
                  <a:lnTo>
                    <a:pt x="901" y="549"/>
                  </a:lnTo>
                  <a:lnTo>
                    <a:pt x="908" y="546"/>
                  </a:lnTo>
                  <a:lnTo>
                    <a:pt x="915" y="544"/>
                  </a:lnTo>
                  <a:lnTo>
                    <a:pt x="918" y="539"/>
                  </a:lnTo>
                  <a:lnTo>
                    <a:pt x="923" y="535"/>
                  </a:lnTo>
                  <a:lnTo>
                    <a:pt x="930" y="530"/>
                  </a:lnTo>
                  <a:lnTo>
                    <a:pt x="935" y="527"/>
                  </a:lnTo>
                  <a:lnTo>
                    <a:pt x="940" y="524"/>
                  </a:lnTo>
                  <a:lnTo>
                    <a:pt x="944" y="518"/>
                  </a:lnTo>
                  <a:lnTo>
                    <a:pt x="949" y="515"/>
                  </a:lnTo>
                  <a:lnTo>
                    <a:pt x="954" y="512"/>
                  </a:lnTo>
                  <a:lnTo>
                    <a:pt x="957" y="507"/>
                  </a:lnTo>
                  <a:lnTo>
                    <a:pt x="962" y="503"/>
                  </a:lnTo>
                  <a:lnTo>
                    <a:pt x="966" y="498"/>
                  </a:lnTo>
                  <a:lnTo>
                    <a:pt x="971" y="495"/>
                  </a:lnTo>
                  <a:lnTo>
                    <a:pt x="979" y="486"/>
                  </a:lnTo>
                  <a:lnTo>
                    <a:pt x="986" y="478"/>
                  </a:lnTo>
                  <a:lnTo>
                    <a:pt x="989" y="474"/>
                  </a:lnTo>
                  <a:lnTo>
                    <a:pt x="991" y="469"/>
                  </a:lnTo>
                  <a:lnTo>
                    <a:pt x="994" y="464"/>
                  </a:lnTo>
                  <a:lnTo>
                    <a:pt x="998" y="461"/>
                  </a:lnTo>
                  <a:lnTo>
                    <a:pt x="998" y="456"/>
                  </a:lnTo>
                  <a:lnTo>
                    <a:pt x="1001" y="452"/>
                  </a:lnTo>
                  <a:lnTo>
                    <a:pt x="1003" y="447"/>
                  </a:lnTo>
                  <a:lnTo>
                    <a:pt x="1005" y="444"/>
                  </a:lnTo>
                  <a:lnTo>
                    <a:pt x="1006" y="439"/>
                  </a:lnTo>
                  <a:lnTo>
                    <a:pt x="1006" y="435"/>
                  </a:lnTo>
                  <a:lnTo>
                    <a:pt x="1008" y="430"/>
                  </a:lnTo>
                  <a:lnTo>
                    <a:pt x="1010" y="427"/>
                  </a:lnTo>
                  <a:lnTo>
                    <a:pt x="1010" y="422"/>
                  </a:lnTo>
                  <a:lnTo>
                    <a:pt x="1010" y="419"/>
                  </a:lnTo>
                  <a:lnTo>
                    <a:pt x="1010" y="413"/>
                  </a:lnTo>
                  <a:lnTo>
                    <a:pt x="1010" y="410"/>
                  </a:lnTo>
                  <a:lnTo>
                    <a:pt x="1008" y="405"/>
                  </a:lnTo>
                  <a:lnTo>
                    <a:pt x="1006" y="402"/>
                  </a:lnTo>
                  <a:lnTo>
                    <a:pt x="1006" y="396"/>
                  </a:lnTo>
                  <a:lnTo>
                    <a:pt x="1006" y="393"/>
                  </a:lnTo>
                  <a:lnTo>
                    <a:pt x="1005" y="388"/>
                  </a:lnTo>
                  <a:lnTo>
                    <a:pt x="1005" y="385"/>
                  </a:lnTo>
                  <a:lnTo>
                    <a:pt x="1003" y="380"/>
                  </a:lnTo>
                  <a:lnTo>
                    <a:pt x="1003" y="376"/>
                  </a:lnTo>
                  <a:lnTo>
                    <a:pt x="999" y="368"/>
                  </a:lnTo>
                  <a:lnTo>
                    <a:pt x="998" y="359"/>
                  </a:lnTo>
                  <a:lnTo>
                    <a:pt x="996" y="351"/>
                  </a:lnTo>
                  <a:lnTo>
                    <a:pt x="994" y="342"/>
                  </a:lnTo>
                  <a:lnTo>
                    <a:pt x="991" y="334"/>
                  </a:lnTo>
                  <a:lnTo>
                    <a:pt x="989" y="327"/>
                  </a:lnTo>
                  <a:lnTo>
                    <a:pt x="988" y="319"/>
                  </a:lnTo>
                  <a:lnTo>
                    <a:pt x="986" y="312"/>
                  </a:lnTo>
                  <a:lnTo>
                    <a:pt x="984" y="303"/>
                  </a:lnTo>
                  <a:lnTo>
                    <a:pt x="983" y="297"/>
                  </a:lnTo>
                  <a:lnTo>
                    <a:pt x="981" y="288"/>
                  </a:lnTo>
                  <a:lnTo>
                    <a:pt x="981" y="281"/>
                  </a:lnTo>
                  <a:lnTo>
                    <a:pt x="979" y="273"/>
                  </a:lnTo>
                  <a:lnTo>
                    <a:pt x="979" y="266"/>
                  </a:lnTo>
                  <a:lnTo>
                    <a:pt x="979" y="258"/>
                  </a:lnTo>
                  <a:lnTo>
                    <a:pt x="979" y="249"/>
                  </a:lnTo>
                  <a:lnTo>
                    <a:pt x="979" y="241"/>
                  </a:lnTo>
                  <a:lnTo>
                    <a:pt x="979" y="234"/>
                  </a:lnTo>
                  <a:lnTo>
                    <a:pt x="981" y="225"/>
                  </a:lnTo>
                  <a:lnTo>
                    <a:pt x="983" y="219"/>
                  </a:lnTo>
                  <a:lnTo>
                    <a:pt x="984" y="210"/>
                  </a:lnTo>
                  <a:lnTo>
                    <a:pt x="988" y="202"/>
                  </a:lnTo>
                  <a:lnTo>
                    <a:pt x="991" y="193"/>
                  </a:lnTo>
                  <a:lnTo>
                    <a:pt x="994" y="186"/>
                  </a:lnTo>
                  <a:lnTo>
                    <a:pt x="996" y="181"/>
                  </a:lnTo>
                  <a:lnTo>
                    <a:pt x="998" y="178"/>
                  </a:lnTo>
                  <a:lnTo>
                    <a:pt x="1001" y="173"/>
                  </a:lnTo>
                  <a:lnTo>
                    <a:pt x="1005" y="169"/>
                  </a:lnTo>
                  <a:lnTo>
                    <a:pt x="1010" y="161"/>
                  </a:lnTo>
                  <a:lnTo>
                    <a:pt x="1016" y="152"/>
                  </a:lnTo>
                  <a:lnTo>
                    <a:pt x="1020" y="147"/>
                  </a:lnTo>
                  <a:lnTo>
                    <a:pt x="1023" y="142"/>
                  </a:lnTo>
                  <a:lnTo>
                    <a:pt x="1027" y="139"/>
                  </a:lnTo>
                  <a:lnTo>
                    <a:pt x="1030" y="134"/>
                  </a:lnTo>
                  <a:lnTo>
                    <a:pt x="1032" y="129"/>
                  </a:lnTo>
                  <a:lnTo>
                    <a:pt x="1037" y="124"/>
                  </a:lnTo>
                  <a:lnTo>
                    <a:pt x="1040" y="120"/>
                  </a:lnTo>
                  <a:lnTo>
                    <a:pt x="1044" y="115"/>
                  </a:lnTo>
                  <a:lnTo>
                    <a:pt x="1047" y="110"/>
                  </a:lnTo>
                  <a:lnTo>
                    <a:pt x="1049" y="105"/>
                  </a:lnTo>
                  <a:lnTo>
                    <a:pt x="1052" y="102"/>
                  </a:lnTo>
                  <a:lnTo>
                    <a:pt x="1057" y="97"/>
                  </a:lnTo>
                  <a:lnTo>
                    <a:pt x="1059" y="91"/>
                  </a:lnTo>
                  <a:lnTo>
                    <a:pt x="1064" y="86"/>
                  </a:lnTo>
                  <a:lnTo>
                    <a:pt x="1066" y="83"/>
                  </a:lnTo>
                  <a:lnTo>
                    <a:pt x="1071" y="78"/>
                  </a:lnTo>
                  <a:lnTo>
                    <a:pt x="1072" y="73"/>
                  </a:lnTo>
                  <a:lnTo>
                    <a:pt x="1076" y="69"/>
                  </a:lnTo>
                  <a:lnTo>
                    <a:pt x="1079" y="64"/>
                  </a:lnTo>
                  <a:lnTo>
                    <a:pt x="1083" y="59"/>
                  </a:lnTo>
                  <a:lnTo>
                    <a:pt x="1089" y="51"/>
                  </a:lnTo>
                  <a:lnTo>
                    <a:pt x="1094" y="44"/>
                  </a:lnTo>
                  <a:lnTo>
                    <a:pt x="1099" y="36"/>
                  </a:lnTo>
                  <a:lnTo>
                    <a:pt x="1106" y="29"/>
                  </a:lnTo>
                  <a:lnTo>
                    <a:pt x="1110" y="22"/>
                  </a:lnTo>
                  <a:lnTo>
                    <a:pt x="1116" y="19"/>
                  </a:lnTo>
                  <a:lnTo>
                    <a:pt x="1120" y="12"/>
                  </a:lnTo>
                  <a:lnTo>
                    <a:pt x="1123" y="8"/>
                  </a:lnTo>
                  <a:lnTo>
                    <a:pt x="1127" y="3"/>
                  </a:lnTo>
                  <a:lnTo>
                    <a:pt x="1130" y="2"/>
                  </a:lnTo>
                  <a:lnTo>
                    <a:pt x="1135" y="0"/>
                  </a:lnTo>
                  <a:lnTo>
                    <a:pt x="1138" y="2"/>
                  </a:lnTo>
                  <a:lnTo>
                    <a:pt x="1138" y="5"/>
                  </a:lnTo>
                  <a:lnTo>
                    <a:pt x="1138" y="10"/>
                  </a:lnTo>
                  <a:lnTo>
                    <a:pt x="1137" y="15"/>
                  </a:lnTo>
                  <a:lnTo>
                    <a:pt x="1137" y="22"/>
                  </a:lnTo>
                  <a:lnTo>
                    <a:pt x="1135" y="27"/>
                  </a:lnTo>
                  <a:lnTo>
                    <a:pt x="1133" y="30"/>
                  </a:lnTo>
                  <a:lnTo>
                    <a:pt x="1132" y="36"/>
                  </a:lnTo>
                  <a:lnTo>
                    <a:pt x="1132" y="41"/>
                  </a:lnTo>
                  <a:lnTo>
                    <a:pt x="1130" y="46"/>
                  </a:lnTo>
                  <a:lnTo>
                    <a:pt x="1128" y="53"/>
                  </a:lnTo>
                  <a:lnTo>
                    <a:pt x="1125" y="59"/>
                  </a:lnTo>
                  <a:lnTo>
                    <a:pt x="1125" y="66"/>
                  </a:lnTo>
                  <a:lnTo>
                    <a:pt x="1121" y="73"/>
                  </a:lnTo>
                  <a:lnTo>
                    <a:pt x="1118" y="80"/>
                  </a:lnTo>
                  <a:lnTo>
                    <a:pt x="1116" y="86"/>
                  </a:lnTo>
                  <a:lnTo>
                    <a:pt x="1115" y="93"/>
                  </a:lnTo>
                  <a:lnTo>
                    <a:pt x="1111" y="100"/>
                  </a:lnTo>
                  <a:lnTo>
                    <a:pt x="1108" y="107"/>
                  </a:lnTo>
                  <a:lnTo>
                    <a:pt x="1106" y="114"/>
                  </a:lnTo>
                  <a:lnTo>
                    <a:pt x="1105" y="122"/>
                  </a:lnTo>
                  <a:lnTo>
                    <a:pt x="1101" y="127"/>
                  </a:lnTo>
                  <a:lnTo>
                    <a:pt x="1099" y="134"/>
                  </a:lnTo>
                  <a:lnTo>
                    <a:pt x="1098" y="139"/>
                  </a:lnTo>
                  <a:lnTo>
                    <a:pt x="1094" y="146"/>
                  </a:lnTo>
                  <a:lnTo>
                    <a:pt x="1093" y="152"/>
                  </a:lnTo>
                  <a:lnTo>
                    <a:pt x="1091" y="158"/>
                  </a:lnTo>
                  <a:lnTo>
                    <a:pt x="1088" y="164"/>
                  </a:lnTo>
                  <a:lnTo>
                    <a:pt x="1086" y="171"/>
                  </a:lnTo>
                  <a:lnTo>
                    <a:pt x="1083" y="176"/>
                  </a:lnTo>
                  <a:lnTo>
                    <a:pt x="1081" y="183"/>
                  </a:lnTo>
                  <a:lnTo>
                    <a:pt x="1079" y="188"/>
                  </a:lnTo>
                  <a:lnTo>
                    <a:pt x="1076" y="195"/>
                  </a:lnTo>
                  <a:lnTo>
                    <a:pt x="1074" y="198"/>
                  </a:lnTo>
                  <a:lnTo>
                    <a:pt x="1072" y="205"/>
                  </a:lnTo>
                  <a:lnTo>
                    <a:pt x="1071" y="210"/>
                  </a:lnTo>
                  <a:lnTo>
                    <a:pt x="1069" y="215"/>
                  </a:lnTo>
                  <a:lnTo>
                    <a:pt x="1066" y="220"/>
                  </a:lnTo>
                  <a:lnTo>
                    <a:pt x="1066" y="225"/>
                  </a:lnTo>
                  <a:lnTo>
                    <a:pt x="1064" y="230"/>
                  </a:lnTo>
                  <a:lnTo>
                    <a:pt x="1062" y="236"/>
                  </a:lnTo>
                  <a:lnTo>
                    <a:pt x="1059" y="241"/>
                  </a:lnTo>
                  <a:lnTo>
                    <a:pt x="1059" y="244"/>
                  </a:lnTo>
                  <a:lnTo>
                    <a:pt x="1057" y="249"/>
                  </a:lnTo>
                  <a:lnTo>
                    <a:pt x="1057" y="254"/>
                  </a:lnTo>
                  <a:lnTo>
                    <a:pt x="1054" y="261"/>
                  </a:lnTo>
                  <a:lnTo>
                    <a:pt x="1052" y="268"/>
                  </a:lnTo>
                  <a:lnTo>
                    <a:pt x="1049" y="274"/>
                  </a:lnTo>
                  <a:lnTo>
                    <a:pt x="1049" y="281"/>
                  </a:lnTo>
                  <a:lnTo>
                    <a:pt x="1049" y="286"/>
                  </a:lnTo>
                  <a:lnTo>
                    <a:pt x="1049" y="291"/>
                  </a:lnTo>
                  <a:lnTo>
                    <a:pt x="1049" y="295"/>
                  </a:lnTo>
                  <a:lnTo>
                    <a:pt x="1050" y="298"/>
                  </a:lnTo>
                  <a:lnTo>
                    <a:pt x="1054" y="303"/>
                  </a:lnTo>
                  <a:lnTo>
                    <a:pt x="1060" y="305"/>
                  </a:lnTo>
                  <a:lnTo>
                    <a:pt x="1064" y="303"/>
                  </a:lnTo>
                  <a:lnTo>
                    <a:pt x="1069" y="302"/>
                  </a:lnTo>
                  <a:lnTo>
                    <a:pt x="1074" y="298"/>
                  </a:lnTo>
                  <a:lnTo>
                    <a:pt x="1083" y="297"/>
                  </a:lnTo>
                  <a:lnTo>
                    <a:pt x="1088" y="291"/>
                  </a:lnTo>
                  <a:lnTo>
                    <a:pt x="1094" y="286"/>
                  </a:lnTo>
                  <a:lnTo>
                    <a:pt x="1101" y="281"/>
                  </a:lnTo>
                  <a:lnTo>
                    <a:pt x="1110" y="276"/>
                  </a:lnTo>
                  <a:lnTo>
                    <a:pt x="1116" y="269"/>
                  </a:lnTo>
                  <a:lnTo>
                    <a:pt x="1125" y="264"/>
                  </a:lnTo>
                  <a:lnTo>
                    <a:pt x="1132" y="258"/>
                  </a:lnTo>
                  <a:lnTo>
                    <a:pt x="1140" y="252"/>
                  </a:lnTo>
                  <a:lnTo>
                    <a:pt x="1147" y="246"/>
                  </a:lnTo>
                  <a:lnTo>
                    <a:pt x="1154" y="241"/>
                  </a:lnTo>
                  <a:lnTo>
                    <a:pt x="1160" y="234"/>
                  </a:lnTo>
                  <a:lnTo>
                    <a:pt x="1169" y="227"/>
                  </a:lnTo>
                  <a:lnTo>
                    <a:pt x="1176" y="222"/>
                  </a:lnTo>
                  <a:lnTo>
                    <a:pt x="1182" y="215"/>
                  </a:lnTo>
                  <a:lnTo>
                    <a:pt x="1191" y="210"/>
                  </a:lnTo>
                  <a:lnTo>
                    <a:pt x="1198" y="205"/>
                  </a:lnTo>
                  <a:lnTo>
                    <a:pt x="1205" y="200"/>
                  </a:lnTo>
                  <a:lnTo>
                    <a:pt x="1210" y="195"/>
                  </a:lnTo>
                  <a:lnTo>
                    <a:pt x="1216" y="190"/>
                  </a:lnTo>
                  <a:lnTo>
                    <a:pt x="1223" y="186"/>
                  </a:lnTo>
                  <a:lnTo>
                    <a:pt x="1228" y="183"/>
                  </a:lnTo>
                  <a:lnTo>
                    <a:pt x="1233" y="180"/>
                  </a:lnTo>
                  <a:lnTo>
                    <a:pt x="1238" y="178"/>
                  </a:lnTo>
                  <a:lnTo>
                    <a:pt x="1242" y="178"/>
                  </a:lnTo>
                  <a:lnTo>
                    <a:pt x="1250" y="176"/>
                  </a:lnTo>
                  <a:lnTo>
                    <a:pt x="1255" y="180"/>
                  </a:lnTo>
                  <a:lnTo>
                    <a:pt x="1257" y="181"/>
                  </a:lnTo>
                  <a:lnTo>
                    <a:pt x="1259" y="185"/>
                  </a:lnTo>
                  <a:lnTo>
                    <a:pt x="1260" y="190"/>
                  </a:lnTo>
                  <a:lnTo>
                    <a:pt x="1260" y="197"/>
                  </a:lnTo>
                  <a:lnTo>
                    <a:pt x="1260" y="202"/>
                  </a:lnTo>
                  <a:lnTo>
                    <a:pt x="1259" y="208"/>
                  </a:lnTo>
                  <a:lnTo>
                    <a:pt x="1257" y="213"/>
                  </a:lnTo>
                  <a:lnTo>
                    <a:pt x="1255" y="217"/>
                  </a:lnTo>
                  <a:lnTo>
                    <a:pt x="1254" y="222"/>
                  </a:lnTo>
                  <a:lnTo>
                    <a:pt x="1252" y="227"/>
                  </a:lnTo>
                  <a:lnTo>
                    <a:pt x="1249" y="232"/>
                  </a:lnTo>
                  <a:lnTo>
                    <a:pt x="1247" y="236"/>
                  </a:lnTo>
                  <a:lnTo>
                    <a:pt x="1243" y="241"/>
                  </a:lnTo>
                  <a:lnTo>
                    <a:pt x="1242" y="247"/>
                  </a:lnTo>
                  <a:lnTo>
                    <a:pt x="1238" y="252"/>
                  </a:lnTo>
                  <a:lnTo>
                    <a:pt x="1235" y="258"/>
                  </a:lnTo>
                  <a:lnTo>
                    <a:pt x="1232" y="264"/>
                  </a:lnTo>
                  <a:lnTo>
                    <a:pt x="1228" y="271"/>
                  </a:lnTo>
                  <a:lnTo>
                    <a:pt x="1225" y="276"/>
                  </a:lnTo>
                  <a:lnTo>
                    <a:pt x="1220" y="283"/>
                  </a:lnTo>
                  <a:lnTo>
                    <a:pt x="1216" y="290"/>
                  </a:lnTo>
                  <a:lnTo>
                    <a:pt x="1211" y="297"/>
                  </a:lnTo>
                  <a:lnTo>
                    <a:pt x="1208" y="303"/>
                  </a:lnTo>
                  <a:lnTo>
                    <a:pt x="1203" y="310"/>
                  </a:lnTo>
                  <a:lnTo>
                    <a:pt x="1198" y="317"/>
                  </a:lnTo>
                  <a:lnTo>
                    <a:pt x="1193" y="325"/>
                  </a:lnTo>
                  <a:lnTo>
                    <a:pt x="1188" y="332"/>
                  </a:lnTo>
                  <a:lnTo>
                    <a:pt x="1182" y="339"/>
                  </a:lnTo>
                  <a:lnTo>
                    <a:pt x="1177" y="346"/>
                  </a:lnTo>
                  <a:lnTo>
                    <a:pt x="1172" y="354"/>
                  </a:lnTo>
                  <a:lnTo>
                    <a:pt x="1166" y="361"/>
                  </a:lnTo>
                  <a:lnTo>
                    <a:pt x="1162" y="369"/>
                  </a:lnTo>
                  <a:lnTo>
                    <a:pt x="1155" y="376"/>
                  </a:lnTo>
                  <a:lnTo>
                    <a:pt x="1150" y="385"/>
                  </a:lnTo>
                  <a:lnTo>
                    <a:pt x="1145" y="393"/>
                  </a:lnTo>
                  <a:lnTo>
                    <a:pt x="1138" y="402"/>
                  </a:lnTo>
                  <a:lnTo>
                    <a:pt x="1132" y="408"/>
                  </a:lnTo>
                  <a:lnTo>
                    <a:pt x="1127" y="417"/>
                  </a:lnTo>
                  <a:lnTo>
                    <a:pt x="1120" y="425"/>
                  </a:lnTo>
                  <a:lnTo>
                    <a:pt x="1115" y="434"/>
                  </a:lnTo>
                  <a:lnTo>
                    <a:pt x="1108" y="441"/>
                  </a:lnTo>
                  <a:lnTo>
                    <a:pt x="1103" y="449"/>
                  </a:lnTo>
                  <a:lnTo>
                    <a:pt x="1096" y="457"/>
                  </a:lnTo>
                  <a:lnTo>
                    <a:pt x="1091" y="466"/>
                  </a:lnTo>
                  <a:lnTo>
                    <a:pt x="1083" y="473"/>
                  </a:lnTo>
                  <a:lnTo>
                    <a:pt x="1077" y="481"/>
                  </a:lnTo>
                  <a:lnTo>
                    <a:pt x="1072" y="490"/>
                  </a:lnTo>
                  <a:lnTo>
                    <a:pt x="1066" y="498"/>
                  </a:lnTo>
                  <a:lnTo>
                    <a:pt x="1059" y="507"/>
                  </a:lnTo>
                  <a:lnTo>
                    <a:pt x="1054" y="515"/>
                  </a:lnTo>
                  <a:lnTo>
                    <a:pt x="1047" y="524"/>
                  </a:lnTo>
                  <a:lnTo>
                    <a:pt x="1042" y="532"/>
                  </a:lnTo>
                  <a:lnTo>
                    <a:pt x="1035" y="539"/>
                  </a:lnTo>
                  <a:lnTo>
                    <a:pt x="1030" y="547"/>
                  </a:lnTo>
                  <a:lnTo>
                    <a:pt x="1023" y="556"/>
                  </a:lnTo>
                  <a:lnTo>
                    <a:pt x="1018" y="564"/>
                  </a:lnTo>
                  <a:lnTo>
                    <a:pt x="1011" y="571"/>
                  </a:lnTo>
                  <a:lnTo>
                    <a:pt x="1006" y="579"/>
                  </a:lnTo>
                  <a:lnTo>
                    <a:pt x="1001" y="588"/>
                  </a:lnTo>
                  <a:lnTo>
                    <a:pt x="996" y="595"/>
                  </a:lnTo>
                  <a:lnTo>
                    <a:pt x="991" y="603"/>
                  </a:lnTo>
                  <a:lnTo>
                    <a:pt x="986" y="610"/>
                  </a:lnTo>
                  <a:lnTo>
                    <a:pt x="981" y="617"/>
                  </a:lnTo>
                  <a:lnTo>
                    <a:pt x="976" y="625"/>
                  </a:lnTo>
                  <a:lnTo>
                    <a:pt x="971" y="632"/>
                  </a:lnTo>
                  <a:lnTo>
                    <a:pt x="966" y="640"/>
                  </a:lnTo>
                  <a:lnTo>
                    <a:pt x="961" y="647"/>
                  </a:lnTo>
                  <a:lnTo>
                    <a:pt x="955" y="654"/>
                  </a:lnTo>
                  <a:lnTo>
                    <a:pt x="950" y="659"/>
                  </a:lnTo>
                  <a:lnTo>
                    <a:pt x="945" y="666"/>
                  </a:lnTo>
                  <a:lnTo>
                    <a:pt x="940" y="673"/>
                  </a:lnTo>
                  <a:lnTo>
                    <a:pt x="935" y="679"/>
                  </a:lnTo>
                  <a:lnTo>
                    <a:pt x="930" y="686"/>
                  </a:lnTo>
                  <a:lnTo>
                    <a:pt x="925" y="693"/>
                  </a:lnTo>
                  <a:lnTo>
                    <a:pt x="918" y="698"/>
                  </a:lnTo>
                  <a:lnTo>
                    <a:pt x="913" y="705"/>
                  </a:lnTo>
                  <a:lnTo>
                    <a:pt x="908" y="710"/>
                  </a:lnTo>
                  <a:lnTo>
                    <a:pt x="903" y="717"/>
                  </a:lnTo>
                  <a:lnTo>
                    <a:pt x="896" y="722"/>
                  </a:lnTo>
                  <a:lnTo>
                    <a:pt x="891" y="729"/>
                  </a:lnTo>
                  <a:lnTo>
                    <a:pt x="884" y="734"/>
                  </a:lnTo>
                  <a:lnTo>
                    <a:pt x="879" y="740"/>
                  </a:lnTo>
                  <a:lnTo>
                    <a:pt x="872" y="746"/>
                  </a:lnTo>
                  <a:lnTo>
                    <a:pt x="867" y="751"/>
                  </a:lnTo>
                  <a:lnTo>
                    <a:pt x="861" y="756"/>
                  </a:lnTo>
                  <a:lnTo>
                    <a:pt x="855" y="761"/>
                  </a:lnTo>
                  <a:lnTo>
                    <a:pt x="849" y="766"/>
                  </a:lnTo>
                  <a:lnTo>
                    <a:pt x="842" y="771"/>
                  </a:lnTo>
                  <a:lnTo>
                    <a:pt x="835" y="776"/>
                  </a:lnTo>
                  <a:lnTo>
                    <a:pt x="830" y="783"/>
                  </a:lnTo>
                  <a:lnTo>
                    <a:pt x="823" y="786"/>
                  </a:lnTo>
                  <a:lnTo>
                    <a:pt x="816" y="791"/>
                  </a:lnTo>
                  <a:lnTo>
                    <a:pt x="811" y="796"/>
                  </a:lnTo>
                  <a:lnTo>
                    <a:pt x="805" y="801"/>
                  </a:lnTo>
                  <a:lnTo>
                    <a:pt x="798" y="807"/>
                  </a:lnTo>
                  <a:lnTo>
                    <a:pt x="791" y="812"/>
                  </a:lnTo>
                  <a:lnTo>
                    <a:pt x="786" y="817"/>
                  </a:lnTo>
                  <a:lnTo>
                    <a:pt x="779" y="822"/>
                  </a:lnTo>
                  <a:lnTo>
                    <a:pt x="772" y="827"/>
                  </a:lnTo>
                  <a:lnTo>
                    <a:pt x="766" y="830"/>
                  </a:lnTo>
                  <a:lnTo>
                    <a:pt x="759" y="835"/>
                  </a:lnTo>
                  <a:lnTo>
                    <a:pt x="754" y="840"/>
                  </a:lnTo>
                  <a:lnTo>
                    <a:pt x="747" y="844"/>
                  </a:lnTo>
                  <a:lnTo>
                    <a:pt x="739" y="849"/>
                  </a:lnTo>
                  <a:lnTo>
                    <a:pt x="733" y="852"/>
                  </a:lnTo>
                  <a:lnTo>
                    <a:pt x="727" y="857"/>
                  </a:lnTo>
                  <a:lnTo>
                    <a:pt x="720" y="861"/>
                  </a:lnTo>
                  <a:lnTo>
                    <a:pt x="715" y="866"/>
                  </a:lnTo>
                  <a:lnTo>
                    <a:pt x="708" y="871"/>
                  </a:lnTo>
                  <a:lnTo>
                    <a:pt x="701" y="876"/>
                  </a:lnTo>
                  <a:lnTo>
                    <a:pt x="694" y="879"/>
                  </a:lnTo>
                  <a:lnTo>
                    <a:pt x="689" y="884"/>
                  </a:lnTo>
                  <a:lnTo>
                    <a:pt x="683" y="888"/>
                  </a:lnTo>
                  <a:lnTo>
                    <a:pt x="678" y="893"/>
                  </a:lnTo>
                  <a:lnTo>
                    <a:pt x="671" y="896"/>
                  </a:lnTo>
                  <a:lnTo>
                    <a:pt x="664" y="901"/>
                  </a:lnTo>
                  <a:lnTo>
                    <a:pt x="657" y="905"/>
                  </a:lnTo>
                  <a:lnTo>
                    <a:pt x="652" y="910"/>
                  </a:lnTo>
                  <a:lnTo>
                    <a:pt x="645" y="913"/>
                  </a:lnTo>
                  <a:lnTo>
                    <a:pt x="640" y="918"/>
                  </a:lnTo>
                  <a:lnTo>
                    <a:pt x="635" y="922"/>
                  </a:lnTo>
                  <a:lnTo>
                    <a:pt x="628" y="927"/>
                  </a:lnTo>
                  <a:lnTo>
                    <a:pt x="623" y="930"/>
                  </a:lnTo>
                  <a:lnTo>
                    <a:pt x="618" y="935"/>
                  </a:lnTo>
                  <a:lnTo>
                    <a:pt x="613" y="939"/>
                  </a:lnTo>
                  <a:lnTo>
                    <a:pt x="606" y="944"/>
                  </a:lnTo>
                  <a:lnTo>
                    <a:pt x="601" y="949"/>
                  </a:lnTo>
                  <a:lnTo>
                    <a:pt x="596" y="954"/>
                  </a:lnTo>
                  <a:lnTo>
                    <a:pt x="591" y="957"/>
                  </a:lnTo>
                  <a:lnTo>
                    <a:pt x="588" y="962"/>
                  </a:lnTo>
                  <a:lnTo>
                    <a:pt x="581" y="966"/>
                  </a:lnTo>
                  <a:lnTo>
                    <a:pt x="576" y="971"/>
                  </a:lnTo>
                  <a:lnTo>
                    <a:pt x="571" y="974"/>
                  </a:lnTo>
                  <a:lnTo>
                    <a:pt x="566" y="979"/>
                  </a:lnTo>
                  <a:lnTo>
                    <a:pt x="561" y="984"/>
                  </a:lnTo>
                  <a:lnTo>
                    <a:pt x="556" y="988"/>
                  </a:lnTo>
                  <a:lnTo>
                    <a:pt x="552" y="993"/>
                  </a:lnTo>
                  <a:lnTo>
                    <a:pt x="547" y="998"/>
                  </a:lnTo>
                  <a:lnTo>
                    <a:pt x="542" y="1003"/>
                  </a:lnTo>
                  <a:lnTo>
                    <a:pt x="537" y="1006"/>
                  </a:lnTo>
                  <a:lnTo>
                    <a:pt x="533" y="1012"/>
                  </a:lnTo>
                  <a:lnTo>
                    <a:pt x="528" y="1017"/>
                  </a:lnTo>
                  <a:lnTo>
                    <a:pt x="523" y="1022"/>
                  </a:lnTo>
                  <a:lnTo>
                    <a:pt x="520" y="1025"/>
                  </a:lnTo>
                  <a:lnTo>
                    <a:pt x="515" y="1030"/>
                  </a:lnTo>
                  <a:lnTo>
                    <a:pt x="511" y="1035"/>
                  </a:lnTo>
                  <a:lnTo>
                    <a:pt x="506" y="1039"/>
                  </a:lnTo>
                  <a:lnTo>
                    <a:pt x="501" y="1044"/>
                  </a:lnTo>
                  <a:lnTo>
                    <a:pt x="496" y="1049"/>
                  </a:lnTo>
                  <a:lnTo>
                    <a:pt x="493" y="1054"/>
                  </a:lnTo>
                  <a:lnTo>
                    <a:pt x="488" y="1057"/>
                  </a:lnTo>
                  <a:lnTo>
                    <a:pt x="484" y="1062"/>
                  </a:lnTo>
                  <a:lnTo>
                    <a:pt x="481" y="1067"/>
                  </a:lnTo>
                  <a:lnTo>
                    <a:pt x="478" y="1073"/>
                  </a:lnTo>
                  <a:lnTo>
                    <a:pt x="472" y="1078"/>
                  </a:lnTo>
                  <a:lnTo>
                    <a:pt x="469" y="1081"/>
                  </a:lnTo>
                  <a:lnTo>
                    <a:pt x="464" y="1086"/>
                  </a:lnTo>
                  <a:lnTo>
                    <a:pt x="462" y="1091"/>
                  </a:lnTo>
                  <a:lnTo>
                    <a:pt x="457" y="1096"/>
                  </a:lnTo>
                  <a:lnTo>
                    <a:pt x="454" y="1100"/>
                  </a:lnTo>
                  <a:lnTo>
                    <a:pt x="450" y="1105"/>
                  </a:lnTo>
                  <a:lnTo>
                    <a:pt x="449" y="1110"/>
                  </a:lnTo>
                  <a:lnTo>
                    <a:pt x="445" y="1115"/>
                  </a:lnTo>
                  <a:lnTo>
                    <a:pt x="442" y="1118"/>
                  </a:lnTo>
                  <a:lnTo>
                    <a:pt x="437" y="1123"/>
                  </a:lnTo>
                  <a:lnTo>
                    <a:pt x="435" y="1128"/>
                  </a:lnTo>
                  <a:lnTo>
                    <a:pt x="432" y="1132"/>
                  </a:lnTo>
                  <a:lnTo>
                    <a:pt x="428" y="1137"/>
                  </a:lnTo>
                  <a:lnTo>
                    <a:pt x="425" y="1142"/>
                  </a:lnTo>
                  <a:lnTo>
                    <a:pt x="423" y="1147"/>
                  </a:lnTo>
                  <a:lnTo>
                    <a:pt x="420" y="1151"/>
                  </a:lnTo>
                  <a:lnTo>
                    <a:pt x="417" y="1156"/>
                  </a:lnTo>
                  <a:lnTo>
                    <a:pt x="413" y="1159"/>
                  </a:lnTo>
                  <a:lnTo>
                    <a:pt x="411" y="1164"/>
                  </a:lnTo>
                  <a:lnTo>
                    <a:pt x="410" y="1167"/>
                  </a:lnTo>
                  <a:lnTo>
                    <a:pt x="406" y="1173"/>
                  </a:lnTo>
                  <a:lnTo>
                    <a:pt x="405" y="1176"/>
                  </a:lnTo>
                  <a:lnTo>
                    <a:pt x="403" y="1181"/>
                  </a:lnTo>
                  <a:lnTo>
                    <a:pt x="398" y="1189"/>
                  </a:lnTo>
                  <a:lnTo>
                    <a:pt x="395" y="1196"/>
                  </a:lnTo>
                  <a:lnTo>
                    <a:pt x="389" y="1205"/>
                  </a:lnTo>
                  <a:lnTo>
                    <a:pt x="388" y="1213"/>
                  </a:lnTo>
                  <a:lnTo>
                    <a:pt x="384" y="1220"/>
                  </a:lnTo>
                  <a:lnTo>
                    <a:pt x="383" y="1227"/>
                  </a:lnTo>
                  <a:lnTo>
                    <a:pt x="379" y="1234"/>
                  </a:lnTo>
                  <a:lnTo>
                    <a:pt x="379" y="1242"/>
                  </a:lnTo>
                  <a:lnTo>
                    <a:pt x="376" y="1247"/>
                  </a:lnTo>
                  <a:lnTo>
                    <a:pt x="373" y="1252"/>
                  </a:lnTo>
                  <a:lnTo>
                    <a:pt x="366" y="1257"/>
                  </a:lnTo>
                  <a:lnTo>
                    <a:pt x="359" y="1259"/>
                  </a:lnTo>
                  <a:lnTo>
                    <a:pt x="352" y="1261"/>
                  </a:lnTo>
                  <a:lnTo>
                    <a:pt x="349" y="1261"/>
                  </a:lnTo>
                  <a:lnTo>
                    <a:pt x="344" y="1262"/>
                  </a:lnTo>
                  <a:lnTo>
                    <a:pt x="339" y="1262"/>
                  </a:lnTo>
                  <a:lnTo>
                    <a:pt x="332" y="1262"/>
                  </a:lnTo>
                  <a:lnTo>
                    <a:pt x="327" y="1262"/>
                  </a:lnTo>
                  <a:lnTo>
                    <a:pt x="320" y="1262"/>
                  </a:lnTo>
                  <a:lnTo>
                    <a:pt x="313" y="1264"/>
                  </a:lnTo>
                  <a:lnTo>
                    <a:pt x="306" y="1262"/>
                  </a:lnTo>
                  <a:lnTo>
                    <a:pt x="300" y="1262"/>
                  </a:lnTo>
                  <a:lnTo>
                    <a:pt x="291" y="1261"/>
                  </a:lnTo>
                  <a:lnTo>
                    <a:pt x="284" y="1261"/>
                  </a:lnTo>
                  <a:lnTo>
                    <a:pt x="276" y="1259"/>
                  </a:lnTo>
                  <a:lnTo>
                    <a:pt x="267" y="1259"/>
                  </a:lnTo>
                  <a:lnTo>
                    <a:pt x="261" y="1257"/>
                  </a:lnTo>
                  <a:lnTo>
                    <a:pt x="252" y="1257"/>
                  </a:lnTo>
                  <a:lnTo>
                    <a:pt x="244" y="1254"/>
                  </a:lnTo>
                  <a:lnTo>
                    <a:pt x="235" y="1252"/>
                  </a:lnTo>
                  <a:lnTo>
                    <a:pt x="227" y="1250"/>
                  </a:lnTo>
                  <a:lnTo>
                    <a:pt x="218" y="1250"/>
                  </a:lnTo>
                  <a:lnTo>
                    <a:pt x="210" y="1247"/>
                  </a:lnTo>
                  <a:lnTo>
                    <a:pt x="201" y="1245"/>
                  </a:lnTo>
                  <a:lnTo>
                    <a:pt x="193" y="1244"/>
                  </a:lnTo>
                  <a:lnTo>
                    <a:pt x="184" y="1242"/>
                  </a:lnTo>
                  <a:lnTo>
                    <a:pt x="174" y="1240"/>
                  </a:lnTo>
                  <a:lnTo>
                    <a:pt x="166" y="1239"/>
                  </a:lnTo>
                  <a:lnTo>
                    <a:pt x="157" y="1235"/>
                  </a:lnTo>
                  <a:lnTo>
                    <a:pt x="149" y="1234"/>
                  </a:lnTo>
                  <a:lnTo>
                    <a:pt x="139" y="1232"/>
                  </a:lnTo>
                  <a:lnTo>
                    <a:pt x="132" y="1228"/>
                  </a:lnTo>
                  <a:lnTo>
                    <a:pt x="123" y="1227"/>
                  </a:lnTo>
                  <a:lnTo>
                    <a:pt x="115" y="1225"/>
                  </a:lnTo>
                  <a:lnTo>
                    <a:pt x="106" y="1223"/>
                  </a:lnTo>
                  <a:lnTo>
                    <a:pt x="100" y="1220"/>
                  </a:lnTo>
                  <a:lnTo>
                    <a:pt x="91" y="1218"/>
                  </a:lnTo>
                  <a:lnTo>
                    <a:pt x="84" y="1217"/>
                  </a:lnTo>
                  <a:lnTo>
                    <a:pt x="76" y="1215"/>
                  </a:lnTo>
                  <a:lnTo>
                    <a:pt x="69" y="1212"/>
                  </a:lnTo>
                  <a:lnTo>
                    <a:pt x="62" y="1210"/>
                  </a:lnTo>
                  <a:lnTo>
                    <a:pt x="57" y="1208"/>
                  </a:lnTo>
                  <a:lnTo>
                    <a:pt x="51" y="1206"/>
                  </a:lnTo>
                  <a:lnTo>
                    <a:pt x="44" y="1205"/>
                  </a:lnTo>
                  <a:lnTo>
                    <a:pt x="37" y="1203"/>
                  </a:lnTo>
                  <a:lnTo>
                    <a:pt x="34" y="1201"/>
                  </a:lnTo>
                  <a:lnTo>
                    <a:pt x="27" y="1198"/>
                  </a:lnTo>
                  <a:lnTo>
                    <a:pt x="23" y="1198"/>
                  </a:lnTo>
                  <a:lnTo>
                    <a:pt x="18" y="1196"/>
                  </a:lnTo>
                  <a:lnTo>
                    <a:pt x="15" y="1196"/>
                  </a:lnTo>
                  <a:lnTo>
                    <a:pt x="8" y="1193"/>
                  </a:lnTo>
                  <a:lnTo>
                    <a:pt x="3" y="1191"/>
                  </a:lnTo>
                  <a:lnTo>
                    <a:pt x="1" y="1191"/>
                  </a:lnTo>
                  <a:lnTo>
                    <a:pt x="0" y="1191"/>
                  </a:lnTo>
                  <a:lnTo>
                    <a:pt x="0" y="1191"/>
                  </a:lnTo>
                  <a:close/>
                </a:path>
              </a:pathLst>
            </a:custGeom>
            <a:solidFill>
              <a:srgbClr val="FFD4D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" name="Freeform 140"/>
            <p:cNvSpPr>
              <a:spLocks/>
            </p:cNvSpPr>
            <p:nvPr/>
          </p:nvSpPr>
          <p:spPr bwMode="auto">
            <a:xfrm>
              <a:off x="1624013" y="1673225"/>
              <a:ext cx="1484313" cy="425450"/>
            </a:xfrm>
            <a:custGeom>
              <a:avLst/>
              <a:gdLst/>
              <a:ahLst/>
              <a:cxnLst>
                <a:cxn ang="0">
                  <a:pos x="20" y="258"/>
                </a:cxn>
                <a:cxn ang="0">
                  <a:pos x="51" y="246"/>
                </a:cxn>
                <a:cxn ang="0">
                  <a:pos x="88" y="229"/>
                </a:cxn>
                <a:cxn ang="0">
                  <a:pos x="127" y="207"/>
                </a:cxn>
                <a:cxn ang="0">
                  <a:pos x="171" y="185"/>
                </a:cxn>
                <a:cxn ang="0">
                  <a:pos x="218" y="159"/>
                </a:cxn>
                <a:cxn ang="0">
                  <a:pos x="266" y="134"/>
                </a:cxn>
                <a:cxn ang="0">
                  <a:pos x="313" y="108"/>
                </a:cxn>
                <a:cxn ang="0">
                  <a:pos x="361" y="83"/>
                </a:cxn>
                <a:cxn ang="0">
                  <a:pos x="405" y="61"/>
                </a:cxn>
                <a:cxn ang="0">
                  <a:pos x="447" y="41"/>
                </a:cxn>
                <a:cxn ang="0">
                  <a:pos x="488" y="24"/>
                </a:cxn>
                <a:cxn ang="0">
                  <a:pos x="522" y="14"/>
                </a:cxn>
                <a:cxn ang="0">
                  <a:pos x="554" y="5"/>
                </a:cxn>
                <a:cxn ang="0">
                  <a:pos x="588" y="0"/>
                </a:cxn>
                <a:cxn ang="0">
                  <a:pos x="623" y="0"/>
                </a:cxn>
                <a:cxn ang="0">
                  <a:pos x="656" y="0"/>
                </a:cxn>
                <a:cxn ang="0">
                  <a:pos x="689" y="2"/>
                </a:cxn>
                <a:cxn ang="0">
                  <a:pos x="723" y="5"/>
                </a:cxn>
                <a:cxn ang="0">
                  <a:pos x="755" y="10"/>
                </a:cxn>
                <a:cxn ang="0">
                  <a:pos x="786" y="15"/>
                </a:cxn>
                <a:cxn ang="0">
                  <a:pos x="815" y="19"/>
                </a:cxn>
                <a:cxn ang="0">
                  <a:pos x="842" y="22"/>
                </a:cxn>
                <a:cxn ang="0">
                  <a:pos x="866" y="24"/>
                </a:cxn>
                <a:cxn ang="0">
                  <a:pos x="900" y="25"/>
                </a:cxn>
                <a:cxn ang="0">
                  <a:pos x="923" y="22"/>
                </a:cxn>
                <a:cxn ang="0">
                  <a:pos x="935" y="25"/>
                </a:cxn>
                <a:cxn ang="0">
                  <a:pos x="915" y="31"/>
                </a:cxn>
                <a:cxn ang="0">
                  <a:pos x="886" y="31"/>
                </a:cxn>
                <a:cxn ang="0">
                  <a:pos x="861" y="31"/>
                </a:cxn>
                <a:cxn ang="0">
                  <a:pos x="832" y="29"/>
                </a:cxn>
                <a:cxn ang="0">
                  <a:pos x="794" y="24"/>
                </a:cxn>
                <a:cxn ang="0">
                  <a:pos x="754" y="19"/>
                </a:cxn>
                <a:cxn ang="0">
                  <a:pos x="713" y="14"/>
                </a:cxn>
                <a:cxn ang="0">
                  <a:pos x="676" y="12"/>
                </a:cxn>
                <a:cxn ang="0">
                  <a:pos x="644" y="14"/>
                </a:cxn>
                <a:cxn ang="0">
                  <a:pos x="613" y="14"/>
                </a:cxn>
                <a:cxn ang="0">
                  <a:pos x="586" y="17"/>
                </a:cxn>
                <a:cxn ang="0">
                  <a:pos x="562" y="22"/>
                </a:cxn>
                <a:cxn ang="0">
                  <a:pos x="535" y="27"/>
                </a:cxn>
                <a:cxn ang="0">
                  <a:pos x="501" y="39"/>
                </a:cxn>
                <a:cxn ang="0">
                  <a:pos x="474" y="53"/>
                </a:cxn>
                <a:cxn ang="0">
                  <a:pos x="450" y="63"/>
                </a:cxn>
                <a:cxn ang="0">
                  <a:pos x="428" y="75"/>
                </a:cxn>
                <a:cxn ang="0">
                  <a:pos x="401" y="90"/>
                </a:cxn>
                <a:cxn ang="0">
                  <a:pos x="367" y="107"/>
                </a:cxn>
                <a:cxn ang="0">
                  <a:pos x="330" y="127"/>
                </a:cxn>
                <a:cxn ang="0">
                  <a:pos x="290" y="147"/>
                </a:cxn>
                <a:cxn ang="0">
                  <a:pos x="251" y="169"/>
                </a:cxn>
                <a:cxn ang="0">
                  <a:pos x="210" y="190"/>
                </a:cxn>
                <a:cxn ang="0">
                  <a:pos x="173" y="210"/>
                </a:cxn>
                <a:cxn ang="0">
                  <a:pos x="139" y="227"/>
                </a:cxn>
                <a:cxn ang="0">
                  <a:pos x="110" y="242"/>
                </a:cxn>
                <a:cxn ang="0">
                  <a:pos x="88" y="252"/>
                </a:cxn>
                <a:cxn ang="0">
                  <a:pos x="62" y="264"/>
                </a:cxn>
                <a:cxn ang="0">
                  <a:pos x="29" y="268"/>
                </a:cxn>
                <a:cxn ang="0">
                  <a:pos x="7" y="266"/>
                </a:cxn>
              </a:cxnLst>
              <a:rect l="0" t="0" r="r" b="b"/>
              <a:pathLst>
                <a:path w="935" h="268">
                  <a:moveTo>
                    <a:pt x="0" y="264"/>
                  </a:moveTo>
                  <a:lnTo>
                    <a:pt x="3" y="263"/>
                  </a:lnTo>
                  <a:lnTo>
                    <a:pt x="8" y="261"/>
                  </a:lnTo>
                  <a:lnTo>
                    <a:pt x="13" y="259"/>
                  </a:lnTo>
                  <a:lnTo>
                    <a:pt x="20" y="258"/>
                  </a:lnTo>
                  <a:lnTo>
                    <a:pt x="25" y="256"/>
                  </a:lnTo>
                  <a:lnTo>
                    <a:pt x="30" y="252"/>
                  </a:lnTo>
                  <a:lnTo>
                    <a:pt x="37" y="251"/>
                  </a:lnTo>
                  <a:lnTo>
                    <a:pt x="44" y="247"/>
                  </a:lnTo>
                  <a:lnTo>
                    <a:pt x="51" y="246"/>
                  </a:lnTo>
                  <a:lnTo>
                    <a:pt x="57" y="242"/>
                  </a:lnTo>
                  <a:lnTo>
                    <a:pt x="64" y="239"/>
                  </a:lnTo>
                  <a:lnTo>
                    <a:pt x="71" y="236"/>
                  </a:lnTo>
                  <a:lnTo>
                    <a:pt x="79" y="232"/>
                  </a:lnTo>
                  <a:lnTo>
                    <a:pt x="88" y="229"/>
                  </a:lnTo>
                  <a:lnTo>
                    <a:pt x="95" y="224"/>
                  </a:lnTo>
                  <a:lnTo>
                    <a:pt x="103" y="222"/>
                  </a:lnTo>
                  <a:lnTo>
                    <a:pt x="112" y="217"/>
                  </a:lnTo>
                  <a:lnTo>
                    <a:pt x="120" y="212"/>
                  </a:lnTo>
                  <a:lnTo>
                    <a:pt x="127" y="207"/>
                  </a:lnTo>
                  <a:lnTo>
                    <a:pt x="137" y="203"/>
                  </a:lnTo>
                  <a:lnTo>
                    <a:pt x="145" y="198"/>
                  </a:lnTo>
                  <a:lnTo>
                    <a:pt x="154" y="195"/>
                  </a:lnTo>
                  <a:lnTo>
                    <a:pt x="162" y="190"/>
                  </a:lnTo>
                  <a:lnTo>
                    <a:pt x="171" y="185"/>
                  </a:lnTo>
                  <a:lnTo>
                    <a:pt x="181" y="180"/>
                  </a:lnTo>
                  <a:lnTo>
                    <a:pt x="190" y="175"/>
                  </a:lnTo>
                  <a:lnTo>
                    <a:pt x="200" y="169"/>
                  </a:lnTo>
                  <a:lnTo>
                    <a:pt x="208" y="164"/>
                  </a:lnTo>
                  <a:lnTo>
                    <a:pt x="218" y="159"/>
                  </a:lnTo>
                  <a:lnTo>
                    <a:pt x="229" y="154"/>
                  </a:lnTo>
                  <a:lnTo>
                    <a:pt x="237" y="149"/>
                  </a:lnTo>
                  <a:lnTo>
                    <a:pt x="247" y="146"/>
                  </a:lnTo>
                  <a:lnTo>
                    <a:pt x="256" y="139"/>
                  </a:lnTo>
                  <a:lnTo>
                    <a:pt x="266" y="134"/>
                  </a:lnTo>
                  <a:lnTo>
                    <a:pt x="274" y="129"/>
                  </a:lnTo>
                  <a:lnTo>
                    <a:pt x="284" y="124"/>
                  </a:lnTo>
                  <a:lnTo>
                    <a:pt x="295" y="119"/>
                  </a:lnTo>
                  <a:lnTo>
                    <a:pt x="305" y="114"/>
                  </a:lnTo>
                  <a:lnTo>
                    <a:pt x="313" y="108"/>
                  </a:lnTo>
                  <a:lnTo>
                    <a:pt x="323" y="103"/>
                  </a:lnTo>
                  <a:lnTo>
                    <a:pt x="332" y="98"/>
                  </a:lnTo>
                  <a:lnTo>
                    <a:pt x="342" y="93"/>
                  </a:lnTo>
                  <a:lnTo>
                    <a:pt x="351" y="88"/>
                  </a:lnTo>
                  <a:lnTo>
                    <a:pt x="361" y="83"/>
                  </a:lnTo>
                  <a:lnTo>
                    <a:pt x="369" y="80"/>
                  </a:lnTo>
                  <a:lnTo>
                    <a:pt x="379" y="75"/>
                  </a:lnTo>
                  <a:lnTo>
                    <a:pt x="388" y="69"/>
                  </a:lnTo>
                  <a:lnTo>
                    <a:pt x="396" y="66"/>
                  </a:lnTo>
                  <a:lnTo>
                    <a:pt x="405" y="61"/>
                  </a:lnTo>
                  <a:lnTo>
                    <a:pt x="413" y="56"/>
                  </a:lnTo>
                  <a:lnTo>
                    <a:pt x="422" y="53"/>
                  </a:lnTo>
                  <a:lnTo>
                    <a:pt x="432" y="47"/>
                  </a:lnTo>
                  <a:lnTo>
                    <a:pt x="439" y="44"/>
                  </a:lnTo>
                  <a:lnTo>
                    <a:pt x="447" y="41"/>
                  </a:lnTo>
                  <a:lnTo>
                    <a:pt x="456" y="36"/>
                  </a:lnTo>
                  <a:lnTo>
                    <a:pt x="464" y="34"/>
                  </a:lnTo>
                  <a:lnTo>
                    <a:pt x="473" y="29"/>
                  </a:lnTo>
                  <a:lnTo>
                    <a:pt x="479" y="27"/>
                  </a:lnTo>
                  <a:lnTo>
                    <a:pt x="488" y="24"/>
                  </a:lnTo>
                  <a:lnTo>
                    <a:pt x="495" y="22"/>
                  </a:lnTo>
                  <a:lnTo>
                    <a:pt x="501" y="19"/>
                  </a:lnTo>
                  <a:lnTo>
                    <a:pt x="508" y="17"/>
                  </a:lnTo>
                  <a:lnTo>
                    <a:pt x="515" y="15"/>
                  </a:lnTo>
                  <a:lnTo>
                    <a:pt x="522" y="14"/>
                  </a:lnTo>
                  <a:lnTo>
                    <a:pt x="528" y="10"/>
                  </a:lnTo>
                  <a:lnTo>
                    <a:pt x="535" y="8"/>
                  </a:lnTo>
                  <a:lnTo>
                    <a:pt x="540" y="7"/>
                  </a:lnTo>
                  <a:lnTo>
                    <a:pt x="547" y="7"/>
                  </a:lnTo>
                  <a:lnTo>
                    <a:pt x="554" y="5"/>
                  </a:lnTo>
                  <a:lnTo>
                    <a:pt x="561" y="3"/>
                  </a:lnTo>
                  <a:lnTo>
                    <a:pt x="567" y="2"/>
                  </a:lnTo>
                  <a:lnTo>
                    <a:pt x="574" y="2"/>
                  </a:lnTo>
                  <a:lnTo>
                    <a:pt x="581" y="2"/>
                  </a:lnTo>
                  <a:lnTo>
                    <a:pt x="588" y="0"/>
                  </a:lnTo>
                  <a:lnTo>
                    <a:pt x="595" y="0"/>
                  </a:lnTo>
                  <a:lnTo>
                    <a:pt x="601" y="0"/>
                  </a:lnTo>
                  <a:lnTo>
                    <a:pt x="608" y="0"/>
                  </a:lnTo>
                  <a:lnTo>
                    <a:pt x="615" y="0"/>
                  </a:lnTo>
                  <a:lnTo>
                    <a:pt x="623" y="0"/>
                  </a:lnTo>
                  <a:lnTo>
                    <a:pt x="630" y="0"/>
                  </a:lnTo>
                  <a:lnTo>
                    <a:pt x="635" y="0"/>
                  </a:lnTo>
                  <a:lnTo>
                    <a:pt x="642" y="0"/>
                  </a:lnTo>
                  <a:lnTo>
                    <a:pt x="649" y="0"/>
                  </a:lnTo>
                  <a:lnTo>
                    <a:pt x="656" y="0"/>
                  </a:lnTo>
                  <a:lnTo>
                    <a:pt x="664" y="0"/>
                  </a:lnTo>
                  <a:lnTo>
                    <a:pt x="671" y="0"/>
                  </a:lnTo>
                  <a:lnTo>
                    <a:pt x="678" y="2"/>
                  </a:lnTo>
                  <a:lnTo>
                    <a:pt x="684" y="2"/>
                  </a:lnTo>
                  <a:lnTo>
                    <a:pt x="689" y="2"/>
                  </a:lnTo>
                  <a:lnTo>
                    <a:pt x="698" y="2"/>
                  </a:lnTo>
                  <a:lnTo>
                    <a:pt x="703" y="3"/>
                  </a:lnTo>
                  <a:lnTo>
                    <a:pt x="710" y="3"/>
                  </a:lnTo>
                  <a:lnTo>
                    <a:pt x="717" y="5"/>
                  </a:lnTo>
                  <a:lnTo>
                    <a:pt x="723" y="5"/>
                  </a:lnTo>
                  <a:lnTo>
                    <a:pt x="730" y="7"/>
                  </a:lnTo>
                  <a:lnTo>
                    <a:pt x="737" y="8"/>
                  </a:lnTo>
                  <a:lnTo>
                    <a:pt x="744" y="8"/>
                  </a:lnTo>
                  <a:lnTo>
                    <a:pt x="750" y="10"/>
                  </a:lnTo>
                  <a:lnTo>
                    <a:pt x="755" y="10"/>
                  </a:lnTo>
                  <a:lnTo>
                    <a:pt x="762" y="10"/>
                  </a:lnTo>
                  <a:lnTo>
                    <a:pt x="767" y="12"/>
                  </a:lnTo>
                  <a:lnTo>
                    <a:pt x="774" y="12"/>
                  </a:lnTo>
                  <a:lnTo>
                    <a:pt x="781" y="14"/>
                  </a:lnTo>
                  <a:lnTo>
                    <a:pt x="786" y="15"/>
                  </a:lnTo>
                  <a:lnTo>
                    <a:pt x="791" y="15"/>
                  </a:lnTo>
                  <a:lnTo>
                    <a:pt x="798" y="17"/>
                  </a:lnTo>
                  <a:lnTo>
                    <a:pt x="803" y="17"/>
                  </a:lnTo>
                  <a:lnTo>
                    <a:pt x="810" y="19"/>
                  </a:lnTo>
                  <a:lnTo>
                    <a:pt x="815" y="19"/>
                  </a:lnTo>
                  <a:lnTo>
                    <a:pt x="820" y="19"/>
                  </a:lnTo>
                  <a:lnTo>
                    <a:pt x="825" y="19"/>
                  </a:lnTo>
                  <a:lnTo>
                    <a:pt x="832" y="20"/>
                  </a:lnTo>
                  <a:lnTo>
                    <a:pt x="837" y="20"/>
                  </a:lnTo>
                  <a:lnTo>
                    <a:pt x="842" y="22"/>
                  </a:lnTo>
                  <a:lnTo>
                    <a:pt x="845" y="22"/>
                  </a:lnTo>
                  <a:lnTo>
                    <a:pt x="850" y="22"/>
                  </a:lnTo>
                  <a:lnTo>
                    <a:pt x="855" y="22"/>
                  </a:lnTo>
                  <a:lnTo>
                    <a:pt x="861" y="24"/>
                  </a:lnTo>
                  <a:lnTo>
                    <a:pt x="866" y="24"/>
                  </a:lnTo>
                  <a:lnTo>
                    <a:pt x="869" y="25"/>
                  </a:lnTo>
                  <a:lnTo>
                    <a:pt x="877" y="25"/>
                  </a:lnTo>
                  <a:lnTo>
                    <a:pt x="886" y="25"/>
                  </a:lnTo>
                  <a:lnTo>
                    <a:pt x="893" y="25"/>
                  </a:lnTo>
                  <a:lnTo>
                    <a:pt x="900" y="25"/>
                  </a:lnTo>
                  <a:lnTo>
                    <a:pt x="905" y="24"/>
                  </a:lnTo>
                  <a:lnTo>
                    <a:pt x="910" y="22"/>
                  </a:lnTo>
                  <a:lnTo>
                    <a:pt x="915" y="22"/>
                  </a:lnTo>
                  <a:lnTo>
                    <a:pt x="918" y="22"/>
                  </a:lnTo>
                  <a:lnTo>
                    <a:pt x="923" y="22"/>
                  </a:lnTo>
                  <a:lnTo>
                    <a:pt x="927" y="22"/>
                  </a:lnTo>
                  <a:lnTo>
                    <a:pt x="928" y="22"/>
                  </a:lnTo>
                  <a:lnTo>
                    <a:pt x="932" y="22"/>
                  </a:lnTo>
                  <a:lnTo>
                    <a:pt x="933" y="24"/>
                  </a:lnTo>
                  <a:lnTo>
                    <a:pt x="935" y="25"/>
                  </a:lnTo>
                  <a:lnTo>
                    <a:pt x="933" y="27"/>
                  </a:lnTo>
                  <a:lnTo>
                    <a:pt x="928" y="29"/>
                  </a:lnTo>
                  <a:lnTo>
                    <a:pt x="923" y="29"/>
                  </a:lnTo>
                  <a:lnTo>
                    <a:pt x="920" y="29"/>
                  </a:lnTo>
                  <a:lnTo>
                    <a:pt x="915" y="31"/>
                  </a:lnTo>
                  <a:lnTo>
                    <a:pt x="908" y="31"/>
                  </a:lnTo>
                  <a:lnTo>
                    <a:pt x="901" y="31"/>
                  </a:lnTo>
                  <a:lnTo>
                    <a:pt x="894" y="31"/>
                  </a:lnTo>
                  <a:lnTo>
                    <a:pt x="889" y="31"/>
                  </a:lnTo>
                  <a:lnTo>
                    <a:pt x="886" y="31"/>
                  </a:lnTo>
                  <a:lnTo>
                    <a:pt x="881" y="31"/>
                  </a:lnTo>
                  <a:lnTo>
                    <a:pt x="877" y="32"/>
                  </a:lnTo>
                  <a:lnTo>
                    <a:pt x="872" y="31"/>
                  </a:lnTo>
                  <a:lnTo>
                    <a:pt x="867" y="31"/>
                  </a:lnTo>
                  <a:lnTo>
                    <a:pt x="861" y="31"/>
                  </a:lnTo>
                  <a:lnTo>
                    <a:pt x="855" y="31"/>
                  </a:lnTo>
                  <a:lnTo>
                    <a:pt x="850" y="29"/>
                  </a:lnTo>
                  <a:lnTo>
                    <a:pt x="844" y="29"/>
                  </a:lnTo>
                  <a:lnTo>
                    <a:pt x="839" y="29"/>
                  </a:lnTo>
                  <a:lnTo>
                    <a:pt x="832" y="29"/>
                  </a:lnTo>
                  <a:lnTo>
                    <a:pt x="823" y="27"/>
                  </a:lnTo>
                  <a:lnTo>
                    <a:pt x="816" y="27"/>
                  </a:lnTo>
                  <a:lnTo>
                    <a:pt x="810" y="25"/>
                  </a:lnTo>
                  <a:lnTo>
                    <a:pt x="803" y="25"/>
                  </a:lnTo>
                  <a:lnTo>
                    <a:pt x="794" y="24"/>
                  </a:lnTo>
                  <a:lnTo>
                    <a:pt x="788" y="24"/>
                  </a:lnTo>
                  <a:lnTo>
                    <a:pt x="779" y="22"/>
                  </a:lnTo>
                  <a:lnTo>
                    <a:pt x="771" y="22"/>
                  </a:lnTo>
                  <a:lnTo>
                    <a:pt x="762" y="19"/>
                  </a:lnTo>
                  <a:lnTo>
                    <a:pt x="754" y="19"/>
                  </a:lnTo>
                  <a:lnTo>
                    <a:pt x="745" y="17"/>
                  </a:lnTo>
                  <a:lnTo>
                    <a:pt x="737" y="17"/>
                  </a:lnTo>
                  <a:lnTo>
                    <a:pt x="728" y="15"/>
                  </a:lnTo>
                  <a:lnTo>
                    <a:pt x="722" y="15"/>
                  </a:lnTo>
                  <a:lnTo>
                    <a:pt x="713" y="14"/>
                  </a:lnTo>
                  <a:lnTo>
                    <a:pt x="706" y="14"/>
                  </a:lnTo>
                  <a:lnTo>
                    <a:pt x="698" y="14"/>
                  </a:lnTo>
                  <a:lnTo>
                    <a:pt x="689" y="14"/>
                  </a:lnTo>
                  <a:lnTo>
                    <a:pt x="683" y="12"/>
                  </a:lnTo>
                  <a:lnTo>
                    <a:pt x="676" y="12"/>
                  </a:lnTo>
                  <a:lnTo>
                    <a:pt x="669" y="12"/>
                  </a:lnTo>
                  <a:lnTo>
                    <a:pt x="662" y="12"/>
                  </a:lnTo>
                  <a:lnTo>
                    <a:pt x="656" y="12"/>
                  </a:lnTo>
                  <a:lnTo>
                    <a:pt x="650" y="14"/>
                  </a:lnTo>
                  <a:lnTo>
                    <a:pt x="644" y="14"/>
                  </a:lnTo>
                  <a:lnTo>
                    <a:pt x="637" y="14"/>
                  </a:lnTo>
                  <a:lnTo>
                    <a:pt x="630" y="14"/>
                  </a:lnTo>
                  <a:lnTo>
                    <a:pt x="625" y="14"/>
                  </a:lnTo>
                  <a:lnTo>
                    <a:pt x="618" y="14"/>
                  </a:lnTo>
                  <a:lnTo>
                    <a:pt x="613" y="14"/>
                  </a:lnTo>
                  <a:lnTo>
                    <a:pt x="606" y="15"/>
                  </a:lnTo>
                  <a:lnTo>
                    <a:pt x="603" y="15"/>
                  </a:lnTo>
                  <a:lnTo>
                    <a:pt x="596" y="15"/>
                  </a:lnTo>
                  <a:lnTo>
                    <a:pt x="591" y="17"/>
                  </a:lnTo>
                  <a:lnTo>
                    <a:pt x="586" y="17"/>
                  </a:lnTo>
                  <a:lnTo>
                    <a:pt x="581" y="19"/>
                  </a:lnTo>
                  <a:lnTo>
                    <a:pt x="576" y="19"/>
                  </a:lnTo>
                  <a:lnTo>
                    <a:pt x="572" y="19"/>
                  </a:lnTo>
                  <a:lnTo>
                    <a:pt x="567" y="20"/>
                  </a:lnTo>
                  <a:lnTo>
                    <a:pt x="562" y="22"/>
                  </a:lnTo>
                  <a:lnTo>
                    <a:pt x="557" y="22"/>
                  </a:lnTo>
                  <a:lnTo>
                    <a:pt x="554" y="24"/>
                  </a:lnTo>
                  <a:lnTo>
                    <a:pt x="549" y="24"/>
                  </a:lnTo>
                  <a:lnTo>
                    <a:pt x="544" y="25"/>
                  </a:lnTo>
                  <a:lnTo>
                    <a:pt x="535" y="27"/>
                  </a:lnTo>
                  <a:lnTo>
                    <a:pt x="528" y="29"/>
                  </a:lnTo>
                  <a:lnTo>
                    <a:pt x="522" y="32"/>
                  </a:lnTo>
                  <a:lnTo>
                    <a:pt x="513" y="34"/>
                  </a:lnTo>
                  <a:lnTo>
                    <a:pt x="506" y="36"/>
                  </a:lnTo>
                  <a:lnTo>
                    <a:pt x="501" y="39"/>
                  </a:lnTo>
                  <a:lnTo>
                    <a:pt x="495" y="42"/>
                  </a:lnTo>
                  <a:lnTo>
                    <a:pt x="489" y="44"/>
                  </a:lnTo>
                  <a:lnTo>
                    <a:pt x="483" y="46"/>
                  </a:lnTo>
                  <a:lnTo>
                    <a:pt x="479" y="49"/>
                  </a:lnTo>
                  <a:lnTo>
                    <a:pt x="474" y="53"/>
                  </a:lnTo>
                  <a:lnTo>
                    <a:pt x="469" y="54"/>
                  </a:lnTo>
                  <a:lnTo>
                    <a:pt x="464" y="56"/>
                  </a:lnTo>
                  <a:lnTo>
                    <a:pt x="462" y="59"/>
                  </a:lnTo>
                  <a:lnTo>
                    <a:pt x="456" y="61"/>
                  </a:lnTo>
                  <a:lnTo>
                    <a:pt x="450" y="63"/>
                  </a:lnTo>
                  <a:lnTo>
                    <a:pt x="447" y="64"/>
                  </a:lnTo>
                  <a:lnTo>
                    <a:pt x="442" y="68"/>
                  </a:lnTo>
                  <a:lnTo>
                    <a:pt x="439" y="69"/>
                  </a:lnTo>
                  <a:lnTo>
                    <a:pt x="434" y="73"/>
                  </a:lnTo>
                  <a:lnTo>
                    <a:pt x="428" y="75"/>
                  </a:lnTo>
                  <a:lnTo>
                    <a:pt x="423" y="78"/>
                  </a:lnTo>
                  <a:lnTo>
                    <a:pt x="418" y="80"/>
                  </a:lnTo>
                  <a:lnTo>
                    <a:pt x="413" y="83"/>
                  </a:lnTo>
                  <a:lnTo>
                    <a:pt x="406" y="86"/>
                  </a:lnTo>
                  <a:lnTo>
                    <a:pt x="401" y="90"/>
                  </a:lnTo>
                  <a:lnTo>
                    <a:pt x="395" y="93"/>
                  </a:lnTo>
                  <a:lnTo>
                    <a:pt x="388" y="97"/>
                  </a:lnTo>
                  <a:lnTo>
                    <a:pt x="381" y="100"/>
                  </a:lnTo>
                  <a:lnTo>
                    <a:pt x="374" y="103"/>
                  </a:lnTo>
                  <a:lnTo>
                    <a:pt x="367" y="107"/>
                  </a:lnTo>
                  <a:lnTo>
                    <a:pt x="361" y="110"/>
                  </a:lnTo>
                  <a:lnTo>
                    <a:pt x="354" y="114"/>
                  </a:lnTo>
                  <a:lnTo>
                    <a:pt x="345" y="119"/>
                  </a:lnTo>
                  <a:lnTo>
                    <a:pt x="339" y="122"/>
                  </a:lnTo>
                  <a:lnTo>
                    <a:pt x="330" y="127"/>
                  </a:lnTo>
                  <a:lnTo>
                    <a:pt x="322" y="130"/>
                  </a:lnTo>
                  <a:lnTo>
                    <a:pt x="315" y="136"/>
                  </a:lnTo>
                  <a:lnTo>
                    <a:pt x="306" y="139"/>
                  </a:lnTo>
                  <a:lnTo>
                    <a:pt x="298" y="144"/>
                  </a:lnTo>
                  <a:lnTo>
                    <a:pt x="290" y="147"/>
                  </a:lnTo>
                  <a:lnTo>
                    <a:pt x="283" y="153"/>
                  </a:lnTo>
                  <a:lnTo>
                    <a:pt x="274" y="156"/>
                  </a:lnTo>
                  <a:lnTo>
                    <a:pt x="267" y="161"/>
                  </a:lnTo>
                  <a:lnTo>
                    <a:pt x="257" y="164"/>
                  </a:lnTo>
                  <a:lnTo>
                    <a:pt x="251" y="169"/>
                  </a:lnTo>
                  <a:lnTo>
                    <a:pt x="242" y="173"/>
                  </a:lnTo>
                  <a:lnTo>
                    <a:pt x="234" y="178"/>
                  </a:lnTo>
                  <a:lnTo>
                    <a:pt x="225" y="181"/>
                  </a:lnTo>
                  <a:lnTo>
                    <a:pt x="218" y="186"/>
                  </a:lnTo>
                  <a:lnTo>
                    <a:pt x="210" y="190"/>
                  </a:lnTo>
                  <a:lnTo>
                    <a:pt x="203" y="195"/>
                  </a:lnTo>
                  <a:lnTo>
                    <a:pt x="195" y="198"/>
                  </a:lnTo>
                  <a:lnTo>
                    <a:pt x="186" y="202"/>
                  </a:lnTo>
                  <a:lnTo>
                    <a:pt x="179" y="205"/>
                  </a:lnTo>
                  <a:lnTo>
                    <a:pt x="173" y="210"/>
                  </a:lnTo>
                  <a:lnTo>
                    <a:pt x="164" y="214"/>
                  </a:lnTo>
                  <a:lnTo>
                    <a:pt x="157" y="217"/>
                  </a:lnTo>
                  <a:lnTo>
                    <a:pt x="152" y="220"/>
                  </a:lnTo>
                  <a:lnTo>
                    <a:pt x="145" y="224"/>
                  </a:lnTo>
                  <a:lnTo>
                    <a:pt x="139" y="227"/>
                  </a:lnTo>
                  <a:lnTo>
                    <a:pt x="132" y="230"/>
                  </a:lnTo>
                  <a:lnTo>
                    <a:pt x="125" y="234"/>
                  </a:lnTo>
                  <a:lnTo>
                    <a:pt x="120" y="237"/>
                  </a:lnTo>
                  <a:lnTo>
                    <a:pt x="115" y="239"/>
                  </a:lnTo>
                  <a:lnTo>
                    <a:pt x="110" y="242"/>
                  </a:lnTo>
                  <a:lnTo>
                    <a:pt x="105" y="244"/>
                  </a:lnTo>
                  <a:lnTo>
                    <a:pt x="101" y="247"/>
                  </a:lnTo>
                  <a:lnTo>
                    <a:pt x="96" y="249"/>
                  </a:lnTo>
                  <a:lnTo>
                    <a:pt x="91" y="251"/>
                  </a:lnTo>
                  <a:lnTo>
                    <a:pt x="88" y="252"/>
                  </a:lnTo>
                  <a:lnTo>
                    <a:pt x="84" y="256"/>
                  </a:lnTo>
                  <a:lnTo>
                    <a:pt x="79" y="258"/>
                  </a:lnTo>
                  <a:lnTo>
                    <a:pt x="76" y="261"/>
                  </a:lnTo>
                  <a:lnTo>
                    <a:pt x="69" y="263"/>
                  </a:lnTo>
                  <a:lnTo>
                    <a:pt x="62" y="264"/>
                  </a:lnTo>
                  <a:lnTo>
                    <a:pt x="54" y="266"/>
                  </a:lnTo>
                  <a:lnTo>
                    <a:pt x="47" y="268"/>
                  </a:lnTo>
                  <a:lnTo>
                    <a:pt x="40" y="268"/>
                  </a:lnTo>
                  <a:lnTo>
                    <a:pt x="34" y="268"/>
                  </a:lnTo>
                  <a:lnTo>
                    <a:pt x="29" y="268"/>
                  </a:lnTo>
                  <a:lnTo>
                    <a:pt x="23" y="268"/>
                  </a:lnTo>
                  <a:lnTo>
                    <a:pt x="18" y="268"/>
                  </a:lnTo>
                  <a:lnTo>
                    <a:pt x="13" y="266"/>
                  </a:lnTo>
                  <a:lnTo>
                    <a:pt x="8" y="266"/>
                  </a:lnTo>
                  <a:lnTo>
                    <a:pt x="7" y="266"/>
                  </a:lnTo>
                  <a:lnTo>
                    <a:pt x="1" y="264"/>
                  </a:lnTo>
                  <a:lnTo>
                    <a:pt x="0" y="264"/>
                  </a:lnTo>
                  <a:lnTo>
                    <a:pt x="0" y="26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" name="Freeform 141"/>
            <p:cNvSpPr>
              <a:spLocks/>
            </p:cNvSpPr>
            <p:nvPr/>
          </p:nvSpPr>
          <p:spPr bwMode="auto">
            <a:xfrm>
              <a:off x="1682750" y="2251075"/>
              <a:ext cx="685800" cy="436563"/>
            </a:xfrm>
            <a:custGeom>
              <a:avLst/>
              <a:gdLst/>
              <a:ahLst/>
              <a:cxnLst>
                <a:cxn ang="0">
                  <a:pos x="15" y="260"/>
                </a:cxn>
                <a:cxn ang="0">
                  <a:pos x="32" y="239"/>
                </a:cxn>
                <a:cxn ang="0">
                  <a:pos x="51" y="221"/>
                </a:cxn>
                <a:cxn ang="0">
                  <a:pos x="69" y="202"/>
                </a:cxn>
                <a:cxn ang="0">
                  <a:pos x="90" y="185"/>
                </a:cxn>
                <a:cxn ang="0">
                  <a:pos x="108" y="168"/>
                </a:cxn>
                <a:cxn ang="0">
                  <a:pos x="129" y="153"/>
                </a:cxn>
                <a:cxn ang="0">
                  <a:pos x="151" y="138"/>
                </a:cxn>
                <a:cxn ang="0">
                  <a:pos x="171" y="124"/>
                </a:cxn>
                <a:cxn ang="0">
                  <a:pos x="192" y="110"/>
                </a:cxn>
                <a:cxn ang="0">
                  <a:pos x="212" y="99"/>
                </a:cxn>
                <a:cxn ang="0">
                  <a:pos x="232" y="85"/>
                </a:cxn>
                <a:cxn ang="0">
                  <a:pos x="251" y="75"/>
                </a:cxn>
                <a:cxn ang="0">
                  <a:pos x="271" y="63"/>
                </a:cxn>
                <a:cxn ang="0">
                  <a:pos x="290" y="55"/>
                </a:cxn>
                <a:cxn ang="0">
                  <a:pos x="308" y="46"/>
                </a:cxn>
                <a:cxn ang="0">
                  <a:pos x="327" y="39"/>
                </a:cxn>
                <a:cxn ang="0">
                  <a:pos x="342" y="33"/>
                </a:cxn>
                <a:cxn ang="0">
                  <a:pos x="359" y="26"/>
                </a:cxn>
                <a:cxn ang="0">
                  <a:pos x="375" y="21"/>
                </a:cxn>
                <a:cxn ang="0">
                  <a:pos x="388" y="17"/>
                </a:cxn>
                <a:cxn ang="0">
                  <a:pos x="405" y="12"/>
                </a:cxn>
                <a:cxn ang="0">
                  <a:pos x="422" y="5"/>
                </a:cxn>
                <a:cxn ang="0">
                  <a:pos x="430" y="2"/>
                </a:cxn>
                <a:cxn ang="0">
                  <a:pos x="430" y="0"/>
                </a:cxn>
                <a:cxn ang="0">
                  <a:pos x="412" y="2"/>
                </a:cxn>
                <a:cxn ang="0">
                  <a:pos x="395" y="4"/>
                </a:cxn>
                <a:cxn ang="0">
                  <a:pos x="375" y="9"/>
                </a:cxn>
                <a:cxn ang="0">
                  <a:pos x="359" y="12"/>
                </a:cxn>
                <a:cxn ang="0">
                  <a:pos x="346" y="14"/>
                </a:cxn>
                <a:cxn ang="0">
                  <a:pos x="334" y="17"/>
                </a:cxn>
                <a:cxn ang="0">
                  <a:pos x="319" y="21"/>
                </a:cxn>
                <a:cxn ang="0">
                  <a:pos x="307" y="24"/>
                </a:cxn>
                <a:cxn ang="0">
                  <a:pos x="293" y="29"/>
                </a:cxn>
                <a:cxn ang="0">
                  <a:pos x="278" y="33"/>
                </a:cxn>
                <a:cxn ang="0">
                  <a:pos x="261" y="39"/>
                </a:cxn>
                <a:cxn ang="0">
                  <a:pos x="246" y="46"/>
                </a:cxn>
                <a:cxn ang="0">
                  <a:pos x="227" y="55"/>
                </a:cxn>
                <a:cxn ang="0">
                  <a:pos x="212" y="65"/>
                </a:cxn>
                <a:cxn ang="0">
                  <a:pos x="193" y="73"/>
                </a:cxn>
                <a:cxn ang="0">
                  <a:pos x="176" y="85"/>
                </a:cxn>
                <a:cxn ang="0">
                  <a:pos x="159" y="97"/>
                </a:cxn>
                <a:cxn ang="0">
                  <a:pos x="142" y="109"/>
                </a:cxn>
                <a:cxn ang="0">
                  <a:pos x="124" y="121"/>
                </a:cxn>
                <a:cxn ang="0">
                  <a:pos x="108" y="132"/>
                </a:cxn>
                <a:cxn ang="0">
                  <a:pos x="92" y="144"/>
                </a:cxn>
                <a:cxn ang="0">
                  <a:pos x="76" y="156"/>
                </a:cxn>
                <a:cxn ang="0">
                  <a:pos x="63" y="166"/>
                </a:cxn>
                <a:cxn ang="0">
                  <a:pos x="49" y="178"/>
                </a:cxn>
                <a:cxn ang="0">
                  <a:pos x="34" y="190"/>
                </a:cxn>
                <a:cxn ang="0">
                  <a:pos x="17" y="207"/>
                </a:cxn>
                <a:cxn ang="0">
                  <a:pos x="7" y="217"/>
                </a:cxn>
                <a:cxn ang="0">
                  <a:pos x="2" y="229"/>
                </a:cxn>
                <a:cxn ang="0">
                  <a:pos x="0" y="241"/>
                </a:cxn>
                <a:cxn ang="0">
                  <a:pos x="2" y="256"/>
                </a:cxn>
                <a:cxn ang="0">
                  <a:pos x="3" y="273"/>
                </a:cxn>
              </a:cxnLst>
              <a:rect l="0" t="0" r="r" b="b"/>
              <a:pathLst>
                <a:path w="432" h="275">
                  <a:moveTo>
                    <a:pt x="5" y="275"/>
                  </a:moveTo>
                  <a:lnTo>
                    <a:pt x="8" y="266"/>
                  </a:lnTo>
                  <a:lnTo>
                    <a:pt x="15" y="260"/>
                  </a:lnTo>
                  <a:lnTo>
                    <a:pt x="20" y="253"/>
                  </a:lnTo>
                  <a:lnTo>
                    <a:pt x="27" y="246"/>
                  </a:lnTo>
                  <a:lnTo>
                    <a:pt x="32" y="239"/>
                  </a:lnTo>
                  <a:lnTo>
                    <a:pt x="39" y="232"/>
                  </a:lnTo>
                  <a:lnTo>
                    <a:pt x="44" y="227"/>
                  </a:lnTo>
                  <a:lnTo>
                    <a:pt x="51" y="221"/>
                  </a:lnTo>
                  <a:lnTo>
                    <a:pt x="58" y="214"/>
                  </a:lnTo>
                  <a:lnTo>
                    <a:pt x="63" y="209"/>
                  </a:lnTo>
                  <a:lnTo>
                    <a:pt x="69" y="202"/>
                  </a:lnTo>
                  <a:lnTo>
                    <a:pt x="76" y="197"/>
                  </a:lnTo>
                  <a:lnTo>
                    <a:pt x="83" y="190"/>
                  </a:lnTo>
                  <a:lnTo>
                    <a:pt x="90" y="185"/>
                  </a:lnTo>
                  <a:lnTo>
                    <a:pt x="97" y="180"/>
                  </a:lnTo>
                  <a:lnTo>
                    <a:pt x="103" y="175"/>
                  </a:lnTo>
                  <a:lnTo>
                    <a:pt x="108" y="168"/>
                  </a:lnTo>
                  <a:lnTo>
                    <a:pt x="117" y="163"/>
                  </a:lnTo>
                  <a:lnTo>
                    <a:pt x="122" y="158"/>
                  </a:lnTo>
                  <a:lnTo>
                    <a:pt x="129" y="153"/>
                  </a:lnTo>
                  <a:lnTo>
                    <a:pt x="136" y="148"/>
                  </a:lnTo>
                  <a:lnTo>
                    <a:pt x="142" y="143"/>
                  </a:lnTo>
                  <a:lnTo>
                    <a:pt x="151" y="138"/>
                  </a:lnTo>
                  <a:lnTo>
                    <a:pt x="158" y="132"/>
                  </a:lnTo>
                  <a:lnTo>
                    <a:pt x="164" y="129"/>
                  </a:lnTo>
                  <a:lnTo>
                    <a:pt x="171" y="124"/>
                  </a:lnTo>
                  <a:lnTo>
                    <a:pt x="178" y="119"/>
                  </a:lnTo>
                  <a:lnTo>
                    <a:pt x="185" y="114"/>
                  </a:lnTo>
                  <a:lnTo>
                    <a:pt x="192" y="110"/>
                  </a:lnTo>
                  <a:lnTo>
                    <a:pt x="198" y="105"/>
                  </a:lnTo>
                  <a:lnTo>
                    <a:pt x="205" y="102"/>
                  </a:lnTo>
                  <a:lnTo>
                    <a:pt x="212" y="99"/>
                  </a:lnTo>
                  <a:lnTo>
                    <a:pt x="219" y="94"/>
                  </a:lnTo>
                  <a:lnTo>
                    <a:pt x="225" y="88"/>
                  </a:lnTo>
                  <a:lnTo>
                    <a:pt x="232" y="85"/>
                  </a:lnTo>
                  <a:lnTo>
                    <a:pt x="239" y="82"/>
                  </a:lnTo>
                  <a:lnTo>
                    <a:pt x="244" y="78"/>
                  </a:lnTo>
                  <a:lnTo>
                    <a:pt x="251" y="75"/>
                  </a:lnTo>
                  <a:lnTo>
                    <a:pt x="259" y="71"/>
                  </a:lnTo>
                  <a:lnTo>
                    <a:pt x="266" y="68"/>
                  </a:lnTo>
                  <a:lnTo>
                    <a:pt x="271" y="63"/>
                  </a:lnTo>
                  <a:lnTo>
                    <a:pt x="278" y="61"/>
                  </a:lnTo>
                  <a:lnTo>
                    <a:pt x="285" y="58"/>
                  </a:lnTo>
                  <a:lnTo>
                    <a:pt x="290" y="55"/>
                  </a:lnTo>
                  <a:lnTo>
                    <a:pt x="297" y="53"/>
                  </a:lnTo>
                  <a:lnTo>
                    <a:pt x="302" y="49"/>
                  </a:lnTo>
                  <a:lnTo>
                    <a:pt x="308" y="46"/>
                  </a:lnTo>
                  <a:lnTo>
                    <a:pt x="315" y="44"/>
                  </a:lnTo>
                  <a:lnTo>
                    <a:pt x="320" y="41"/>
                  </a:lnTo>
                  <a:lnTo>
                    <a:pt x="327" y="39"/>
                  </a:lnTo>
                  <a:lnTo>
                    <a:pt x="332" y="38"/>
                  </a:lnTo>
                  <a:lnTo>
                    <a:pt x="339" y="34"/>
                  </a:lnTo>
                  <a:lnTo>
                    <a:pt x="342" y="33"/>
                  </a:lnTo>
                  <a:lnTo>
                    <a:pt x="349" y="29"/>
                  </a:lnTo>
                  <a:lnTo>
                    <a:pt x="354" y="27"/>
                  </a:lnTo>
                  <a:lnTo>
                    <a:pt x="359" y="26"/>
                  </a:lnTo>
                  <a:lnTo>
                    <a:pt x="364" y="24"/>
                  </a:lnTo>
                  <a:lnTo>
                    <a:pt x="369" y="22"/>
                  </a:lnTo>
                  <a:lnTo>
                    <a:pt x="375" y="21"/>
                  </a:lnTo>
                  <a:lnTo>
                    <a:pt x="380" y="19"/>
                  </a:lnTo>
                  <a:lnTo>
                    <a:pt x="385" y="17"/>
                  </a:lnTo>
                  <a:lnTo>
                    <a:pt x="388" y="17"/>
                  </a:lnTo>
                  <a:lnTo>
                    <a:pt x="393" y="16"/>
                  </a:lnTo>
                  <a:lnTo>
                    <a:pt x="398" y="14"/>
                  </a:lnTo>
                  <a:lnTo>
                    <a:pt x="405" y="12"/>
                  </a:lnTo>
                  <a:lnTo>
                    <a:pt x="412" y="9"/>
                  </a:lnTo>
                  <a:lnTo>
                    <a:pt x="417" y="7"/>
                  </a:lnTo>
                  <a:lnTo>
                    <a:pt x="422" y="5"/>
                  </a:lnTo>
                  <a:lnTo>
                    <a:pt x="425" y="4"/>
                  </a:lnTo>
                  <a:lnTo>
                    <a:pt x="429" y="4"/>
                  </a:lnTo>
                  <a:lnTo>
                    <a:pt x="430" y="2"/>
                  </a:lnTo>
                  <a:lnTo>
                    <a:pt x="432" y="2"/>
                  </a:lnTo>
                  <a:lnTo>
                    <a:pt x="432" y="0"/>
                  </a:lnTo>
                  <a:lnTo>
                    <a:pt x="430" y="0"/>
                  </a:lnTo>
                  <a:lnTo>
                    <a:pt x="425" y="0"/>
                  </a:lnTo>
                  <a:lnTo>
                    <a:pt x="419" y="2"/>
                  </a:lnTo>
                  <a:lnTo>
                    <a:pt x="412" y="2"/>
                  </a:lnTo>
                  <a:lnTo>
                    <a:pt x="407" y="2"/>
                  </a:lnTo>
                  <a:lnTo>
                    <a:pt x="402" y="4"/>
                  </a:lnTo>
                  <a:lnTo>
                    <a:pt x="395" y="4"/>
                  </a:lnTo>
                  <a:lnTo>
                    <a:pt x="388" y="5"/>
                  </a:lnTo>
                  <a:lnTo>
                    <a:pt x="381" y="7"/>
                  </a:lnTo>
                  <a:lnTo>
                    <a:pt x="375" y="9"/>
                  </a:lnTo>
                  <a:lnTo>
                    <a:pt x="368" y="10"/>
                  </a:lnTo>
                  <a:lnTo>
                    <a:pt x="363" y="10"/>
                  </a:lnTo>
                  <a:lnTo>
                    <a:pt x="359" y="12"/>
                  </a:lnTo>
                  <a:lnTo>
                    <a:pt x="354" y="12"/>
                  </a:lnTo>
                  <a:lnTo>
                    <a:pt x="351" y="14"/>
                  </a:lnTo>
                  <a:lnTo>
                    <a:pt x="346" y="14"/>
                  </a:lnTo>
                  <a:lnTo>
                    <a:pt x="342" y="16"/>
                  </a:lnTo>
                  <a:lnTo>
                    <a:pt x="337" y="16"/>
                  </a:lnTo>
                  <a:lnTo>
                    <a:pt x="334" y="17"/>
                  </a:lnTo>
                  <a:lnTo>
                    <a:pt x="329" y="19"/>
                  </a:lnTo>
                  <a:lnTo>
                    <a:pt x="324" y="21"/>
                  </a:lnTo>
                  <a:lnTo>
                    <a:pt x="319" y="21"/>
                  </a:lnTo>
                  <a:lnTo>
                    <a:pt x="315" y="22"/>
                  </a:lnTo>
                  <a:lnTo>
                    <a:pt x="310" y="22"/>
                  </a:lnTo>
                  <a:lnTo>
                    <a:pt x="307" y="24"/>
                  </a:lnTo>
                  <a:lnTo>
                    <a:pt x="302" y="26"/>
                  </a:lnTo>
                  <a:lnTo>
                    <a:pt x="298" y="27"/>
                  </a:lnTo>
                  <a:lnTo>
                    <a:pt x="293" y="29"/>
                  </a:lnTo>
                  <a:lnTo>
                    <a:pt x="288" y="29"/>
                  </a:lnTo>
                  <a:lnTo>
                    <a:pt x="283" y="31"/>
                  </a:lnTo>
                  <a:lnTo>
                    <a:pt x="278" y="33"/>
                  </a:lnTo>
                  <a:lnTo>
                    <a:pt x="273" y="34"/>
                  </a:lnTo>
                  <a:lnTo>
                    <a:pt x="268" y="38"/>
                  </a:lnTo>
                  <a:lnTo>
                    <a:pt x="261" y="39"/>
                  </a:lnTo>
                  <a:lnTo>
                    <a:pt x="258" y="41"/>
                  </a:lnTo>
                  <a:lnTo>
                    <a:pt x="251" y="44"/>
                  </a:lnTo>
                  <a:lnTo>
                    <a:pt x="246" y="46"/>
                  </a:lnTo>
                  <a:lnTo>
                    <a:pt x="239" y="49"/>
                  </a:lnTo>
                  <a:lnTo>
                    <a:pt x="234" y="53"/>
                  </a:lnTo>
                  <a:lnTo>
                    <a:pt x="227" y="55"/>
                  </a:lnTo>
                  <a:lnTo>
                    <a:pt x="222" y="58"/>
                  </a:lnTo>
                  <a:lnTo>
                    <a:pt x="217" y="61"/>
                  </a:lnTo>
                  <a:lnTo>
                    <a:pt x="212" y="65"/>
                  </a:lnTo>
                  <a:lnTo>
                    <a:pt x="205" y="66"/>
                  </a:lnTo>
                  <a:lnTo>
                    <a:pt x="200" y="71"/>
                  </a:lnTo>
                  <a:lnTo>
                    <a:pt x="193" y="73"/>
                  </a:lnTo>
                  <a:lnTo>
                    <a:pt x="188" y="78"/>
                  </a:lnTo>
                  <a:lnTo>
                    <a:pt x="181" y="80"/>
                  </a:lnTo>
                  <a:lnTo>
                    <a:pt x="176" y="85"/>
                  </a:lnTo>
                  <a:lnTo>
                    <a:pt x="169" y="88"/>
                  </a:lnTo>
                  <a:lnTo>
                    <a:pt x="164" y="94"/>
                  </a:lnTo>
                  <a:lnTo>
                    <a:pt x="159" y="97"/>
                  </a:lnTo>
                  <a:lnTo>
                    <a:pt x="153" y="100"/>
                  </a:lnTo>
                  <a:lnTo>
                    <a:pt x="147" y="105"/>
                  </a:lnTo>
                  <a:lnTo>
                    <a:pt x="142" y="109"/>
                  </a:lnTo>
                  <a:lnTo>
                    <a:pt x="136" y="114"/>
                  </a:lnTo>
                  <a:lnTo>
                    <a:pt x="130" y="117"/>
                  </a:lnTo>
                  <a:lnTo>
                    <a:pt x="124" y="121"/>
                  </a:lnTo>
                  <a:lnTo>
                    <a:pt x="119" y="126"/>
                  </a:lnTo>
                  <a:lnTo>
                    <a:pt x="114" y="129"/>
                  </a:lnTo>
                  <a:lnTo>
                    <a:pt x="108" y="132"/>
                  </a:lnTo>
                  <a:lnTo>
                    <a:pt x="102" y="136"/>
                  </a:lnTo>
                  <a:lnTo>
                    <a:pt x="97" y="141"/>
                  </a:lnTo>
                  <a:lnTo>
                    <a:pt x="92" y="144"/>
                  </a:lnTo>
                  <a:lnTo>
                    <a:pt x="86" y="148"/>
                  </a:lnTo>
                  <a:lnTo>
                    <a:pt x="81" y="151"/>
                  </a:lnTo>
                  <a:lnTo>
                    <a:pt x="76" y="156"/>
                  </a:lnTo>
                  <a:lnTo>
                    <a:pt x="71" y="160"/>
                  </a:lnTo>
                  <a:lnTo>
                    <a:pt x="66" y="163"/>
                  </a:lnTo>
                  <a:lnTo>
                    <a:pt x="63" y="166"/>
                  </a:lnTo>
                  <a:lnTo>
                    <a:pt x="59" y="171"/>
                  </a:lnTo>
                  <a:lnTo>
                    <a:pt x="54" y="173"/>
                  </a:lnTo>
                  <a:lnTo>
                    <a:pt x="49" y="178"/>
                  </a:lnTo>
                  <a:lnTo>
                    <a:pt x="46" y="182"/>
                  </a:lnTo>
                  <a:lnTo>
                    <a:pt x="42" y="185"/>
                  </a:lnTo>
                  <a:lnTo>
                    <a:pt x="34" y="190"/>
                  </a:lnTo>
                  <a:lnTo>
                    <a:pt x="29" y="197"/>
                  </a:lnTo>
                  <a:lnTo>
                    <a:pt x="22" y="200"/>
                  </a:lnTo>
                  <a:lnTo>
                    <a:pt x="17" y="207"/>
                  </a:lnTo>
                  <a:lnTo>
                    <a:pt x="12" y="210"/>
                  </a:lnTo>
                  <a:lnTo>
                    <a:pt x="8" y="214"/>
                  </a:lnTo>
                  <a:lnTo>
                    <a:pt x="7" y="217"/>
                  </a:lnTo>
                  <a:lnTo>
                    <a:pt x="7" y="221"/>
                  </a:lnTo>
                  <a:lnTo>
                    <a:pt x="3" y="224"/>
                  </a:lnTo>
                  <a:lnTo>
                    <a:pt x="2" y="229"/>
                  </a:lnTo>
                  <a:lnTo>
                    <a:pt x="2" y="232"/>
                  </a:lnTo>
                  <a:lnTo>
                    <a:pt x="2" y="238"/>
                  </a:lnTo>
                  <a:lnTo>
                    <a:pt x="0" y="241"/>
                  </a:lnTo>
                  <a:lnTo>
                    <a:pt x="0" y="246"/>
                  </a:lnTo>
                  <a:lnTo>
                    <a:pt x="0" y="251"/>
                  </a:lnTo>
                  <a:lnTo>
                    <a:pt x="2" y="256"/>
                  </a:lnTo>
                  <a:lnTo>
                    <a:pt x="2" y="263"/>
                  </a:lnTo>
                  <a:lnTo>
                    <a:pt x="3" y="268"/>
                  </a:lnTo>
                  <a:lnTo>
                    <a:pt x="3" y="273"/>
                  </a:lnTo>
                  <a:lnTo>
                    <a:pt x="5" y="275"/>
                  </a:lnTo>
                  <a:lnTo>
                    <a:pt x="5" y="2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" name="Freeform 142"/>
            <p:cNvSpPr>
              <a:spLocks/>
            </p:cNvSpPr>
            <p:nvPr/>
          </p:nvSpPr>
          <p:spPr bwMode="auto">
            <a:xfrm>
              <a:off x="2484438" y="2157413"/>
              <a:ext cx="858838" cy="155575"/>
            </a:xfrm>
            <a:custGeom>
              <a:avLst/>
              <a:gdLst/>
              <a:ahLst/>
              <a:cxnLst>
                <a:cxn ang="0">
                  <a:pos x="12" y="20"/>
                </a:cxn>
                <a:cxn ang="0">
                  <a:pos x="25" y="41"/>
                </a:cxn>
                <a:cxn ang="0">
                  <a:pos x="39" y="59"/>
                </a:cxn>
                <a:cxn ang="0">
                  <a:pos x="58" y="81"/>
                </a:cxn>
                <a:cxn ang="0">
                  <a:pos x="81" y="97"/>
                </a:cxn>
                <a:cxn ang="0">
                  <a:pos x="100" y="98"/>
                </a:cxn>
                <a:cxn ang="0">
                  <a:pos x="122" y="97"/>
                </a:cxn>
                <a:cxn ang="0">
                  <a:pos x="151" y="93"/>
                </a:cxn>
                <a:cxn ang="0">
                  <a:pos x="173" y="88"/>
                </a:cxn>
                <a:cxn ang="0">
                  <a:pos x="190" y="83"/>
                </a:cxn>
                <a:cxn ang="0">
                  <a:pos x="208" y="80"/>
                </a:cxn>
                <a:cxn ang="0">
                  <a:pos x="227" y="73"/>
                </a:cxn>
                <a:cxn ang="0">
                  <a:pos x="246" y="69"/>
                </a:cxn>
                <a:cxn ang="0">
                  <a:pos x="264" y="63"/>
                </a:cxn>
                <a:cxn ang="0">
                  <a:pos x="283" y="58"/>
                </a:cxn>
                <a:cxn ang="0">
                  <a:pos x="303" y="53"/>
                </a:cxn>
                <a:cxn ang="0">
                  <a:pos x="322" y="49"/>
                </a:cxn>
                <a:cxn ang="0">
                  <a:pos x="339" y="44"/>
                </a:cxn>
                <a:cxn ang="0">
                  <a:pos x="356" y="41"/>
                </a:cxn>
                <a:cxn ang="0">
                  <a:pos x="383" y="37"/>
                </a:cxn>
                <a:cxn ang="0">
                  <a:pos x="408" y="37"/>
                </a:cxn>
                <a:cxn ang="0">
                  <a:pos x="435" y="37"/>
                </a:cxn>
                <a:cxn ang="0">
                  <a:pos x="461" y="39"/>
                </a:cxn>
                <a:cxn ang="0">
                  <a:pos x="485" y="41"/>
                </a:cxn>
                <a:cxn ang="0">
                  <a:pos x="505" y="44"/>
                </a:cxn>
                <a:cxn ang="0">
                  <a:pos x="532" y="49"/>
                </a:cxn>
                <a:cxn ang="0">
                  <a:pos x="539" y="51"/>
                </a:cxn>
                <a:cxn ang="0">
                  <a:pos x="527" y="37"/>
                </a:cxn>
                <a:cxn ang="0">
                  <a:pos x="502" y="25"/>
                </a:cxn>
                <a:cxn ang="0">
                  <a:pos x="481" y="20"/>
                </a:cxn>
                <a:cxn ang="0">
                  <a:pos x="456" y="17"/>
                </a:cxn>
                <a:cxn ang="0">
                  <a:pos x="439" y="17"/>
                </a:cxn>
                <a:cxn ang="0">
                  <a:pos x="419" y="15"/>
                </a:cxn>
                <a:cxn ang="0">
                  <a:pos x="396" y="17"/>
                </a:cxn>
                <a:cxn ang="0">
                  <a:pos x="374" y="19"/>
                </a:cxn>
                <a:cxn ang="0">
                  <a:pos x="352" y="24"/>
                </a:cxn>
                <a:cxn ang="0">
                  <a:pos x="329" y="29"/>
                </a:cxn>
                <a:cxn ang="0">
                  <a:pos x="305" y="34"/>
                </a:cxn>
                <a:cxn ang="0">
                  <a:pos x="281" y="41"/>
                </a:cxn>
                <a:cxn ang="0">
                  <a:pos x="258" y="47"/>
                </a:cxn>
                <a:cxn ang="0">
                  <a:pos x="236" y="54"/>
                </a:cxn>
                <a:cxn ang="0">
                  <a:pos x="213" y="63"/>
                </a:cxn>
                <a:cxn ang="0">
                  <a:pos x="191" y="68"/>
                </a:cxn>
                <a:cxn ang="0">
                  <a:pos x="173" y="73"/>
                </a:cxn>
                <a:cxn ang="0">
                  <a:pos x="154" y="80"/>
                </a:cxn>
                <a:cxn ang="0">
                  <a:pos x="134" y="83"/>
                </a:cxn>
                <a:cxn ang="0">
                  <a:pos x="108" y="86"/>
                </a:cxn>
                <a:cxn ang="0">
                  <a:pos x="90" y="81"/>
                </a:cxn>
                <a:cxn ang="0">
                  <a:pos x="68" y="69"/>
                </a:cxn>
                <a:cxn ang="0">
                  <a:pos x="49" y="51"/>
                </a:cxn>
                <a:cxn ang="0">
                  <a:pos x="36" y="29"/>
                </a:cxn>
                <a:cxn ang="0">
                  <a:pos x="22" y="10"/>
                </a:cxn>
                <a:cxn ang="0">
                  <a:pos x="8" y="0"/>
                </a:cxn>
                <a:cxn ang="0">
                  <a:pos x="0" y="3"/>
                </a:cxn>
              </a:cxnLst>
              <a:rect l="0" t="0" r="r" b="b"/>
              <a:pathLst>
                <a:path w="541" h="98">
                  <a:moveTo>
                    <a:pt x="0" y="3"/>
                  </a:moveTo>
                  <a:lnTo>
                    <a:pt x="5" y="10"/>
                  </a:lnTo>
                  <a:lnTo>
                    <a:pt x="8" y="15"/>
                  </a:lnTo>
                  <a:lnTo>
                    <a:pt x="12" y="20"/>
                  </a:lnTo>
                  <a:lnTo>
                    <a:pt x="15" y="27"/>
                  </a:lnTo>
                  <a:lnTo>
                    <a:pt x="19" y="31"/>
                  </a:lnTo>
                  <a:lnTo>
                    <a:pt x="22" y="37"/>
                  </a:lnTo>
                  <a:lnTo>
                    <a:pt x="25" y="41"/>
                  </a:lnTo>
                  <a:lnTo>
                    <a:pt x="30" y="46"/>
                  </a:lnTo>
                  <a:lnTo>
                    <a:pt x="32" y="51"/>
                  </a:lnTo>
                  <a:lnTo>
                    <a:pt x="36" y="54"/>
                  </a:lnTo>
                  <a:lnTo>
                    <a:pt x="39" y="59"/>
                  </a:lnTo>
                  <a:lnTo>
                    <a:pt x="41" y="63"/>
                  </a:lnTo>
                  <a:lnTo>
                    <a:pt x="47" y="69"/>
                  </a:lnTo>
                  <a:lnTo>
                    <a:pt x="53" y="78"/>
                  </a:lnTo>
                  <a:lnTo>
                    <a:pt x="58" y="81"/>
                  </a:lnTo>
                  <a:lnTo>
                    <a:pt x="64" y="88"/>
                  </a:lnTo>
                  <a:lnTo>
                    <a:pt x="71" y="92"/>
                  </a:lnTo>
                  <a:lnTo>
                    <a:pt x="78" y="95"/>
                  </a:lnTo>
                  <a:lnTo>
                    <a:pt x="81" y="97"/>
                  </a:lnTo>
                  <a:lnTo>
                    <a:pt x="86" y="97"/>
                  </a:lnTo>
                  <a:lnTo>
                    <a:pt x="90" y="97"/>
                  </a:lnTo>
                  <a:lnTo>
                    <a:pt x="95" y="98"/>
                  </a:lnTo>
                  <a:lnTo>
                    <a:pt x="100" y="98"/>
                  </a:lnTo>
                  <a:lnTo>
                    <a:pt x="105" y="98"/>
                  </a:lnTo>
                  <a:lnTo>
                    <a:pt x="110" y="98"/>
                  </a:lnTo>
                  <a:lnTo>
                    <a:pt x="117" y="98"/>
                  </a:lnTo>
                  <a:lnTo>
                    <a:pt x="122" y="97"/>
                  </a:lnTo>
                  <a:lnTo>
                    <a:pt x="129" y="97"/>
                  </a:lnTo>
                  <a:lnTo>
                    <a:pt x="136" y="95"/>
                  </a:lnTo>
                  <a:lnTo>
                    <a:pt x="144" y="95"/>
                  </a:lnTo>
                  <a:lnTo>
                    <a:pt x="151" y="93"/>
                  </a:lnTo>
                  <a:lnTo>
                    <a:pt x="159" y="92"/>
                  </a:lnTo>
                  <a:lnTo>
                    <a:pt x="163" y="90"/>
                  </a:lnTo>
                  <a:lnTo>
                    <a:pt x="168" y="90"/>
                  </a:lnTo>
                  <a:lnTo>
                    <a:pt x="173" y="88"/>
                  </a:lnTo>
                  <a:lnTo>
                    <a:pt x="176" y="88"/>
                  </a:lnTo>
                  <a:lnTo>
                    <a:pt x="181" y="86"/>
                  </a:lnTo>
                  <a:lnTo>
                    <a:pt x="185" y="85"/>
                  </a:lnTo>
                  <a:lnTo>
                    <a:pt x="190" y="83"/>
                  </a:lnTo>
                  <a:lnTo>
                    <a:pt x="193" y="83"/>
                  </a:lnTo>
                  <a:lnTo>
                    <a:pt x="198" y="81"/>
                  </a:lnTo>
                  <a:lnTo>
                    <a:pt x="203" y="80"/>
                  </a:lnTo>
                  <a:lnTo>
                    <a:pt x="208" y="80"/>
                  </a:lnTo>
                  <a:lnTo>
                    <a:pt x="213" y="78"/>
                  </a:lnTo>
                  <a:lnTo>
                    <a:pt x="217" y="76"/>
                  </a:lnTo>
                  <a:lnTo>
                    <a:pt x="222" y="75"/>
                  </a:lnTo>
                  <a:lnTo>
                    <a:pt x="227" y="73"/>
                  </a:lnTo>
                  <a:lnTo>
                    <a:pt x="232" y="73"/>
                  </a:lnTo>
                  <a:lnTo>
                    <a:pt x="236" y="71"/>
                  </a:lnTo>
                  <a:lnTo>
                    <a:pt x="241" y="71"/>
                  </a:lnTo>
                  <a:lnTo>
                    <a:pt x="246" y="69"/>
                  </a:lnTo>
                  <a:lnTo>
                    <a:pt x="251" y="68"/>
                  </a:lnTo>
                  <a:lnTo>
                    <a:pt x="256" y="66"/>
                  </a:lnTo>
                  <a:lnTo>
                    <a:pt x="261" y="64"/>
                  </a:lnTo>
                  <a:lnTo>
                    <a:pt x="264" y="63"/>
                  </a:lnTo>
                  <a:lnTo>
                    <a:pt x="269" y="63"/>
                  </a:lnTo>
                  <a:lnTo>
                    <a:pt x="274" y="61"/>
                  </a:lnTo>
                  <a:lnTo>
                    <a:pt x="280" y="59"/>
                  </a:lnTo>
                  <a:lnTo>
                    <a:pt x="283" y="58"/>
                  </a:lnTo>
                  <a:lnTo>
                    <a:pt x="290" y="58"/>
                  </a:lnTo>
                  <a:lnTo>
                    <a:pt x="293" y="56"/>
                  </a:lnTo>
                  <a:lnTo>
                    <a:pt x="298" y="54"/>
                  </a:lnTo>
                  <a:lnTo>
                    <a:pt x="303" y="53"/>
                  </a:lnTo>
                  <a:lnTo>
                    <a:pt x="308" y="53"/>
                  </a:lnTo>
                  <a:lnTo>
                    <a:pt x="312" y="51"/>
                  </a:lnTo>
                  <a:lnTo>
                    <a:pt x="317" y="51"/>
                  </a:lnTo>
                  <a:lnTo>
                    <a:pt x="322" y="49"/>
                  </a:lnTo>
                  <a:lnTo>
                    <a:pt x="327" y="47"/>
                  </a:lnTo>
                  <a:lnTo>
                    <a:pt x="330" y="46"/>
                  </a:lnTo>
                  <a:lnTo>
                    <a:pt x="335" y="46"/>
                  </a:lnTo>
                  <a:lnTo>
                    <a:pt x="339" y="44"/>
                  </a:lnTo>
                  <a:lnTo>
                    <a:pt x="344" y="44"/>
                  </a:lnTo>
                  <a:lnTo>
                    <a:pt x="347" y="42"/>
                  </a:lnTo>
                  <a:lnTo>
                    <a:pt x="352" y="42"/>
                  </a:lnTo>
                  <a:lnTo>
                    <a:pt x="356" y="41"/>
                  </a:lnTo>
                  <a:lnTo>
                    <a:pt x="361" y="41"/>
                  </a:lnTo>
                  <a:lnTo>
                    <a:pt x="368" y="39"/>
                  </a:lnTo>
                  <a:lnTo>
                    <a:pt x="374" y="39"/>
                  </a:lnTo>
                  <a:lnTo>
                    <a:pt x="383" y="37"/>
                  </a:lnTo>
                  <a:lnTo>
                    <a:pt x="390" y="37"/>
                  </a:lnTo>
                  <a:lnTo>
                    <a:pt x="396" y="37"/>
                  </a:lnTo>
                  <a:lnTo>
                    <a:pt x="402" y="37"/>
                  </a:lnTo>
                  <a:lnTo>
                    <a:pt x="408" y="37"/>
                  </a:lnTo>
                  <a:lnTo>
                    <a:pt x="417" y="37"/>
                  </a:lnTo>
                  <a:lnTo>
                    <a:pt x="422" y="37"/>
                  </a:lnTo>
                  <a:lnTo>
                    <a:pt x="429" y="37"/>
                  </a:lnTo>
                  <a:lnTo>
                    <a:pt x="435" y="37"/>
                  </a:lnTo>
                  <a:lnTo>
                    <a:pt x="442" y="37"/>
                  </a:lnTo>
                  <a:lnTo>
                    <a:pt x="449" y="37"/>
                  </a:lnTo>
                  <a:lnTo>
                    <a:pt x="454" y="37"/>
                  </a:lnTo>
                  <a:lnTo>
                    <a:pt x="461" y="39"/>
                  </a:lnTo>
                  <a:lnTo>
                    <a:pt x="468" y="39"/>
                  </a:lnTo>
                  <a:lnTo>
                    <a:pt x="473" y="39"/>
                  </a:lnTo>
                  <a:lnTo>
                    <a:pt x="480" y="41"/>
                  </a:lnTo>
                  <a:lnTo>
                    <a:pt x="485" y="41"/>
                  </a:lnTo>
                  <a:lnTo>
                    <a:pt x="491" y="42"/>
                  </a:lnTo>
                  <a:lnTo>
                    <a:pt x="495" y="42"/>
                  </a:lnTo>
                  <a:lnTo>
                    <a:pt x="500" y="44"/>
                  </a:lnTo>
                  <a:lnTo>
                    <a:pt x="505" y="44"/>
                  </a:lnTo>
                  <a:lnTo>
                    <a:pt x="510" y="46"/>
                  </a:lnTo>
                  <a:lnTo>
                    <a:pt x="519" y="47"/>
                  </a:lnTo>
                  <a:lnTo>
                    <a:pt x="525" y="49"/>
                  </a:lnTo>
                  <a:lnTo>
                    <a:pt x="532" y="49"/>
                  </a:lnTo>
                  <a:lnTo>
                    <a:pt x="535" y="51"/>
                  </a:lnTo>
                  <a:lnTo>
                    <a:pt x="539" y="51"/>
                  </a:lnTo>
                  <a:lnTo>
                    <a:pt x="541" y="53"/>
                  </a:lnTo>
                  <a:lnTo>
                    <a:pt x="539" y="51"/>
                  </a:lnTo>
                  <a:lnTo>
                    <a:pt x="537" y="46"/>
                  </a:lnTo>
                  <a:lnTo>
                    <a:pt x="534" y="44"/>
                  </a:lnTo>
                  <a:lnTo>
                    <a:pt x="530" y="41"/>
                  </a:lnTo>
                  <a:lnTo>
                    <a:pt x="527" y="37"/>
                  </a:lnTo>
                  <a:lnTo>
                    <a:pt x="522" y="34"/>
                  </a:lnTo>
                  <a:lnTo>
                    <a:pt x="515" y="31"/>
                  </a:lnTo>
                  <a:lnTo>
                    <a:pt x="508" y="27"/>
                  </a:lnTo>
                  <a:lnTo>
                    <a:pt x="502" y="25"/>
                  </a:lnTo>
                  <a:lnTo>
                    <a:pt x="498" y="24"/>
                  </a:lnTo>
                  <a:lnTo>
                    <a:pt x="491" y="22"/>
                  </a:lnTo>
                  <a:lnTo>
                    <a:pt x="488" y="22"/>
                  </a:lnTo>
                  <a:lnTo>
                    <a:pt x="481" y="20"/>
                  </a:lnTo>
                  <a:lnTo>
                    <a:pt x="474" y="20"/>
                  </a:lnTo>
                  <a:lnTo>
                    <a:pt x="468" y="19"/>
                  </a:lnTo>
                  <a:lnTo>
                    <a:pt x="459" y="19"/>
                  </a:lnTo>
                  <a:lnTo>
                    <a:pt x="456" y="17"/>
                  </a:lnTo>
                  <a:lnTo>
                    <a:pt x="451" y="17"/>
                  </a:lnTo>
                  <a:lnTo>
                    <a:pt x="447" y="17"/>
                  </a:lnTo>
                  <a:lnTo>
                    <a:pt x="442" y="17"/>
                  </a:lnTo>
                  <a:lnTo>
                    <a:pt x="439" y="17"/>
                  </a:lnTo>
                  <a:lnTo>
                    <a:pt x="434" y="17"/>
                  </a:lnTo>
                  <a:lnTo>
                    <a:pt x="429" y="17"/>
                  </a:lnTo>
                  <a:lnTo>
                    <a:pt x="425" y="17"/>
                  </a:lnTo>
                  <a:lnTo>
                    <a:pt x="419" y="15"/>
                  </a:lnTo>
                  <a:lnTo>
                    <a:pt x="413" y="15"/>
                  </a:lnTo>
                  <a:lnTo>
                    <a:pt x="408" y="15"/>
                  </a:lnTo>
                  <a:lnTo>
                    <a:pt x="403" y="17"/>
                  </a:lnTo>
                  <a:lnTo>
                    <a:pt x="396" y="17"/>
                  </a:lnTo>
                  <a:lnTo>
                    <a:pt x="391" y="17"/>
                  </a:lnTo>
                  <a:lnTo>
                    <a:pt x="386" y="17"/>
                  </a:lnTo>
                  <a:lnTo>
                    <a:pt x="381" y="19"/>
                  </a:lnTo>
                  <a:lnTo>
                    <a:pt x="374" y="19"/>
                  </a:lnTo>
                  <a:lnTo>
                    <a:pt x="369" y="20"/>
                  </a:lnTo>
                  <a:lnTo>
                    <a:pt x="364" y="20"/>
                  </a:lnTo>
                  <a:lnTo>
                    <a:pt x="358" y="22"/>
                  </a:lnTo>
                  <a:lnTo>
                    <a:pt x="352" y="24"/>
                  </a:lnTo>
                  <a:lnTo>
                    <a:pt x="347" y="25"/>
                  </a:lnTo>
                  <a:lnTo>
                    <a:pt x="341" y="25"/>
                  </a:lnTo>
                  <a:lnTo>
                    <a:pt x="335" y="29"/>
                  </a:lnTo>
                  <a:lnTo>
                    <a:pt x="329" y="29"/>
                  </a:lnTo>
                  <a:lnTo>
                    <a:pt x="324" y="31"/>
                  </a:lnTo>
                  <a:lnTo>
                    <a:pt x="317" y="31"/>
                  </a:lnTo>
                  <a:lnTo>
                    <a:pt x="312" y="34"/>
                  </a:lnTo>
                  <a:lnTo>
                    <a:pt x="305" y="34"/>
                  </a:lnTo>
                  <a:lnTo>
                    <a:pt x="300" y="36"/>
                  </a:lnTo>
                  <a:lnTo>
                    <a:pt x="293" y="37"/>
                  </a:lnTo>
                  <a:lnTo>
                    <a:pt x="288" y="39"/>
                  </a:lnTo>
                  <a:lnTo>
                    <a:pt x="281" y="41"/>
                  </a:lnTo>
                  <a:lnTo>
                    <a:pt x="276" y="42"/>
                  </a:lnTo>
                  <a:lnTo>
                    <a:pt x="269" y="44"/>
                  </a:lnTo>
                  <a:lnTo>
                    <a:pt x="264" y="46"/>
                  </a:lnTo>
                  <a:lnTo>
                    <a:pt x="258" y="47"/>
                  </a:lnTo>
                  <a:lnTo>
                    <a:pt x="252" y="51"/>
                  </a:lnTo>
                  <a:lnTo>
                    <a:pt x="247" y="53"/>
                  </a:lnTo>
                  <a:lnTo>
                    <a:pt x="242" y="54"/>
                  </a:lnTo>
                  <a:lnTo>
                    <a:pt x="236" y="54"/>
                  </a:lnTo>
                  <a:lnTo>
                    <a:pt x="230" y="58"/>
                  </a:lnTo>
                  <a:lnTo>
                    <a:pt x="224" y="58"/>
                  </a:lnTo>
                  <a:lnTo>
                    <a:pt x="219" y="61"/>
                  </a:lnTo>
                  <a:lnTo>
                    <a:pt x="213" y="63"/>
                  </a:lnTo>
                  <a:lnTo>
                    <a:pt x="208" y="63"/>
                  </a:lnTo>
                  <a:lnTo>
                    <a:pt x="202" y="64"/>
                  </a:lnTo>
                  <a:lnTo>
                    <a:pt x="198" y="68"/>
                  </a:lnTo>
                  <a:lnTo>
                    <a:pt x="191" y="68"/>
                  </a:lnTo>
                  <a:lnTo>
                    <a:pt x="186" y="69"/>
                  </a:lnTo>
                  <a:lnTo>
                    <a:pt x="181" y="71"/>
                  </a:lnTo>
                  <a:lnTo>
                    <a:pt x="176" y="73"/>
                  </a:lnTo>
                  <a:lnTo>
                    <a:pt x="173" y="73"/>
                  </a:lnTo>
                  <a:lnTo>
                    <a:pt x="168" y="75"/>
                  </a:lnTo>
                  <a:lnTo>
                    <a:pt x="163" y="76"/>
                  </a:lnTo>
                  <a:lnTo>
                    <a:pt x="159" y="78"/>
                  </a:lnTo>
                  <a:lnTo>
                    <a:pt x="154" y="80"/>
                  </a:lnTo>
                  <a:lnTo>
                    <a:pt x="149" y="80"/>
                  </a:lnTo>
                  <a:lnTo>
                    <a:pt x="146" y="80"/>
                  </a:lnTo>
                  <a:lnTo>
                    <a:pt x="141" y="81"/>
                  </a:lnTo>
                  <a:lnTo>
                    <a:pt x="134" y="83"/>
                  </a:lnTo>
                  <a:lnTo>
                    <a:pt x="127" y="85"/>
                  </a:lnTo>
                  <a:lnTo>
                    <a:pt x="120" y="86"/>
                  </a:lnTo>
                  <a:lnTo>
                    <a:pt x="114" y="86"/>
                  </a:lnTo>
                  <a:lnTo>
                    <a:pt x="108" y="86"/>
                  </a:lnTo>
                  <a:lnTo>
                    <a:pt x="105" y="86"/>
                  </a:lnTo>
                  <a:lnTo>
                    <a:pt x="100" y="85"/>
                  </a:lnTo>
                  <a:lnTo>
                    <a:pt x="95" y="83"/>
                  </a:lnTo>
                  <a:lnTo>
                    <a:pt x="90" y="81"/>
                  </a:lnTo>
                  <a:lnTo>
                    <a:pt x="88" y="81"/>
                  </a:lnTo>
                  <a:lnTo>
                    <a:pt x="80" y="78"/>
                  </a:lnTo>
                  <a:lnTo>
                    <a:pt x="75" y="75"/>
                  </a:lnTo>
                  <a:lnTo>
                    <a:pt x="68" y="69"/>
                  </a:lnTo>
                  <a:lnTo>
                    <a:pt x="63" y="64"/>
                  </a:lnTo>
                  <a:lnTo>
                    <a:pt x="58" y="61"/>
                  </a:lnTo>
                  <a:lnTo>
                    <a:pt x="54" y="56"/>
                  </a:lnTo>
                  <a:lnTo>
                    <a:pt x="49" y="51"/>
                  </a:lnTo>
                  <a:lnTo>
                    <a:pt x="46" y="46"/>
                  </a:lnTo>
                  <a:lnTo>
                    <a:pt x="42" y="39"/>
                  </a:lnTo>
                  <a:lnTo>
                    <a:pt x="39" y="36"/>
                  </a:lnTo>
                  <a:lnTo>
                    <a:pt x="36" y="29"/>
                  </a:lnTo>
                  <a:lnTo>
                    <a:pt x="32" y="24"/>
                  </a:lnTo>
                  <a:lnTo>
                    <a:pt x="29" y="20"/>
                  </a:lnTo>
                  <a:lnTo>
                    <a:pt x="25" y="15"/>
                  </a:lnTo>
                  <a:lnTo>
                    <a:pt x="22" y="10"/>
                  </a:lnTo>
                  <a:lnTo>
                    <a:pt x="19" y="7"/>
                  </a:lnTo>
                  <a:lnTo>
                    <a:pt x="15" y="3"/>
                  </a:lnTo>
                  <a:lnTo>
                    <a:pt x="14" y="3"/>
                  </a:lnTo>
                  <a:lnTo>
                    <a:pt x="8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" name="Freeform 143"/>
            <p:cNvSpPr>
              <a:spLocks/>
            </p:cNvSpPr>
            <p:nvPr/>
          </p:nvSpPr>
          <p:spPr bwMode="auto">
            <a:xfrm>
              <a:off x="2849563" y="1955800"/>
              <a:ext cx="598488" cy="241300"/>
            </a:xfrm>
            <a:custGeom>
              <a:avLst/>
              <a:gdLst/>
              <a:ahLst/>
              <a:cxnLst>
                <a:cxn ang="0">
                  <a:pos x="14" y="29"/>
                </a:cxn>
                <a:cxn ang="0">
                  <a:pos x="31" y="44"/>
                </a:cxn>
                <a:cxn ang="0">
                  <a:pos x="48" y="61"/>
                </a:cxn>
                <a:cxn ang="0">
                  <a:pos x="67" y="74"/>
                </a:cxn>
                <a:cxn ang="0">
                  <a:pos x="83" y="81"/>
                </a:cxn>
                <a:cxn ang="0">
                  <a:pos x="99" y="86"/>
                </a:cxn>
                <a:cxn ang="0">
                  <a:pos x="116" y="90"/>
                </a:cxn>
                <a:cxn ang="0">
                  <a:pos x="133" y="91"/>
                </a:cxn>
                <a:cxn ang="0">
                  <a:pos x="151" y="93"/>
                </a:cxn>
                <a:cxn ang="0">
                  <a:pos x="170" y="93"/>
                </a:cxn>
                <a:cxn ang="0">
                  <a:pos x="187" y="95"/>
                </a:cxn>
                <a:cxn ang="0">
                  <a:pos x="204" y="97"/>
                </a:cxn>
                <a:cxn ang="0">
                  <a:pos x="221" y="97"/>
                </a:cxn>
                <a:cxn ang="0">
                  <a:pos x="236" y="98"/>
                </a:cxn>
                <a:cxn ang="0">
                  <a:pos x="253" y="102"/>
                </a:cxn>
                <a:cxn ang="0">
                  <a:pos x="266" y="105"/>
                </a:cxn>
                <a:cxn ang="0">
                  <a:pos x="280" y="108"/>
                </a:cxn>
                <a:cxn ang="0">
                  <a:pos x="295" y="113"/>
                </a:cxn>
                <a:cxn ang="0">
                  <a:pos x="309" y="119"/>
                </a:cxn>
                <a:cxn ang="0">
                  <a:pos x="321" y="124"/>
                </a:cxn>
                <a:cxn ang="0">
                  <a:pos x="341" y="134"/>
                </a:cxn>
                <a:cxn ang="0">
                  <a:pos x="360" y="146"/>
                </a:cxn>
                <a:cxn ang="0">
                  <a:pos x="373" y="152"/>
                </a:cxn>
                <a:cxn ang="0">
                  <a:pos x="373" y="144"/>
                </a:cxn>
                <a:cxn ang="0">
                  <a:pos x="360" y="132"/>
                </a:cxn>
                <a:cxn ang="0">
                  <a:pos x="339" y="119"/>
                </a:cxn>
                <a:cxn ang="0">
                  <a:pos x="322" y="110"/>
                </a:cxn>
                <a:cxn ang="0">
                  <a:pos x="311" y="103"/>
                </a:cxn>
                <a:cxn ang="0">
                  <a:pos x="295" y="98"/>
                </a:cxn>
                <a:cxn ang="0">
                  <a:pos x="280" y="93"/>
                </a:cxn>
                <a:cxn ang="0">
                  <a:pos x="265" y="88"/>
                </a:cxn>
                <a:cxn ang="0">
                  <a:pos x="250" y="86"/>
                </a:cxn>
                <a:cxn ang="0">
                  <a:pos x="234" y="85"/>
                </a:cxn>
                <a:cxn ang="0">
                  <a:pos x="217" y="85"/>
                </a:cxn>
                <a:cxn ang="0">
                  <a:pos x="202" y="85"/>
                </a:cxn>
                <a:cxn ang="0">
                  <a:pos x="187" y="85"/>
                </a:cxn>
                <a:cxn ang="0">
                  <a:pos x="172" y="85"/>
                </a:cxn>
                <a:cxn ang="0">
                  <a:pos x="155" y="85"/>
                </a:cxn>
                <a:cxn ang="0">
                  <a:pos x="141" y="83"/>
                </a:cxn>
                <a:cxn ang="0">
                  <a:pos x="128" y="80"/>
                </a:cxn>
                <a:cxn ang="0">
                  <a:pos x="114" y="78"/>
                </a:cxn>
                <a:cxn ang="0">
                  <a:pos x="90" y="64"/>
                </a:cxn>
                <a:cxn ang="0">
                  <a:pos x="67" y="49"/>
                </a:cxn>
                <a:cxn ang="0">
                  <a:pos x="44" y="32"/>
                </a:cxn>
                <a:cxn ang="0">
                  <a:pos x="26" y="17"/>
                </a:cxn>
                <a:cxn ang="0">
                  <a:pos x="11" y="2"/>
                </a:cxn>
                <a:cxn ang="0">
                  <a:pos x="0" y="8"/>
                </a:cxn>
                <a:cxn ang="0">
                  <a:pos x="2" y="19"/>
                </a:cxn>
              </a:cxnLst>
              <a:rect l="0" t="0" r="r" b="b"/>
              <a:pathLst>
                <a:path w="377" h="152">
                  <a:moveTo>
                    <a:pt x="2" y="19"/>
                  </a:moveTo>
                  <a:lnTo>
                    <a:pt x="7" y="22"/>
                  </a:lnTo>
                  <a:lnTo>
                    <a:pt x="14" y="29"/>
                  </a:lnTo>
                  <a:lnTo>
                    <a:pt x="19" y="32"/>
                  </a:lnTo>
                  <a:lnTo>
                    <a:pt x="26" y="39"/>
                  </a:lnTo>
                  <a:lnTo>
                    <a:pt x="31" y="44"/>
                  </a:lnTo>
                  <a:lnTo>
                    <a:pt x="36" y="49"/>
                  </a:lnTo>
                  <a:lnTo>
                    <a:pt x="41" y="54"/>
                  </a:lnTo>
                  <a:lnTo>
                    <a:pt x="48" y="61"/>
                  </a:lnTo>
                  <a:lnTo>
                    <a:pt x="53" y="66"/>
                  </a:lnTo>
                  <a:lnTo>
                    <a:pt x="61" y="69"/>
                  </a:lnTo>
                  <a:lnTo>
                    <a:pt x="67" y="74"/>
                  </a:lnTo>
                  <a:lnTo>
                    <a:pt x="75" y="78"/>
                  </a:lnTo>
                  <a:lnTo>
                    <a:pt x="78" y="80"/>
                  </a:lnTo>
                  <a:lnTo>
                    <a:pt x="83" y="81"/>
                  </a:lnTo>
                  <a:lnTo>
                    <a:pt x="89" y="83"/>
                  </a:lnTo>
                  <a:lnTo>
                    <a:pt x="94" y="86"/>
                  </a:lnTo>
                  <a:lnTo>
                    <a:pt x="99" y="86"/>
                  </a:lnTo>
                  <a:lnTo>
                    <a:pt x="104" y="88"/>
                  </a:lnTo>
                  <a:lnTo>
                    <a:pt x="109" y="88"/>
                  </a:lnTo>
                  <a:lnTo>
                    <a:pt x="116" y="90"/>
                  </a:lnTo>
                  <a:lnTo>
                    <a:pt x="121" y="90"/>
                  </a:lnTo>
                  <a:lnTo>
                    <a:pt x="128" y="91"/>
                  </a:lnTo>
                  <a:lnTo>
                    <a:pt x="133" y="91"/>
                  </a:lnTo>
                  <a:lnTo>
                    <a:pt x="139" y="91"/>
                  </a:lnTo>
                  <a:lnTo>
                    <a:pt x="144" y="91"/>
                  </a:lnTo>
                  <a:lnTo>
                    <a:pt x="151" y="93"/>
                  </a:lnTo>
                  <a:lnTo>
                    <a:pt x="156" y="93"/>
                  </a:lnTo>
                  <a:lnTo>
                    <a:pt x="163" y="93"/>
                  </a:lnTo>
                  <a:lnTo>
                    <a:pt x="170" y="93"/>
                  </a:lnTo>
                  <a:lnTo>
                    <a:pt x="175" y="93"/>
                  </a:lnTo>
                  <a:lnTo>
                    <a:pt x="180" y="95"/>
                  </a:lnTo>
                  <a:lnTo>
                    <a:pt x="187" y="95"/>
                  </a:lnTo>
                  <a:lnTo>
                    <a:pt x="192" y="95"/>
                  </a:lnTo>
                  <a:lnTo>
                    <a:pt x="197" y="97"/>
                  </a:lnTo>
                  <a:lnTo>
                    <a:pt x="204" y="97"/>
                  </a:lnTo>
                  <a:lnTo>
                    <a:pt x="209" y="97"/>
                  </a:lnTo>
                  <a:lnTo>
                    <a:pt x="214" y="97"/>
                  </a:lnTo>
                  <a:lnTo>
                    <a:pt x="221" y="97"/>
                  </a:lnTo>
                  <a:lnTo>
                    <a:pt x="224" y="98"/>
                  </a:lnTo>
                  <a:lnTo>
                    <a:pt x="231" y="98"/>
                  </a:lnTo>
                  <a:lnTo>
                    <a:pt x="236" y="98"/>
                  </a:lnTo>
                  <a:lnTo>
                    <a:pt x="241" y="100"/>
                  </a:lnTo>
                  <a:lnTo>
                    <a:pt x="246" y="100"/>
                  </a:lnTo>
                  <a:lnTo>
                    <a:pt x="253" y="102"/>
                  </a:lnTo>
                  <a:lnTo>
                    <a:pt x="256" y="102"/>
                  </a:lnTo>
                  <a:lnTo>
                    <a:pt x="261" y="103"/>
                  </a:lnTo>
                  <a:lnTo>
                    <a:pt x="266" y="105"/>
                  </a:lnTo>
                  <a:lnTo>
                    <a:pt x="272" y="105"/>
                  </a:lnTo>
                  <a:lnTo>
                    <a:pt x="277" y="107"/>
                  </a:lnTo>
                  <a:lnTo>
                    <a:pt x="280" y="108"/>
                  </a:lnTo>
                  <a:lnTo>
                    <a:pt x="285" y="110"/>
                  </a:lnTo>
                  <a:lnTo>
                    <a:pt x="290" y="112"/>
                  </a:lnTo>
                  <a:lnTo>
                    <a:pt x="295" y="113"/>
                  </a:lnTo>
                  <a:lnTo>
                    <a:pt x="299" y="113"/>
                  </a:lnTo>
                  <a:lnTo>
                    <a:pt x="304" y="115"/>
                  </a:lnTo>
                  <a:lnTo>
                    <a:pt x="309" y="119"/>
                  </a:lnTo>
                  <a:lnTo>
                    <a:pt x="312" y="120"/>
                  </a:lnTo>
                  <a:lnTo>
                    <a:pt x="317" y="122"/>
                  </a:lnTo>
                  <a:lnTo>
                    <a:pt x="321" y="124"/>
                  </a:lnTo>
                  <a:lnTo>
                    <a:pt x="326" y="125"/>
                  </a:lnTo>
                  <a:lnTo>
                    <a:pt x="334" y="130"/>
                  </a:lnTo>
                  <a:lnTo>
                    <a:pt x="341" y="134"/>
                  </a:lnTo>
                  <a:lnTo>
                    <a:pt x="348" y="139"/>
                  </a:lnTo>
                  <a:lnTo>
                    <a:pt x="355" y="142"/>
                  </a:lnTo>
                  <a:lnTo>
                    <a:pt x="360" y="146"/>
                  </a:lnTo>
                  <a:lnTo>
                    <a:pt x="365" y="147"/>
                  </a:lnTo>
                  <a:lnTo>
                    <a:pt x="370" y="149"/>
                  </a:lnTo>
                  <a:lnTo>
                    <a:pt x="373" y="152"/>
                  </a:lnTo>
                  <a:lnTo>
                    <a:pt x="377" y="152"/>
                  </a:lnTo>
                  <a:lnTo>
                    <a:pt x="377" y="149"/>
                  </a:lnTo>
                  <a:lnTo>
                    <a:pt x="373" y="144"/>
                  </a:lnTo>
                  <a:lnTo>
                    <a:pt x="370" y="141"/>
                  </a:lnTo>
                  <a:lnTo>
                    <a:pt x="365" y="137"/>
                  </a:lnTo>
                  <a:lnTo>
                    <a:pt x="360" y="132"/>
                  </a:lnTo>
                  <a:lnTo>
                    <a:pt x="353" y="129"/>
                  </a:lnTo>
                  <a:lnTo>
                    <a:pt x="346" y="124"/>
                  </a:lnTo>
                  <a:lnTo>
                    <a:pt x="339" y="119"/>
                  </a:lnTo>
                  <a:lnTo>
                    <a:pt x="333" y="113"/>
                  </a:lnTo>
                  <a:lnTo>
                    <a:pt x="327" y="112"/>
                  </a:lnTo>
                  <a:lnTo>
                    <a:pt x="322" y="110"/>
                  </a:lnTo>
                  <a:lnTo>
                    <a:pt x="319" y="107"/>
                  </a:lnTo>
                  <a:lnTo>
                    <a:pt x="314" y="105"/>
                  </a:lnTo>
                  <a:lnTo>
                    <a:pt x="311" y="103"/>
                  </a:lnTo>
                  <a:lnTo>
                    <a:pt x="305" y="102"/>
                  </a:lnTo>
                  <a:lnTo>
                    <a:pt x="300" y="100"/>
                  </a:lnTo>
                  <a:lnTo>
                    <a:pt x="295" y="98"/>
                  </a:lnTo>
                  <a:lnTo>
                    <a:pt x="290" y="97"/>
                  </a:lnTo>
                  <a:lnTo>
                    <a:pt x="285" y="95"/>
                  </a:lnTo>
                  <a:lnTo>
                    <a:pt x="280" y="93"/>
                  </a:lnTo>
                  <a:lnTo>
                    <a:pt x="275" y="91"/>
                  </a:lnTo>
                  <a:lnTo>
                    <a:pt x="270" y="90"/>
                  </a:lnTo>
                  <a:lnTo>
                    <a:pt x="265" y="88"/>
                  </a:lnTo>
                  <a:lnTo>
                    <a:pt x="260" y="88"/>
                  </a:lnTo>
                  <a:lnTo>
                    <a:pt x="255" y="88"/>
                  </a:lnTo>
                  <a:lnTo>
                    <a:pt x="250" y="86"/>
                  </a:lnTo>
                  <a:lnTo>
                    <a:pt x="244" y="86"/>
                  </a:lnTo>
                  <a:lnTo>
                    <a:pt x="238" y="85"/>
                  </a:lnTo>
                  <a:lnTo>
                    <a:pt x="234" y="85"/>
                  </a:lnTo>
                  <a:lnTo>
                    <a:pt x="228" y="85"/>
                  </a:lnTo>
                  <a:lnTo>
                    <a:pt x="222" y="85"/>
                  </a:lnTo>
                  <a:lnTo>
                    <a:pt x="217" y="85"/>
                  </a:lnTo>
                  <a:lnTo>
                    <a:pt x="212" y="85"/>
                  </a:lnTo>
                  <a:lnTo>
                    <a:pt x="207" y="85"/>
                  </a:lnTo>
                  <a:lnTo>
                    <a:pt x="202" y="85"/>
                  </a:lnTo>
                  <a:lnTo>
                    <a:pt x="195" y="85"/>
                  </a:lnTo>
                  <a:lnTo>
                    <a:pt x="192" y="85"/>
                  </a:lnTo>
                  <a:lnTo>
                    <a:pt x="187" y="85"/>
                  </a:lnTo>
                  <a:lnTo>
                    <a:pt x="180" y="85"/>
                  </a:lnTo>
                  <a:lnTo>
                    <a:pt x="177" y="85"/>
                  </a:lnTo>
                  <a:lnTo>
                    <a:pt x="172" y="85"/>
                  </a:lnTo>
                  <a:lnTo>
                    <a:pt x="166" y="85"/>
                  </a:lnTo>
                  <a:lnTo>
                    <a:pt x="161" y="85"/>
                  </a:lnTo>
                  <a:lnTo>
                    <a:pt x="155" y="85"/>
                  </a:lnTo>
                  <a:lnTo>
                    <a:pt x="151" y="85"/>
                  </a:lnTo>
                  <a:lnTo>
                    <a:pt x="146" y="83"/>
                  </a:lnTo>
                  <a:lnTo>
                    <a:pt x="141" y="83"/>
                  </a:lnTo>
                  <a:lnTo>
                    <a:pt x="136" y="81"/>
                  </a:lnTo>
                  <a:lnTo>
                    <a:pt x="133" y="81"/>
                  </a:lnTo>
                  <a:lnTo>
                    <a:pt x="128" y="80"/>
                  </a:lnTo>
                  <a:lnTo>
                    <a:pt x="122" y="80"/>
                  </a:lnTo>
                  <a:lnTo>
                    <a:pt x="119" y="78"/>
                  </a:lnTo>
                  <a:lnTo>
                    <a:pt x="114" y="78"/>
                  </a:lnTo>
                  <a:lnTo>
                    <a:pt x="105" y="73"/>
                  </a:lnTo>
                  <a:lnTo>
                    <a:pt x="99" y="69"/>
                  </a:lnTo>
                  <a:lnTo>
                    <a:pt x="90" y="64"/>
                  </a:lnTo>
                  <a:lnTo>
                    <a:pt x="82" y="61"/>
                  </a:lnTo>
                  <a:lnTo>
                    <a:pt x="73" y="54"/>
                  </a:lnTo>
                  <a:lnTo>
                    <a:pt x="67" y="49"/>
                  </a:lnTo>
                  <a:lnTo>
                    <a:pt x="58" y="44"/>
                  </a:lnTo>
                  <a:lnTo>
                    <a:pt x="51" y="37"/>
                  </a:lnTo>
                  <a:lnTo>
                    <a:pt x="44" y="32"/>
                  </a:lnTo>
                  <a:lnTo>
                    <a:pt x="39" y="27"/>
                  </a:lnTo>
                  <a:lnTo>
                    <a:pt x="33" y="20"/>
                  </a:lnTo>
                  <a:lnTo>
                    <a:pt x="26" y="17"/>
                  </a:lnTo>
                  <a:lnTo>
                    <a:pt x="21" y="12"/>
                  </a:lnTo>
                  <a:lnTo>
                    <a:pt x="17" y="8"/>
                  </a:lnTo>
                  <a:lnTo>
                    <a:pt x="11" y="2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8"/>
                  </a:lnTo>
                  <a:lnTo>
                    <a:pt x="0" y="13"/>
                  </a:lnTo>
                  <a:lnTo>
                    <a:pt x="2" y="19"/>
                  </a:lnTo>
                  <a:lnTo>
                    <a:pt x="2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" name="Freeform 144"/>
            <p:cNvSpPr>
              <a:spLocks/>
            </p:cNvSpPr>
            <p:nvPr/>
          </p:nvSpPr>
          <p:spPr bwMode="auto">
            <a:xfrm>
              <a:off x="3173413" y="1670050"/>
              <a:ext cx="508000" cy="68263"/>
            </a:xfrm>
            <a:custGeom>
              <a:avLst/>
              <a:gdLst/>
              <a:ahLst/>
              <a:cxnLst>
                <a:cxn ang="0">
                  <a:pos x="5" y="26"/>
                </a:cxn>
                <a:cxn ang="0">
                  <a:pos x="13" y="26"/>
                </a:cxn>
                <a:cxn ang="0">
                  <a:pos x="24" y="26"/>
                </a:cxn>
                <a:cxn ang="0">
                  <a:pos x="34" y="26"/>
                </a:cxn>
                <a:cxn ang="0">
                  <a:pos x="44" y="24"/>
                </a:cxn>
                <a:cxn ang="0">
                  <a:pos x="56" y="22"/>
                </a:cxn>
                <a:cxn ang="0">
                  <a:pos x="69" y="22"/>
                </a:cxn>
                <a:cxn ang="0">
                  <a:pos x="83" y="21"/>
                </a:cxn>
                <a:cxn ang="0">
                  <a:pos x="95" y="21"/>
                </a:cxn>
                <a:cxn ang="0">
                  <a:pos x="108" y="19"/>
                </a:cxn>
                <a:cxn ang="0">
                  <a:pos x="123" y="19"/>
                </a:cxn>
                <a:cxn ang="0">
                  <a:pos x="137" y="17"/>
                </a:cxn>
                <a:cxn ang="0">
                  <a:pos x="151" y="16"/>
                </a:cxn>
                <a:cxn ang="0">
                  <a:pos x="164" y="14"/>
                </a:cxn>
                <a:cxn ang="0">
                  <a:pos x="178" y="14"/>
                </a:cxn>
                <a:cxn ang="0">
                  <a:pos x="191" y="12"/>
                </a:cxn>
                <a:cxn ang="0">
                  <a:pos x="207" y="12"/>
                </a:cxn>
                <a:cxn ang="0">
                  <a:pos x="218" y="10"/>
                </a:cxn>
                <a:cxn ang="0">
                  <a:pos x="232" y="9"/>
                </a:cxn>
                <a:cxn ang="0">
                  <a:pos x="244" y="7"/>
                </a:cxn>
                <a:cxn ang="0">
                  <a:pos x="256" y="7"/>
                </a:cxn>
                <a:cxn ang="0">
                  <a:pos x="266" y="5"/>
                </a:cxn>
                <a:cxn ang="0">
                  <a:pos x="276" y="4"/>
                </a:cxn>
                <a:cxn ang="0">
                  <a:pos x="284" y="4"/>
                </a:cxn>
                <a:cxn ang="0">
                  <a:pos x="298" y="2"/>
                </a:cxn>
                <a:cxn ang="0">
                  <a:pos x="310" y="2"/>
                </a:cxn>
                <a:cxn ang="0">
                  <a:pos x="320" y="0"/>
                </a:cxn>
                <a:cxn ang="0">
                  <a:pos x="317" y="2"/>
                </a:cxn>
                <a:cxn ang="0">
                  <a:pos x="306" y="4"/>
                </a:cxn>
                <a:cxn ang="0">
                  <a:pos x="296" y="5"/>
                </a:cxn>
                <a:cxn ang="0">
                  <a:pos x="290" y="7"/>
                </a:cxn>
                <a:cxn ang="0">
                  <a:pos x="281" y="7"/>
                </a:cxn>
                <a:cxn ang="0">
                  <a:pos x="271" y="9"/>
                </a:cxn>
                <a:cxn ang="0">
                  <a:pos x="261" y="10"/>
                </a:cxn>
                <a:cxn ang="0">
                  <a:pos x="251" y="12"/>
                </a:cxn>
                <a:cxn ang="0">
                  <a:pos x="240" y="14"/>
                </a:cxn>
                <a:cxn ang="0">
                  <a:pos x="229" y="16"/>
                </a:cxn>
                <a:cxn ang="0">
                  <a:pos x="217" y="17"/>
                </a:cxn>
                <a:cxn ang="0">
                  <a:pos x="205" y="19"/>
                </a:cxn>
                <a:cxn ang="0">
                  <a:pos x="191" y="21"/>
                </a:cxn>
                <a:cxn ang="0">
                  <a:pos x="179" y="24"/>
                </a:cxn>
                <a:cxn ang="0">
                  <a:pos x="168" y="26"/>
                </a:cxn>
                <a:cxn ang="0">
                  <a:pos x="156" y="27"/>
                </a:cxn>
                <a:cxn ang="0">
                  <a:pos x="142" y="29"/>
                </a:cxn>
                <a:cxn ang="0">
                  <a:pos x="130" y="29"/>
                </a:cxn>
                <a:cxn ang="0">
                  <a:pos x="117" y="31"/>
                </a:cxn>
                <a:cxn ang="0">
                  <a:pos x="107" y="33"/>
                </a:cxn>
                <a:cxn ang="0">
                  <a:pos x="95" y="34"/>
                </a:cxn>
                <a:cxn ang="0">
                  <a:pos x="85" y="36"/>
                </a:cxn>
                <a:cxn ang="0">
                  <a:pos x="74" y="38"/>
                </a:cxn>
                <a:cxn ang="0">
                  <a:pos x="64" y="38"/>
                </a:cxn>
                <a:cxn ang="0">
                  <a:pos x="56" y="39"/>
                </a:cxn>
                <a:cxn ang="0">
                  <a:pos x="47" y="41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8" y="41"/>
                </a:cxn>
                <a:cxn ang="0">
                  <a:pos x="10" y="39"/>
                </a:cxn>
                <a:cxn ang="0">
                  <a:pos x="3" y="36"/>
                </a:cxn>
                <a:cxn ang="0">
                  <a:pos x="0" y="29"/>
                </a:cxn>
                <a:cxn ang="0">
                  <a:pos x="1" y="27"/>
                </a:cxn>
              </a:cxnLst>
              <a:rect l="0" t="0" r="r" b="b"/>
              <a:pathLst>
                <a:path w="320" h="43">
                  <a:moveTo>
                    <a:pt x="1" y="27"/>
                  </a:moveTo>
                  <a:lnTo>
                    <a:pt x="5" y="26"/>
                  </a:lnTo>
                  <a:lnTo>
                    <a:pt x="8" y="26"/>
                  </a:lnTo>
                  <a:lnTo>
                    <a:pt x="13" y="26"/>
                  </a:lnTo>
                  <a:lnTo>
                    <a:pt x="18" y="26"/>
                  </a:lnTo>
                  <a:lnTo>
                    <a:pt x="24" y="26"/>
                  </a:lnTo>
                  <a:lnTo>
                    <a:pt x="29" y="26"/>
                  </a:lnTo>
                  <a:lnTo>
                    <a:pt x="34" y="26"/>
                  </a:lnTo>
                  <a:lnTo>
                    <a:pt x="40" y="26"/>
                  </a:lnTo>
                  <a:lnTo>
                    <a:pt x="44" y="24"/>
                  </a:lnTo>
                  <a:lnTo>
                    <a:pt x="51" y="24"/>
                  </a:lnTo>
                  <a:lnTo>
                    <a:pt x="56" y="22"/>
                  </a:lnTo>
                  <a:lnTo>
                    <a:pt x="62" y="22"/>
                  </a:lnTo>
                  <a:lnTo>
                    <a:pt x="69" y="22"/>
                  </a:lnTo>
                  <a:lnTo>
                    <a:pt x="74" y="22"/>
                  </a:lnTo>
                  <a:lnTo>
                    <a:pt x="83" y="21"/>
                  </a:lnTo>
                  <a:lnTo>
                    <a:pt x="90" y="21"/>
                  </a:lnTo>
                  <a:lnTo>
                    <a:pt x="95" y="21"/>
                  </a:lnTo>
                  <a:lnTo>
                    <a:pt x="101" y="21"/>
                  </a:lnTo>
                  <a:lnTo>
                    <a:pt x="108" y="19"/>
                  </a:lnTo>
                  <a:lnTo>
                    <a:pt x="117" y="19"/>
                  </a:lnTo>
                  <a:lnTo>
                    <a:pt x="123" y="19"/>
                  </a:lnTo>
                  <a:lnTo>
                    <a:pt x="130" y="17"/>
                  </a:lnTo>
                  <a:lnTo>
                    <a:pt x="137" y="17"/>
                  </a:lnTo>
                  <a:lnTo>
                    <a:pt x="144" y="17"/>
                  </a:lnTo>
                  <a:lnTo>
                    <a:pt x="151" y="16"/>
                  </a:lnTo>
                  <a:lnTo>
                    <a:pt x="157" y="16"/>
                  </a:lnTo>
                  <a:lnTo>
                    <a:pt x="164" y="14"/>
                  </a:lnTo>
                  <a:lnTo>
                    <a:pt x="171" y="14"/>
                  </a:lnTo>
                  <a:lnTo>
                    <a:pt x="178" y="14"/>
                  </a:lnTo>
                  <a:lnTo>
                    <a:pt x="184" y="12"/>
                  </a:lnTo>
                  <a:lnTo>
                    <a:pt x="191" y="12"/>
                  </a:lnTo>
                  <a:lnTo>
                    <a:pt x="200" y="12"/>
                  </a:lnTo>
                  <a:lnTo>
                    <a:pt x="207" y="12"/>
                  </a:lnTo>
                  <a:lnTo>
                    <a:pt x="212" y="10"/>
                  </a:lnTo>
                  <a:lnTo>
                    <a:pt x="218" y="10"/>
                  </a:lnTo>
                  <a:lnTo>
                    <a:pt x="225" y="10"/>
                  </a:lnTo>
                  <a:lnTo>
                    <a:pt x="232" y="9"/>
                  </a:lnTo>
                  <a:lnTo>
                    <a:pt x="237" y="9"/>
                  </a:lnTo>
                  <a:lnTo>
                    <a:pt x="244" y="7"/>
                  </a:lnTo>
                  <a:lnTo>
                    <a:pt x="251" y="7"/>
                  </a:lnTo>
                  <a:lnTo>
                    <a:pt x="256" y="7"/>
                  </a:lnTo>
                  <a:lnTo>
                    <a:pt x="261" y="5"/>
                  </a:lnTo>
                  <a:lnTo>
                    <a:pt x="266" y="5"/>
                  </a:lnTo>
                  <a:lnTo>
                    <a:pt x="271" y="5"/>
                  </a:lnTo>
                  <a:lnTo>
                    <a:pt x="276" y="4"/>
                  </a:lnTo>
                  <a:lnTo>
                    <a:pt x="281" y="4"/>
                  </a:lnTo>
                  <a:lnTo>
                    <a:pt x="284" y="4"/>
                  </a:lnTo>
                  <a:lnTo>
                    <a:pt x="291" y="4"/>
                  </a:lnTo>
                  <a:lnTo>
                    <a:pt x="298" y="2"/>
                  </a:lnTo>
                  <a:lnTo>
                    <a:pt x="305" y="2"/>
                  </a:lnTo>
                  <a:lnTo>
                    <a:pt x="310" y="2"/>
                  </a:lnTo>
                  <a:lnTo>
                    <a:pt x="315" y="2"/>
                  </a:lnTo>
                  <a:lnTo>
                    <a:pt x="320" y="0"/>
                  </a:lnTo>
                  <a:lnTo>
                    <a:pt x="320" y="2"/>
                  </a:lnTo>
                  <a:lnTo>
                    <a:pt x="317" y="2"/>
                  </a:lnTo>
                  <a:lnTo>
                    <a:pt x="312" y="4"/>
                  </a:lnTo>
                  <a:lnTo>
                    <a:pt x="306" y="4"/>
                  </a:lnTo>
                  <a:lnTo>
                    <a:pt x="301" y="5"/>
                  </a:lnTo>
                  <a:lnTo>
                    <a:pt x="296" y="5"/>
                  </a:lnTo>
                  <a:lnTo>
                    <a:pt x="293" y="5"/>
                  </a:lnTo>
                  <a:lnTo>
                    <a:pt x="290" y="7"/>
                  </a:lnTo>
                  <a:lnTo>
                    <a:pt x="284" y="7"/>
                  </a:lnTo>
                  <a:lnTo>
                    <a:pt x="281" y="7"/>
                  </a:lnTo>
                  <a:lnTo>
                    <a:pt x="276" y="9"/>
                  </a:lnTo>
                  <a:lnTo>
                    <a:pt x="271" y="9"/>
                  </a:lnTo>
                  <a:lnTo>
                    <a:pt x="268" y="10"/>
                  </a:lnTo>
                  <a:lnTo>
                    <a:pt x="261" y="10"/>
                  </a:lnTo>
                  <a:lnTo>
                    <a:pt x="257" y="12"/>
                  </a:lnTo>
                  <a:lnTo>
                    <a:pt x="251" y="12"/>
                  </a:lnTo>
                  <a:lnTo>
                    <a:pt x="245" y="14"/>
                  </a:lnTo>
                  <a:lnTo>
                    <a:pt x="240" y="14"/>
                  </a:lnTo>
                  <a:lnTo>
                    <a:pt x="234" y="16"/>
                  </a:lnTo>
                  <a:lnTo>
                    <a:pt x="229" y="16"/>
                  </a:lnTo>
                  <a:lnTo>
                    <a:pt x="223" y="17"/>
                  </a:lnTo>
                  <a:lnTo>
                    <a:pt x="217" y="17"/>
                  </a:lnTo>
                  <a:lnTo>
                    <a:pt x="210" y="19"/>
                  </a:lnTo>
                  <a:lnTo>
                    <a:pt x="205" y="19"/>
                  </a:lnTo>
                  <a:lnTo>
                    <a:pt x="198" y="21"/>
                  </a:lnTo>
                  <a:lnTo>
                    <a:pt x="191" y="21"/>
                  </a:lnTo>
                  <a:lnTo>
                    <a:pt x="186" y="22"/>
                  </a:lnTo>
                  <a:lnTo>
                    <a:pt x="179" y="24"/>
                  </a:lnTo>
                  <a:lnTo>
                    <a:pt x="174" y="26"/>
                  </a:lnTo>
                  <a:lnTo>
                    <a:pt x="168" y="26"/>
                  </a:lnTo>
                  <a:lnTo>
                    <a:pt x="161" y="27"/>
                  </a:lnTo>
                  <a:lnTo>
                    <a:pt x="156" y="27"/>
                  </a:lnTo>
                  <a:lnTo>
                    <a:pt x="149" y="29"/>
                  </a:lnTo>
                  <a:lnTo>
                    <a:pt x="142" y="29"/>
                  </a:lnTo>
                  <a:lnTo>
                    <a:pt x="135" y="29"/>
                  </a:lnTo>
                  <a:lnTo>
                    <a:pt x="130" y="29"/>
                  </a:lnTo>
                  <a:lnTo>
                    <a:pt x="125" y="31"/>
                  </a:lnTo>
                  <a:lnTo>
                    <a:pt x="117" y="31"/>
                  </a:lnTo>
                  <a:lnTo>
                    <a:pt x="112" y="33"/>
                  </a:lnTo>
                  <a:lnTo>
                    <a:pt x="107" y="33"/>
                  </a:lnTo>
                  <a:lnTo>
                    <a:pt x="100" y="34"/>
                  </a:lnTo>
                  <a:lnTo>
                    <a:pt x="95" y="34"/>
                  </a:lnTo>
                  <a:lnTo>
                    <a:pt x="90" y="36"/>
                  </a:lnTo>
                  <a:lnTo>
                    <a:pt x="85" y="36"/>
                  </a:lnTo>
                  <a:lnTo>
                    <a:pt x="79" y="38"/>
                  </a:lnTo>
                  <a:lnTo>
                    <a:pt x="74" y="38"/>
                  </a:lnTo>
                  <a:lnTo>
                    <a:pt x="69" y="38"/>
                  </a:lnTo>
                  <a:lnTo>
                    <a:pt x="64" y="38"/>
                  </a:lnTo>
                  <a:lnTo>
                    <a:pt x="61" y="39"/>
                  </a:lnTo>
                  <a:lnTo>
                    <a:pt x="56" y="39"/>
                  </a:lnTo>
                  <a:lnTo>
                    <a:pt x="51" y="39"/>
                  </a:lnTo>
                  <a:lnTo>
                    <a:pt x="47" y="41"/>
                  </a:lnTo>
                  <a:lnTo>
                    <a:pt x="44" y="41"/>
                  </a:lnTo>
                  <a:lnTo>
                    <a:pt x="37" y="41"/>
                  </a:lnTo>
                  <a:lnTo>
                    <a:pt x="32" y="43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18" y="41"/>
                  </a:lnTo>
                  <a:lnTo>
                    <a:pt x="15" y="41"/>
                  </a:lnTo>
                  <a:lnTo>
                    <a:pt x="10" y="39"/>
                  </a:lnTo>
                  <a:lnTo>
                    <a:pt x="8" y="39"/>
                  </a:lnTo>
                  <a:lnTo>
                    <a:pt x="3" y="36"/>
                  </a:lnTo>
                  <a:lnTo>
                    <a:pt x="1" y="34"/>
                  </a:lnTo>
                  <a:lnTo>
                    <a:pt x="0" y="29"/>
                  </a:lnTo>
                  <a:lnTo>
                    <a:pt x="1" y="27"/>
                  </a:lnTo>
                  <a:lnTo>
                    <a:pt x="1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" name="Freeform 145"/>
            <p:cNvSpPr>
              <a:spLocks/>
            </p:cNvSpPr>
            <p:nvPr/>
          </p:nvSpPr>
          <p:spPr bwMode="auto">
            <a:xfrm>
              <a:off x="3705225" y="1700213"/>
              <a:ext cx="250825" cy="392113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6" y="14"/>
                </a:cxn>
                <a:cxn ang="0">
                  <a:pos x="31" y="24"/>
                </a:cxn>
                <a:cxn ang="0">
                  <a:pos x="34" y="34"/>
                </a:cxn>
                <a:cxn ang="0">
                  <a:pos x="39" y="44"/>
                </a:cxn>
                <a:cxn ang="0">
                  <a:pos x="44" y="54"/>
                </a:cxn>
                <a:cxn ang="0">
                  <a:pos x="49" y="66"/>
                </a:cxn>
                <a:cxn ang="0">
                  <a:pos x="56" y="76"/>
                </a:cxn>
                <a:cxn ang="0">
                  <a:pos x="63" y="88"/>
                </a:cxn>
                <a:cxn ang="0">
                  <a:pos x="68" y="98"/>
                </a:cxn>
                <a:cxn ang="0">
                  <a:pos x="75" y="108"/>
                </a:cxn>
                <a:cxn ang="0">
                  <a:pos x="82" y="120"/>
                </a:cxn>
                <a:cxn ang="0">
                  <a:pos x="88" y="130"/>
                </a:cxn>
                <a:cxn ang="0">
                  <a:pos x="93" y="141"/>
                </a:cxn>
                <a:cxn ang="0">
                  <a:pos x="100" y="151"/>
                </a:cxn>
                <a:cxn ang="0">
                  <a:pos x="107" y="163"/>
                </a:cxn>
                <a:cxn ang="0">
                  <a:pos x="114" y="171"/>
                </a:cxn>
                <a:cxn ang="0">
                  <a:pos x="119" y="181"/>
                </a:cxn>
                <a:cxn ang="0">
                  <a:pos x="124" y="190"/>
                </a:cxn>
                <a:cxn ang="0">
                  <a:pos x="131" y="198"/>
                </a:cxn>
                <a:cxn ang="0">
                  <a:pos x="138" y="208"/>
                </a:cxn>
                <a:cxn ang="0">
                  <a:pos x="146" y="222"/>
                </a:cxn>
                <a:cxn ang="0">
                  <a:pos x="153" y="234"/>
                </a:cxn>
                <a:cxn ang="0">
                  <a:pos x="158" y="242"/>
                </a:cxn>
                <a:cxn ang="0">
                  <a:pos x="158" y="247"/>
                </a:cxn>
                <a:cxn ang="0">
                  <a:pos x="153" y="244"/>
                </a:cxn>
                <a:cxn ang="0">
                  <a:pos x="146" y="237"/>
                </a:cxn>
                <a:cxn ang="0">
                  <a:pos x="136" y="225"/>
                </a:cxn>
                <a:cxn ang="0">
                  <a:pos x="126" y="212"/>
                </a:cxn>
                <a:cxn ang="0">
                  <a:pos x="117" y="200"/>
                </a:cxn>
                <a:cxn ang="0">
                  <a:pos x="110" y="191"/>
                </a:cxn>
                <a:cxn ang="0">
                  <a:pos x="104" y="183"/>
                </a:cxn>
                <a:cxn ang="0">
                  <a:pos x="99" y="174"/>
                </a:cxn>
                <a:cxn ang="0">
                  <a:pos x="92" y="164"/>
                </a:cxn>
                <a:cxn ang="0">
                  <a:pos x="85" y="156"/>
                </a:cxn>
                <a:cxn ang="0">
                  <a:pos x="78" y="146"/>
                </a:cxn>
                <a:cxn ang="0">
                  <a:pos x="71" y="136"/>
                </a:cxn>
                <a:cxn ang="0">
                  <a:pos x="66" y="125"/>
                </a:cxn>
                <a:cxn ang="0">
                  <a:pos x="58" y="115"/>
                </a:cxn>
                <a:cxn ang="0">
                  <a:pos x="51" y="105"/>
                </a:cxn>
                <a:cxn ang="0">
                  <a:pos x="46" y="97"/>
                </a:cxn>
                <a:cxn ang="0">
                  <a:pos x="41" y="88"/>
                </a:cxn>
                <a:cxn ang="0">
                  <a:pos x="34" y="78"/>
                </a:cxn>
                <a:cxn ang="0">
                  <a:pos x="27" y="64"/>
                </a:cxn>
                <a:cxn ang="0">
                  <a:pos x="17" y="51"/>
                </a:cxn>
                <a:cxn ang="0">
                  <a:pos x="9" y="37"/>
                </a:cxn>
                <a:cxn ang="0">
                  <a:pos x="4" y="27"/>
                </a:cxn>
                <a:cxn ang="0">
                  <a:pos x="2" y="20"/>
                </a:cxn>
                <a:cxn ang="0">
                  <a:pos x="0" y="15"/>
                </a:cxn>
                <a:cxn ang="0">
                  <a:pos x="5" y="8"/>
                </a:cxn>
                <a:cxn ang="0">
                  <a:pos x="14" y="2"/>
                </a:cxn>
                <a:cxn ang="0">
                  <a:pos x="21" y="0"/>
                </a:cxn>
                <a:cxn ang="0">
                  <a:pos x="22" y="0"/>
                </a:cxn>
              </a:cxnLst>
              <a:rect l="0" t="0" r="r" b="b"/>
              <a:pathLst>
                <a:path w="158" h="247">
                  <a:moveTo>
                    <a:pt x="22" y="0"/>
                  </a:moveTo>
                  <a:lnTo>
                    <a:pt x="22" y="5"/>
                  </a:lnTo>
                  <a:lnTo>
                    <a:pt x="24" y="10"/>
                  </a:lnTo>
                  <a:lnTo>
                    <a:pt x="26" y="14"/>
                  </a:lnTo>
                  <a:lnTo>
                    <a:pt x="27" y="19"/>
                  </a:lnTo>
                  <a:lnTo>
                    <a:pt x="31" y="24"/>
                  </a:lnTo>
                  <a:lnTo>
                    <a:pt x="32" y="29"/>
                  </a:lnTo>
                  <a:lnTo>
                    <a:pt x="34" y="34"/>
                  </a:lnTo>
                  <a:lnTo>
                    <a:pt x="38" y="39"/>
                  </a:lnTo>
                  <a:lnTo>
                    <a:pt x="39" y="44"/>
                  </a:lnTo>
                  <a:lnTo>
                    <a:pt x="41" y="49"/>
                  </a:lnTo>
                  <a:lnTo>
                    <a:pt x="44" y="54"/>
                  </a:lnTo>
                  <a:lnTo>
                    <a:pt x="48" y="61"/>
                  </a:lnTo>
                  <a:lnTo>
                    <a:pt x="49" y="66"/>
                  </a:lnTo>
                  <a:lnTo>
                    <a:pt x="53" y="71"/>
                  </a:lnTo>
                  <a:lnTo>
                    <a:pt x="56" y="76"/>
                  </a:lnTo>
                  <a:lnTo>
                    <a:pt x="60" y="83"/>
                  </a:lnTo>
                  <a:lnTo>
                    <a:pt x="63" y="88"/>
                  </a:lnTo>
                  <a:lnTo>
                    <a:pt x="66" y="93"/>
                  </a:lnTo>
                  <a:lnTo>
                    <a:pt x="68" y="98"/>
                  </a:lnTo>
                  <a:lnTo>
                    <a:pt x="71" y="103"/>
                  </a:lnTo>
                  <a:lnTo>
                    <a:pt x="75" y="108"/>
                  </a:lnTo>
                  <a:lnTo>
                    <a:pt x="78" y="115"/>
                  </a:lnTo>
                  <a:lnTo>
                    <a:pt x="82" y="120"/>
                  </a:lnTo>
                  <a:lnTo>
                    <a:pt x="85" y="125"/>
                  </a:lnTo>
                  <a:lnTo>
                    <a:pt x="88" y="130"/>
                  </a:lnTo>
                  <a:lnTo>
                    <a:pt x="92" y="136"/>
                  </a:lnTo>
                  <a:lnTo>
                    <a:pt x="93" y="141"/>
                  </a:lnTo>
                  <a:lnTo>
                    <a:pt x="99" y="146"/>
                  </a:lnTo>
                  <a:lnTo>
                    <a:pt x="100" y="151"/>
                  </a:lnTo>
                  <a:lnTo>
                    <a:pt x="104" y="156"/>
                  </a:lnTo>
                  <a:lnTo>
                    <a:pt x="107" y="163"/>
                  </a:lnTo>
                  <a:lnTo>
                    <a:pt x="110" y="168"/>
                  </a:lnTo>
                  <a:lnTo>
                    <a:pt x="114" y="171"/>
                  </a:lnTo>
                  <a:lnTo>
                    <a:pt x="116" y="176"/>
                  </a:lnTo>
                  <a:lnTo>
                    <a:pt x="119" y="181"/>
                  </a:lnTo>
                  <a:lnTo>
                    <a:pt x="122" y="185"/>
                  </a:lnTo>
                  <a:lnTo>
                    <a:pt x="124" y="190"/>
                  </a:lnTo>
                  <a:lnTo>
                    <a:pt x="127" y="193"/>
                  </a:lnTo>
                  <a:lnTo>
                    <a:pt x="131" y="198"/>
                  </a:lnTo>
                  <a:lnTo>
                    <a:pt x="132" y="202"/>
                  </a:lnTo>
                  <a:lnTo>
                    <a:pt x="138" y="208"/>
                  </a:lnTo>
                  <a:lnTo>
                    <a:pt x="143" y="217"/>
                  </a:lnTo>
                  <a:lnTo>
                    <a:pt x="146" y="222"/>
                  </a:lnTo>
                  <a:lnTo>
                    <a:pt x="151" y="230"/>
                  </a:lnTo>
                  <a:lnTo>
                    <a:pt x="153" y="234"/>
                  </a:lnTo>
                  <a:lnTo>
                    <a:pt x="156" y="239"/>
                  </a:lnTo>
                  <a:lnTo>
                    <a:pt x="158" y="242"/>
                  </a:lnTo>
                  <a:lnTo>
                    <a:pt x="158" y="246"/>
                  </a:lnTo>
                  <a:lnTo>
                    <a:pt x="158" y="247"/>
                  </a:lnTo>
                  <a:lnTo>
                    <a:pt x="156" y="247"/>
                  </a:lnTo>
                  <a:lnTo>
                    <a:pt x="153" y="244"/>
                  </a:lnTo>
                  <a:lnTo>
                    <a:pt x="149" y="241"/>
                  </a:lnTo>
                  <a:lnTo>
                    <a:pt x="146" y="237"/>
                  </a:lnTo>
                  <a:lnTo>
                    <a:pt x="141" y="232"/>
                  </a:lnTo>
                  <a:lnTo>
                    <a:pt x="136" y="225"/>
                  </a:lnTo>
                  <a:lnTo>
                    <a:pt x="132" y="220"/>
                  </a:lnTo>
                  <a:lnTo>
                    <a:pt x="126" y="212"/>
                  </a:lnTo>
                  <a:lnTo>
                    <a:pt x="121" y="205"/>
                  </a:lnTo>
                  <a:lnTo>
                    <a:pt x="117" y="200"/>
                  </a:lnTo>
                  <a:lnTo>
                    <a:pt x="114" y="197"/>
                  </a:lnTo>
                  <a:lnTo>
                    <a:pt x="110" y="191"/>
                  </a:lnTo>
                  <a:lnTo>
                    <a:pt x="109" y="188"/>
                  </a:lnTo>
                  <a:lnTo>
                    <a:pt x="104" y="183"/>
                  </a:lnTo>
                  <a:lnTo>
                    <a:pt x="102" y="180"/>
                  </a:lnTo>
                  <a:lnTo>
                    <a:pt x="99" y="174"/>
                  </a:lnTo>
                  <a:lnTo>
                    <a:pt x="95" y="169"/>
                  </a:lnTo>
                  <a:lnTo>
                    <a:pt x="92" y="164"/>
                  </a:lnTo>
                  <a:lnTo>
                    <a:pt x="88" y="159"/>
                  </a:lnTo>
                  <a:lnTo>
                    <a:pt x="85" y="156"/>
                  </a:lnTo>
                  <a:lnTo>
                    <a:pt x="83" y="151"/>
                  </a:lnTo>
                  <a:lnTo>
                    <a:pt x="78" y="146"/>
                  </a:lnTo>
                  <a:lnTo>
                    <a:pt x="75" y="141"/>
                  </a:lnTo>
                  <a:lnTo>
                    <a:pt x="71" y="136"/>
                  </a:lnTo>
                  <a:lnTo>
                    <a:pt x="70" y="130"/>
                  </a:lnTo>
                  <a:lnTo>
                    <a:pt x="66" y="125"/>
                  </a:lnTo>
                  <a:lnTo>
                    <a:pt x="63" y="120"/>
                  </a:lnTo>
                  <a:lnTo>
                    <a:pt x="58" y="115"/>
                  </a:lnTo>
                  <a:lnTo>
                    <a:pt x="56" y="112"/>
                  </a:lnTo>
                  <a:lnTo>
                    <a:pt x="51" y="105"/>
                  </a:lnTo>
                  <a:lnTo>
                    <a:pt x="49" y="102"/>
                  </a:lnTo>
                  <a:lnTo>
                    <a:pt x="46" y="97"/>
                  </a:lnTo>
                  <a:lnTo>
                    <a:pt x="43" y="91"/>
                  </a:lnTo>
                  <a:lnTo>
                    <a:pt x="41" y="88"/>
                  </a:lnTo>
                  <a:lnTo>
                    <a:pt x="38" y="83"/>
                  </a:lnTo>
                  <a:lnTo>
                    <a:pt x="34" y="78"/>
                  </a:lnTo>
                  <a:lnTo>
                    <a:pt x="32" y="73"/>
                  </a:lnTo>
                  <a:lnTo>
                    <a:pt x="27" y="64"/>
                  </a:lnTo>
                  <a:lnTo>
                    <a:pt x="22" y="58"/>
                  </a:lnTo>
                  <a:lnTo>
                    <a:pt x="17" y="51"/>
                  </a:lnTo>
                  <a:lnTo>
                    <a:pt x="14" y="44"/>
                  </a:lnTo>
                  <a:lnTo>
                    <a:pt x="9" y="37"/>
                  </a:lnTo>
                  <a:lnTo>
                    <a:pt x="7" y="32"/>
                  </a:lnTo>
                  <a:lnTo>
                    <a:pt x="4" y="27"/>
                  </a:lnTo>
                  <a:lnTo>
                    <a:pt x="2" y="24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0" y="15"/>
                  </a:lnTo>
                  <a:lnTo>
                    <a:pt x="2" y="12"/>
                  </a:lnTo>
                  <a:lnTo>
                    <a:pt x="5" y="8"/>
                  </a:lnTo>
                  <a:lnTo>
                    <a:pt x="10" y="5"/>
                  </a:lnTo>
                  <a:lnTo>
                    <a:pt x="14" y="2"/>
                  </a:lnTo>
                  <a:lnTo>
                    <a:pt x="17" y="2"/>
                  </a:lnTo>
                  <a:lnTo>
                    <a:pt x="21" y="0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" name="Freeform 146"/>
            <p:cNvSpPr>
              <a:spLocks/>
            </p:cNvSpPr>
            <p:nvPr/>
          </p:nvSpPr>
          <p:spPr bwMode="auto">
            <a:xfrm>
              <a:off x="3270250" y="1874838"/>
              <a:ext cx="508000" cy="390525"/>
            </a:xfrm>
            <a:custGeom>
              <a:avLst/>
              <a:gdLst/>
              <a:ahLst/>
              <a:cxnLst>
                <a:cxn ang="0">
                  <a:pos x="5" y="66"/>
                </a:cxn>
                <a:cxn ang="0">
                  <a:pos x="20" y="51"/>
                </a:cxn>
                <a:cxn ang="0">
                  <a:pos x="42" y="31"/>
                </a:cxn>
                <a:cxn ang="0">
                  <a:pos x="66" y="17"/>
                </a:cxn>
                <a:cxn ang="0">
                  <a:pos x="91" y="7"/>
                </a:cxn>
                <a:cxn ang="0">
                  <a:pos x="115" y="2"/>
                </a:cxn>
                <a:cxn ang="0">
                  <a:pos x="139" y="0"/>
                </a:cxn>
                <a:cxn ang="0">
                  <a:pos x="161" y="0"/>
                </a:cxn>
                <a:cxn ang="0">
                  <a:pos x="181" y="2"/>
                </a:cxn>
                <a:cxn ang="0">
                  <a:pos x="200" y="5"/>
                </a:cxn>
                <a:cxn ang="0">
                  <a:pos x="215" y="10"/>
                </a:cxn>
                <a:cxn ang="0">
                  <a:pos x="232" y="17"/>
                </a:cxn>
                <a:cxn ang="0">
                  <a:pos x="256" y="34"/>
                </a:cxn>
                <a:cxn ang="0">
                  <a:pos x="268" y="46"/>
                </a:cxn>
                <a:cxn ang="0">
                  <a:pos x="279" y="59"/>
                </a:cxn>
                <a:cxn ang="0">
                  <a:pos x="291" y="75"/>
                </a:cxn>
                <a:cxn ang="0">
                  <a:pos x="300" y="92"/>
                </a:cxn>
                <a:cxn ang="0">
                  <a:pos x="308" y="107"/>
                </a:cxn>
                <a:cxn ang="0">
                  <a:pos x="315" y="124"/>
                </a:cxn>
                <a:cxn ang="0">
                  <a:pos x="318" y="141"/>
                </a:cxn>
                <a:cxn ang="0">
                  <a:pos x="320" y="159"/>
                </a:cxn>
                <a:cxn ang="0">
                  <a:pos x="318" y="173"/>
                </a:cxn>
                <a:cxn ang="0">
                  <a:pos x="315" y="186"/>
                </a:cxn>
                <a:cxn ang="0">
                  <a:pos x="312" y="203"/>
                </a:cxn>
                <a:cxn ang="0">
                  <a:pos x="303" y="222"/>
                </a:cxn>
                <a:cxn ang="0">
                  <a:pos x="296" y="236"/>
                </a:cxn>
                <a:cxn ang="0">
                  <a:pos x="290" y="246"/>
                </a:cxn>
                <a:cxn ang="0">
                  <a:pos x="291" y="237"/>
                </a:cxn>
                <a:cxn ang="0">
                  <a:pos x="298" y="220"/>
                </a:cxn>
                <a:cxn ang="0">
                  <a:pos x="301" y="198"/>
                </a:cxn>
                <a:cxn ang="0">
                  <a:pos x="305" y="185"/>
                </a:cxn>
                <a:cxn ang="0">
                  <a:pos x="305" y="170"/>
                </a:cxn>
                <a:cxn ang="0">
                  <a:pos x="305" y="154"/>
                </a:cxn>
                <a:cxn ang="0">
                  <a:pos x="303" y="137"/>
                </a:cxn>
                <a:cxn ang="0">
                  <a:pos x="298" y="124"/>
                </a:cxn>
                <a:cxn ang="0">
                  <a:pos x="291" y="109"/>
                </a:cxn>
                <a:cxn ang="0">
                  <a:pos x="284" y="95"/>
                </a:cxn>
                <a:cxn ang="0">
                  <a:pos x="278" y="80"/>
                </a:cxn>
                <a:cxn ang="0">
                  <a:pos x="269" y="68"/>
                </a:cxn>
                <a:cxn ang="0">
                  <a:pos x="252" y="48"/>
                </a:cxn>
                <a:cxn ang="0">
                  <a:pos x="240" y="39"/>
                </a:cxn>
                <a:cxn ang="0">
                  <a:pos x="225" y="31"/>
                </a:cxn>
                <a:cxn ang="0">
                  <a:pos x="212" y="24"/>
                </a:cxn>
                <a:cxn ang="0">
                  <a:pos x="195" y="19"/>
                </a:cxn>
                <a:cxn ang="0">
                  <a:pos x="176" y="17"/>
                </a:cxn>
                <a:cxn ang="0">
                  <a:pos x="156" y="15"/>
                </a:cxn>
                <a:cxn ang="0">
                  <a:pos x="137" y="15"/>
                </a:cxn>
                <a:cxn ang="0">
                  <a:pos x="122" y="19"/>
                </a:cxn>
                <a:cxn ang="0">
                  <a:pos x="107" y="22"/>
                </a:cxn>
                <a:cxn ang="0">
                  <a:pos x="95" y="27"/>
                </a:cxn>
                <a:cxn ang="0">
                  <a:pos x="76" y="36"/>
                </a:cxn>
                <a:cxn ang="0">
                  <a:pos x="59" y="48"/>
                </a:cxn>
                <a:cxn ang="0">
                  <a:pos x="47" y="61"/>
                </a:cxn>
                <a:cxn ang="0">
                  <a:pos x="32" y="68"/>
                </a:cxn>
                <a:cxn ang="0">
                  <a:pos x="13" y="75"/>
                </a:cxn>
                <a:cxn ang="0">
                  <a:pos x="0" y="76"/>
                </a:cxn>
              </a:cxnLst>
              <a:rect l="0" t="0" r="r" b="b"/>
              <a:pathLst>
                <a:path w="320" h="246">
                  <a:moveTo>
                    <a:pt x="0" y="76"/>
                  </a:moveTo>
                  <a:lnTo>
                    <a:pt x="1" y="71"/>
                  </a:lnTo>
                  <a:lnTo>
                    <a:pt x="5" y="66"/>
                  </a:lnTo>
                  <a:lnTo>
                    <a:pt x="8" y="63"/>
                  </a:lnTo>
                  <a:lnTo>
                    <a:pt x="13" y="58"/>
                  </a:lnTo>
                  <a:lnTo>
                    <a:pt x="20" y="51"/>
                  </a:lnTo>
                  <a:lnTo>
                    <a:pt x="29" y="44"/>
                  </a:lnTo>
                  <a:lnTo>
                    <a:pt x="35" y="36"/>
                  </a:lnTo>
                  <a:lnTo>
                    <a:pt x="42" y="31"/>
                  </a:lnTo>
                  <a:lnTo>
                    <a:pt x="51" y="26"/>
                  </a:lnTo>
                  <a:lnTo>
                    <a:pt x="59" y="20"/>
                  </a:lnTo>
                  <a:lnTo>
                    <a:pt x="66" y="17"/>
                  </a:lnTo>
                  <a:lnTo>
                    <a:pt x="74" y="12"/>
                  </a:lnTo>
                  <a:lnTo>
                    <a:pt x="83" y="10"/>
                  </a:lnTo>
                  <a:lnTo>
                    <a:pt x="91" y="7"/>
                  </a:lnTo>
                  <a:lnTo>
                    <a:pt x="98" y="5"/>
                  </a:lnTo>
                  <a:lnTo>
                    <a:pt x="107" y="2"/>
                  </a:lnTo>
                  <a:lnTo>
                    <a:pt x="115" y="2"/>
                  </a:lnTo>
                  <a:lnTo>
                    <a:pt x="123" y="2"/>
                  </a:lnTo>
                  <a:lnTo>
                    <a:pt x="130" y="0"/>
                  </a:lnTo>
                  <a:lnTo>
                    <a:pt x="139" y="0"/>
                  </a:lnTo>
                  <a:lnTo>
                    <a:pt x="146" y="0"/>
                  </a:lnTo>
                  <a:lnTo>
                    <a:pt x="154" y="0"/>
                  </a:lnTo>
                  <a:lnTo>
                    <a:pt x="161" y="0"/>
                  </a:lnTo>
                  <a:lnTo>
                    <a:pt x="168" y="0"/>
                  </a:lnTo>
                  <a:lnTo>
                    <a:pt x="174" y="2"/>
                  </a:lnTo>
                  <a:lnTo>
                    <a:pt x="181" y="2"/>
                  </a:lnTo>
                  <a:lnTo>
                    <a:pt x="188" y="3"/>
                  </a:lnTo>
                  <a:lnTo>
                    <a:pt x="195" y="5"/>
                  </a:lnTo>
                  <a:lnTo>
                    <a:pt x="200" y="5"/>
                  </a:lnTo>
                  <a:lnTo>
                    <a:pt x="207" y="9"/>
                  </a:lnTo>
                  <a:lnTo>
                    <a:pt x="210" y="9"/>
                  </a:lnTo>
                  <a:lnTo>
                    <a:pt x="215" y="10"/>
                  </a:lnTo>
                  <a:lnTo>
                    <a:pt x="220" y="12"/>
                  </a:lnTo>
                  <a:lnTo>
                    <a:pt x="225" y="14"/>
                  </a:lnTo>
                  <a:lnTo>
                    <a:pt x="232" y="17"/>
                  </a:lnTo>
                  <a:lnTo>
                    <a:pt x="240" y="20"/>
                  </a:lnTo>
                  <a:lnTo>
                    <a:pt x="249" y="27"/>
                  </a:lnTo>
                  <a:lnTo>
                    <a:pt x="256" y="34"/>
                  </a:lnTo>
                  <a:lnTo>
                    <a:pt x="261" y="37"/>
                  </a:lnTo>
                  <a:lnTo>
                    <a:pt x="264" y="41"/>
                  </a:lnTo>
                  <a:lnTo>
                    <a:pt x="268" y="46"/>
                  </a:lnTo>
                  <a:lnTo>
                    <a:pt x="273" y="51"/>
                  </a:lnTo>
                  <a:lnTo>
                    <a:pt x="276" y="54"/>
                  </a:lnTo>
                  <a:lnTo>
                    <a:pt x="279" y="59"/>
                  </a:lnTo>
                  <a:lnTo>
                    <a:pt x="283" y="64"/>
                  </a:lnTo>
                  <a:lnTo>
                    <a:pt x="288" y="71"/>
                  </a:lnTo>
                  <a:lnTo>
                    <a:pt x="291" y="75"/>
                  </a:lnTo>
                  <a:lnTo>
                    <a:pt x="295" y="80"/>
                  </a:lnTo>
                  <a:lnTo>
                    <a:pt x="298" y="85"/>
                  </a:lnTo>
                  <a:lnTo>
                    <a:pt x="300" y="92"/>
                  </a:lnTo>
                  <a:lnTo>
                    <a:pt x="303" y="97"/>
                  </a:lnTo>
                  <a:lnTo>
                    <a:pt x="306" y="102"/>
                  </a:lnTo>
                  <a:lnTo>
                    <a:pt x="308" y="107"/>
                  </a:lnTo>
                  <a:lnTo>
                    <a:pt x="312" y="114"/>
                  </a:lnTo>
                  <a:lnTo>
                    <a:pt x="313" y="119"/>
                  </a:lnTo>
                  <a:lnTo>
                    <a:pt x="315" y="124"/>
                  </a:lnTo>
                  <a:lnTo>
                    <a:pt x="315" y="129"/>
                  </a:lnTo>
                  <a:lnTo>
                    <a:pt x="317" y="136"/>
                  </a:lnTo>
                  <a:lnTo>
                    <a:pt x="318" y="141"/>
                  </a:lnTo>
                  <a:lnTo>
                    <a:pt x="318" y="148"/>
                  </a:lnTo>
                  <a:lnTo>
                    <a:pt x="320" y="153"/>
                  </a:lnTo>
                  <a:lnTo>
                    <a:pt x="320" y="159"/>
                  </a:lnTo>
                  <a:lnTo>
                    <a:pt x="320" y="164"/>
                  </a:lnTo>
                  <a:lnTo>
                    <a:pt x="318" y="168"/>
                  </a:lnTo>
                  <a:lnTo>
                    <a:pt x="318" y="173"/>
                  </a:lnTo>
                  <a:lnTo>
                    <a:pt x="318" y="178"/>
                  </a:lnTo>
                  <a:lnTo>
                    <a:pt x="317" y="181"/>
                  </a:lnTo>
                  <a:lnTo>
                    <a:pt x="315" y="186"/>
                  </a:lnTo>
                  <a:lnTo>
                    <a:pt x="315" y="192"/>
                  </a:lnTo>
                  <a:lnTo>
                    <a:pt x="315" y="197"/>
                  </a:lnTo>
                  <a:lnTo>
                    <a:pt x="312" y="203"/>
                  </a:lnTo>
                  <a:lnTo>
                    <a:pt x="308" y="210"/>
                  </a:lnTo>
                  <a:lnTo>
                    <a:pt x="306" y="217"/>
                  </a:lnTo>
                  <a:lnTo>
                    <a:pt x="303" y="222"/>
                  </a:lnTo>
                  <a:lnTo>
                    <a:pt x="300" y="227"/>
                  </a:lnTo>
                  <a:lnTo>
                    <a:pt x="298" y="232"/>
                  </a:lnTo>
                  <a:lnTo>
                    <a:pt x="296" y="236"/>
                  </a:lnTo>
                  <a:lnTo>
                    <a:pt x="293" y="239"/>
                  </a:lnTo>
                  <a:lnTo>
                    <a:pt x="290" y="242"/>
                  </a:lnTo>
                  <a:lnTo>
                    <a:pt x="290" y="246"/>
                  </a:lnTo>
                  <a:lnTo>
                    <a:pt x="290" y="244"/>
                  </a:lnTo>
                  <a:lnTo>
                    <a:pt x="290" y="241"/>
                  </a:lnTo>
                  <a:lnTo>
                    <a:pt x="291" y="237"/>
                  </a:lnTo>
                  <a:lnTo>
                    <a:pt x="293" y="232"/>
                  </a:lnTo>
                  <a:lnTo>
                    <a:pt x="295" y="225"/>
                  </a:lnTo>
                  <a:lnTo>
                    <a:pt x="298" y="220"/>
                  </a:lnTo>
                  <a:lnTo>
                    <a:pt x="300" y="212"/>
                  </a:lnTo>
                  <a:lnTo>
                    <a:pt x="301" y="203"/>
                  </a:lnTo>
                  <a:lnTo>
                    <a:pt x="301" y="198"/>
                  </a:lnTo>
                  <a:lnTo>
                    <a:pt x="303" y="193"/>
                  </a:lnTo>
                  <a:lnTo>
                    <a:pt x="303" y="190"/>
                  </a:lnTo>
                  <a:lnTo>
                    <a:pt x="305" y="185"/>
                  </a:lnTo>
                  <a:lnTo>
                    <a:pt x="305" y="180"/>
                  </a:lnTo>
                  <a:lnTo>
                    <a:pt x="305" y="175"/>
                  </a:lnTo>
                  <a:lnTo>
                    <a:pt x="305" y="170"/>
                  </a:lnTo>
                  <a:lnTo>
                    <a:pt x="306" y="164"/>
                  </a:lnTo>
                  <a:lnTo>
                    <a:pt x="305" y="159"/>
                  </a:lnTo>
                  <a:lnTo>
                    <a:pt x="305" y="154"/>
                  </a:lnTo>
                  <a:lnTo>
                    <a:pt x="305" y="148"/>
                  </a:lnTo>
                  <a:lnTo>
                    <a:pt x="305" y="144"/>
                  </a:lnTo>
                  <a:lnTo>
                    <a:pt x="303" y="137"/>
                  </a:lnTo>
                  <a:lnTo>
                    <a:pt x="301" y="132"/>
                  </a:lnTo>
                  <a:lnTo>
                    <a:pt x="300" y="129"/>
                  </a:lnTo>
                  <a:lnTo>
                    <a:pt x="298" y="124"/>
                  </a:lnTo>
                  <a:lnTo>
                    <a:pt x="296" y="119"/>
                  </a:lnTo>
                  <a:lnTo>
                    <a:pt x="295" y="114"/>
                  </a:lnTo>
                  <a:lnTo>
                    <a:pt x="291" y="109"/>
                  </a:lnTo>
                  <a:lnTo>
                    <a:pt x="290" y="103"/>
                  </a:lnTo>
                  <a:lnTo>
                    <a:pt x="288" y="98"/>
                  </a:lnTo>
                  <a:lnTo>
                    <a:pt x="284" y="95"/>
                  </a:lnTo>
                  <a:lnTo>
                    <a:pt x="283" y="90"/>
                  </a:lnTo>
                  <a:lnTo>
                    <a:pt x="281" y="85"/>
                  </a:lnTo>
                  <a:lnTo>
                    <a:pt x="278" y="80"/>
                  </a:lnTo>
                  <a:lnTo>
                    <a:pt x="274" y="76"/>
                  </a:lnTo>
                  <a:lnTo>
                    <a:pt x="271" y="71"/>
                  </a:lnTo>
                  <a:lnTo>
                    <a:pt x="269" y="68"/>
                  </a:lnTo>
                  <a:lnTo>
                    <a:pt x="262" y="59"/>
                  </a:lnTo>
                  <a:lnTo>
                    <a:pt x="256" y="53"/>
                  </a:lnTo>
                  <a:lnTo>
                    <a:pt x="252" y="48"/>
                  </a:lnTo>
                  <a:lnTo>
                    <a:pt x="249" y="46"/>
                  </a:lnTo>
                  <a:lnTo>
                    <a:pt x="244" y="41"/>
                  </a:lnTo>
                  <a:lnTo>
                    <a:pt x="240" y="39"/>
                  </a:lnTo>
                  <a:lnTo>
                    <a:pt x="235" y="36"/>
                  </a:lnTo>
                  <a:lnTo>
                    <a:pt x="230" y="34"/>
                  </a:lnTo>
                  <a:lnTo>
                    <a:pt x="225" y="31"/>
                  </a:lnTo>
                  <a:lnTo>
                    <a:pt x="222" y="29"/>
                  </a:lnTo>
                  <a:lnTo>
                    <a:pt x="217" y="27"/>
                  </a:lnTo>
                  <a:lnTo>
                    <a:pt x="212" y="24"/>
                  </a:lnTo>
                  <a:lnTo>
                    <a:pt x="207" y="22"/>
                  </a:lnTo>
                  <a:lnTo>
                    <a:pt x="200" y="20"/>
                  </a:lnTo>
                  <a:lnTo>
                    <a:pt x="195" y="19"/>
                  </a:lnTo>
                  <a:lnTo>
                    <a:pt x="188" y="19"/>
                  </a:lnTo>
                  <a:lnTo>
                    <a:pt x="181" y="17"/>
                  </a:lnTo>
                  <a:lnTo>
                    <a:pt x="176" y="17"/>
                  </a:lnTo>
                  <a:lnTo>
                    <a:pt x="169" y="15"/>
                  </a:lnTo>
                  <a:lnTo>
                    <a:pt x="162" y="15"/>
                  </a:lnTo>
                  <a:lnTo>
                    <a:pt x="156" y="15"/>
                  </a:lnTo>
                  <a:lnTo>
                    <a:pt x="149" y="15"/>
                  </a:lnTo>
                  <a:lnTo>
                    <a:pt x="142" y="15"/>
                  </a:lnTo>
                  <a:lnTo>
                    <a:pt x="137" y="15"/>
                  </a:lnTo>
                  <a:lnTo>
                    <a:pt x="132" y="17"/>
                  </a:lnTo>
                  <a:lnTo>
                    <a:pt x="127" y="19"/>
                  </a:lnTo>
                  <a:lnTo>
                    <a:pt x="122" y="19"/>
                  </a:lnTo>
                  <a:lnTo>
                    <a:pt x="117" y="19"/>
                  </a:lnTo>
                  <a:lnTo>
                    <a:pt x="112" y="20"/>
                  </a:lnTo>
                  <a:lnTo>
                    <a:pt x="107" y="22"/>
                  </a:lnTo>
                  <a:lnTo>
                    <a:pt x="103" y="24"/>
                  </a:lnTo>
                  <a:lnTo>
                    <a:pt x="98" y="26"/>
                  </a:lnTo>
                  <a:lnTo>
                    <a:pt x="95" y="27"/>
                  </a:lnTo>
                  <a:lnTo>
                    <a:pt x="91" y="29"/>
                  </a:lnTo>
                  <a:lnTo>
                    <a:pt x="83" y="32"/>
                  </a:lnTo>
                  <a:lnTo>
                    <a:pt x="76" y="36"/>
                  </a:lnTo>
                  <a:lnTo>
                    <a:pt x="71" y="39"/>
                  </a:lnTo>
                  <a:lnTo>
                    <a:pt x="64" y="44"/>
                  </a:lnTo>
                  <a:lnTo>
                    <a:pt x="59" y="48"/>
                  </a:lnTo>
                  <a:lnTo>
                    <a:pt x="56" y="53"/>
                  </a:lnTo>
                  <a:lnTo>
                    <a:pt x="51" y="56"/>
                  </a:lnTo>
                  <a:lnTo>
                    <a:pt x="47" y="61"/>
                  </a:lnTo>
                  <a:lnTo>
                    <a:pt x="42" y="63"/>
                  </a:lnTo>
                  <a:lnTo>
                    <a:pt x="37" y="64"/>
                  </a:lnTo>
                  <a:lnTo>
                    <a:pt x="32" y="68"/>
                  </a:lnTo>
                  <a:lnTo>
                    <a:pt x="29" y="70"/>
                  </a:lnTo>
                  <a:lnTo>
                    <a:pt x="20" y="71"/>
                  </a:lnTo>
                  <a:lnTo>
                    <a:pt x="13" y="75"/>
                  </a:lnTo>
                  <a:lnTo>
                    <a:pt x="7" y="75"/>
                  </a:lnTo>
                  <a:lnTo>
                    <a:pt x="3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" name="Freeform 147"/>
            <p:cNvSpPr>
              <a:spLocks/>
            </p:cNvSpPr>
            <p:nvPr/>
          </p:nvSpPr>
          <p:spPr bwMode="auto">
            <a:xfrm>
              <a:off x="3649663" y="1866900"/>
              <a:ext cx="279400" cy="263525"/>
            </a:xfrm>
            <a:custGeom>
              <a:avLst/>
              <a:gdLst/>
              <a:ahLst/>
              <a:cxnLst>
                <a:cxn ang="0">
                  <a:pos x="1" y="5"/>
                </a:cxn>
                <a:cxn ang="0">
                  <a:pos x="6" y="14"/>
                </a:cxn>
                <a:cxn ang="0">
                  <a:pos x="10" y="24"/>
                </a:cxn>
                <a:cxn ang="0">
                  <a:pos x="15" y="32"/>
                </a:cxn>
                <a:cxn ang="0">
                  <a:pos x="20" y="42"/>
                </a:cxn>
                <a:cxn ang="0">
                  <a:pos x="25" y="51"/>
                </a:cxn>
                <a:cxn ang="0">
                  <a:pos x="34" y="63"/>
                </a:cxn>
                <a:cxn ang="0">
                  <a:pos x="45" y="78"/>
                </a:cxn>
                <a:cxn ang="0">
                  <a:pos x="57" y="92"/>
                </a:cxn>
                <a:cxn ang="0">
                  <a:pos x="69" y="103"/>
                </a:cxn>
                <a:cxn ang="0">
                  <a:pos x="81" y="115"/>
                </a:cxn>
                <a:cxn ang="0">
                  <a:pos x="93" y="125"/>
                </a:cxn>
                <a:cxn ang="0">
                  <a:pos x="105" y="134"/>
                </a:cxn>
                <a:cxn ang="0">
                  <a:pos x="117" y="141"/>
                </a:cxn>
                <a:cxn ang="0">
                  <a:pos x="128" y="147"/>
                </a:cxn>
                <a:cxn ang="0">
                  <a:pos x="139" y="153"/>
                </a:cxn>
                <a:cxn ang="0">
                  <a:pos x="149" y="158"/>
                </a:cxn>
                <a:cxn ang="0">
                  <a:pos x="159" y="161"/>
                </a:cxn>
                <a:cxn ang="0">
                  <a:pos x="167" y="164"/>
                </a:cxn>
                <a:cxn ang="0">
                  <a:pos x="176" y="166"/>
                </a:cxn>
                <a:cxn ang="0">
                  <a:pos x="174" y="161"/>
                </a:cxn>
                <a:cxn ang="0">
                  <a:pos x="162" y="153"/>
                </a:cxn>
                <a:cxn ang="0">
                  <a:pos x="152" y="146"/>
                </a:cxn>
                <a:cxn ang="0">
                  <a:pos x="140" y="137"/>
                </a:cxn>
                <a:cxn ang="0">
                  <a:pos x="127" y="127"/>
                </a:cxn>
                <a:cxn ang="0">
                  <a:pos x="112" y="115"/>
                </a:cxn>
                <a:cxn ang="0">
                  <a:pos x="96" y="102"/>
                </a:cxn>
                <a:cxn ang="0">
                  <a:pos x="81" y="88"/>
                </a:cxn>
                <a:cxn ang="0">
                  <a:pos x="66" y="75"/>
                </a:cxn>
                <a:cxn ang="0">
                  <a:pos x="52" y="59"/>
                </a:cxn>
                <a:cxn ang="0">
                  <a:pos x="39" y="42"/>
                </a:cxn>
                <a:cxn ang="0">
                  <a:pos x="30" y="31"/>
                </a:cxn>
                <a:cxn ang="0">
                  <a:pos x="25" y="20"/>
                </a:cxn>
                <a:cxn ang="0">
                  <a:pos x="22" y="12"/>
                </a:cxn>
                <a:cxn ang="0">
                  <a:pos x="18" y="3"/>
                </a:cxn>
                <a:cxn ang="0">
                  <a:pos x="0" y="0"/>
                </a:cxn>
              </a:cxnLst>
              <a:rect l="0" t="0" r="r" b="b"/>
              <a:pathLst>
                <a:path w="176" h="166">
                  <a:moveTo>
                    <a:pt x="0" y="0"/>
                  </a:moveTo>
                  <a:lnTo>
                    <a:pt x="1" y="5"/>
                  </a:lnTo>
                  <a:lnTo>
                    <a:pt x="3" y="8"/>
                  </a:lnTo>
                  <a:lnTo>
                    <a:pt x="6" y="14"/>
                  </a:lnTo>
                  <a:lnTo>
                    <a:pt x="8" y="19"/>
                  </a:lnTo>
                  <a:lnTo>
                    <a:pt x="10" y="24"/>
                  </a:lnTo>
                  <a:lnTo>
                    <a:pt x="13" y="29"/>
                  </a:lnTo>
                  <a:lnTo>
                    <a:pt x="15" y="32"/>
                  </a:lnTo>
                  <a:lnTo>
                    <a:pt x="18" y="39"/>
                  </a:lnTo>
                  <a:lnTo>
                    <a:pt x="20" y="42"/>
                  </a:lnTo>
                  <a:lnTo>
                    <a:pt x="23" y="47"/>
                  </a:lnTo>
                  <a:lnTo>
                    <a:pt x="25" y="51"/>
                  </a:lnTo>
                  <a:lnTo>
                    <a:pt x="29" y="56"/>
                  </a:lnTo>
                  <a:lnTo>
                    <a:pt x="34" y="63"/>
                  </a:lnTo>
                  <a:lnTo>
                    <a:pt x="40" y="71"/>
                  </a:lnTo>
                  <a:lnTo>
                    <a:pt x="45" y="78"/>
                  </a:lnTo>
                  <a:lnTo>
                    <a:pt x="51" y="85"/>
                  </a:lnTo>
                  <a:lnTo>
                    <a:pt x="57" y="92"/>
                  </a:lnTo>
                  <a:lnTo>
                    <a:pt x="64" y="98"/>
                  </a:lnTo>
                  <a:lnTo>
                    <a:pt x="69" y="103"/>
                  </a:lnTo>
                  <a:lnTo>
                    <a:pt x="76" y="110"/>
                  </a:lnTo>
                  <a:lnTo>
                    <a:pt x="81" y="115"/>
                  </a:lnTo>
                  <a:lnTo>
                    <a:pt x="88" y="120"/>
                  </a:lnTo>
                  <a:lnTo>
                    <a:pt x="93" y="125"/>
                  </a:lnTo>
                  <a:lnTo>
                    <a:pt x="100" y="129"/>
                  </a:lnTo>
                  <a:lnTo>
                    <a:pt x="105" y="134"/>
                  </a:lnTo>
                  <a:lnTo>
                    <a:pt x="112" y="137"/>
                  </a:lnTo>
                  <a:lnTo>
                    <a:pt x="117" y="141"/>
                  </a:lnTo>
                  <a:lnTo>
                    <a:pt x="123" y="144"/>
                  </a:lnTo>
                  <a:lnTo>
                    <a:pt x="128" y="147"/>
                  </a:lnTo>
                  <a:lnTo>
                    <a:pt x="135" y="151"/>
                  </a:lnTo>
                  <a:lnTo>
                    <a:pt x="139" y="153"/>
                  </a:lnTo>
                  <a:lnTo>
                    <a:pt x="144" y="154"/>
                  </a:lnTo>
                  <a:lnTo>
                    <a:pt x="149" y="158"/>
                  </a:lnTo>
                  <a:lnTo>
                    <a:pt x="154" y="159"/>
                  </a:lnTo>
                  <a:lnTo>
                    <a:pt x="159" y="161"/>
                  </a:lnTo>
                  <a:lnTo>
                    <a:pt x="164" y="163"/>
                  </a:lnTo>
                  <a:lnTo>
                    <a:pt x="167" y="164"/>
                  </a:lnTo>
                  <a:lnTo>
                    <a:pt x="173" y="166"/>
                  </a:lnTo>
                  <a:lnTo>
                    <a:pt x="176" y="166"/>
                  </a:lnTo>
                  <a:lnTo>
                    <a:pt x="176" y="164"/>
                  </a:lnTo>
                  <a:lnTo>
                    <a:pt x="174" y="161"/>
                  </a:lnTo>
                  <a:lnTo>
                    <a:pt x="167" y="158"/>
                  </a:lnTo>
                  <a:lnTo>
                    <a:pt x="162" y="153"/>
                  </a:lnTo>
                  <a:lnTo>
                    <a:pt x="159" y="151"/>
                  </a:lnTo>
                  <a:lnTo>
                    <a:pt x="152" y="146"/>
                  </a:lnTo>
                  <a:lnTo>
                    <a:pt x="147" y="142"/>
                  </a:lnTo>
                  <a:lnTo>
                    <a:pt x="140" y="137"/>
                  </a:lnTo>
                  <a:lnTo>
                    <a:pt x="134" y="132"/>
                  </a:lnTo>
                  <a:lnTo>
                    <a:pt x="127" y="127"/>
                  </a:lnTo>
                  <a:lnTo>
                    <a:pt x="120" y="122"/>
                  </a:lnTo>
                  <a:lnTo>
                    <a:pt x="112" y="115"/>
                  </a:lnTo>
                  <a:lnTo>
                    <a:pt x="105" y="108"/>
                  </a:lnTo>
                  <a:lnTo>
                    <a:pt x="96" y="102"/>
                  </a:lnTo>
                  <a:lnTo>
                    <a:pt x="90" y="97"/>
                  </a:lnTo>
                  <a:lnTo>
                    <a:pt x="81" y="88"/>
                  </a:lnTo>
                  <a:lnTo>
                    <a:pt x="73" y="81"/>
                  </a:lnTo>
                  <a:lnTo>
                    <a:pt x="66" y="75"/>
                  </a:lnTo>
                  <a:lnTo>
                    <a:pt x="59" y="68"/>
                  </a:lnTo>
                  <a:lnTo>
                    <a:pt x="52" y="59"/>
                  </a:lnTo>
                  <a:lnTo>
                    <a:pt x="45" y="51"/>
                  </a:lnTo>
                  <a:lnTo>
                    <a:pt x="39" y="42"/>
                  </a:lnTo>
                  <a:lnTo>
                    <a:pt x="34" y="34"/>
                  </a:lnTo>
                  <a:lnTo>
                    <a:pt x="30" y="31"/>
                  </a:lnTo>
                  <a:lnTo>
                    <a:pt x="29" y="25"/>
                  </a:lnTo>
                  <a:lnTo>
                    <a:pt x="25" y="20"/>
                  </a:lnTo>
                  <a:lnTo>
                    <a:pt x="23" y="17"/>
                  </a:lnTo>
                  <a:lnTo>
                    <a:pt x="22" y="12"/>
                  </a:lnTo>
                  <a:lnTo>
                    <a:pt x="20" y="8"/>
                  </a:lnTo>
                  <a:lnTo>
                    <a:pt x="18" y="3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" name="Freeform 148"/>
            <p:cNvSpPr>
              <a:spLocks/>
            </p:cNvSpPr>
            <p:nvPr/>
          </p:nvSpPr>
          <p:spPr bwMode="auto">
            <a:xfrm>
              <a:off x="2841625" y="1398588"/>
              <a:ext cx="958850" cy="277813"/>
            </a:xfrm>
            <a:custGeom>
              <a:avLst/>
              <a:gdLst/>
              <a:ahLst/>
              <a:cxnLst>
                <a:cxn ang="0">
                  <a:pos x="21" y="168"/>
                </a:cxn>
                <a:cxn ang="0">
                  <a:pos x="38" y="165"/>
                </a:cxn>
                <a:cxn ang="0">
                  <a:pos x="60" y="161"/>
                </a:cxn>
                <a:cxn ang="0">
                  <a:pos x="85" y="158"/>
                </a:cxn>
                <a:cxn ang="0">
                  <a:pos x="116" y="153"/>
                </a:cxn>
                <a:cxn ang="0">
                  <a:pos x="148" y="149"/>
                </a:cxn>
                <a:cxn ang="0">
                  <a:pos x="183" y="144"/>
                </a:cxn>
                <a:cxn ang="0">
                  <a:pos x="219" y="139"/>
                </a:cxn>
                <a:cxn ang="0">
                  <a:pos x="256" y="132"/>
                </a:cxn>
                <a:cxn ang="0">
                  <a:pos x="292" y="126"/>
                </a:cxn>
                <a:cxn ang="0">
                  <a:pos x="327" y="119"/>
                </a:cxn>
                <a:cxn ang="0">
                  <a:pos x="363" y="110"/>
                </a:cxn>
                <a:cxn ang="0">
                  <a:pos x="397" y="100"/>
                </a:cxn>
                <a:cxn ang="0">
                  <a:pos x="426" y="90"/>
                </a:cxn>
                <a:cxn ang="0">
                  <a:pos x="453" y="80"/>
                </a:cxn>
                <a:cxn ang="0">
                  <a:pos x="477" y="68"/>
                </a:cxn>
                <a:cxn ang="0">
                  <a:pos x="497" y="56"/>
                </a:cxn>
                <a:cxn ang="0">
                  <a:pos x="519" y="44"/>
                </a:cxn>
                <a:cxn ang="0">
                  <a:pos x="548" y="27"/>
                </a:cxn>
                <a:cxn ang="0">
                  <a:pos x="570" y="15"/>
                </a:cxn>
                <a:cxn ang="0">
                  <a:pos x="590" y="5"/>
                </a:cxn>
                <a:cxn ang="0">
                  <a:pos x="604" y="2"/>
                </a:cxn>
                <a:cxn ang="0">
                  <a:pos x="599" y="15"/>
                </a:cxn>
                <a:cxn ang="0">
                  <a:pos x="593" y="36"/>
                </a:cxn>
                <a:cxn ang="0">
                  <a:pos x="585" y="59"/>
                </a:cxn>
                <a:cxn ang="0">
                  <a:pos x="561" y="87"/>
                </a:cxn>
                <a:cxn ang="0">
                  <a:pos x="541" y="98"/>
                </a:cxn>
                <a:cxn ang="0">
                  <a:pos x="514" y="112"/>
                </a:cxn>
                <a:cxn ang="0">
                  <a:pos x="493" y="117"/>
                </a:cxn>
                <a:cxn ang="0">
                  <a:pos x="488" y="114"/>
                </a:cxn>
                <a:cxn ang="0">
                  <a:pos x="504" y="105"/>
                </a:cxn>
                <a:cxn ang="0">
                  <a:pos x="529" y="85"/>
                </a:cxn>
                <a:cxn ang="0">
                  <a:pos x="554" y="61"/>
                </a:cxn>
                <a:cxn ang="0">
                  <a:pos x="575" y="39"/>
                </a:cxn>
                <a:cxn ang="0">
                  <a:pos x="571" y="36"/>
                </a:cxn>
                <a:cxn ang="0">
                  <a:pos x="551" y="48"/>
                </a:cxn>
                <a:cxn ang="0">
                  <a:pos x="527" y="59"/>
                </a:cxn>
                <a:cxn ang="0">
                  <a:pos x="510" y="68"/>
                </a:cxn>
                <a:cxn ang="0">
                  <a:pos x="488" y="80"/>
                </a:cxn>
                <a:cxn ang="0">
                  <a:pos x="465" y="90"/>
                </a:cxn>
                <a:cxn ang="0">
                  <a:pos x="439" y="100"/>
                </a:cxn>
                <a:cxn ang="0">
                  <a:pos x="410" y="110"/>
                </a:cxn>
                <a:cxn ang="0">
                  <a:pos x="382" y="120"/>
                </a:cxn>
                <a:cxn ang="0">
                  <a:pos x="351" y="131"/>
                </a:cxn>
                <a:cxn ang="0">
                  <a:pos x="319" y="139"/>
                </a:cxn>
                <a:cxn ang="0">
                  <a:pos x="285" y="146"/>
                </a:cxn>
                <a:cxn ang="0">
                  <a:pos x="251" y="151"/>
                </a:cxn>
                <a:cxn ang="0">
                  <a:pos x="216" y="154"/>
                </a:cxn>
                <a:cxn ang="0">
                  <a:pos x="182" y="158"/>
                </a:cxn>
                <a:cxn ang="0">
                  <a:pos x="151" y="161"/>
                </a:cxn>
                <a:cxn ang="0">
                  <a:pos x="124" y="165"/>
                </a:cxn>
                <a:cxn ang="0">
                  <a:pos x="100" y="166"/>
                </a:cxn>
                <a:cxn ang="0">
                  <a:pos x="78" y="168"/>
                </a:cxn>
                <a:cxn ang="0">
                  <a:pos x="60" y="170"/>
                </a:cxn>
                <a:cxn ang="0">
                  <a:pos x="38" y="173"/>
                </a:cxn>
                <a:cxn ang="0">
                  <a:pos x="14" y="173"/>
                </a:cxn>
                <a:cxn ang="0">
                  <a:pos x="2" y="175"/>
                </a:cxn>
                <a:cxn ang="0">
                  <a:pos x="7" y="171"/>
                </a:cxn>
              </a:cxnLst>
              <a:rect l="0" t="0" r="r" b="b"/>
              <a:pathLst>
                <a:path w="604" h="175">
                  <a:moveTo>
                    <a:pt x="7" y="171"/>
                  </a:moveTo>
                  <a:lnTo>
                    <a:pt x="12" y="170"/>
                  </a:lnTo>
                  <a:lnTo>
                    <a:pt x="17" y="168"/>
                  </a:lnTo>
                  <a:lnTo>
                    <a:pt x="21" y="168"/>
                  </a:lnTo>
                  <a:lnTo>
                    <a:pt x="24" y="166"/>
                  </a:lnTo>
                  <a:lnTo>
                    <a:pt x="29" y="166"/>
                  </a:lnTo>
                  <a:lnTo>
                    <a:pt x="33" y="166"/>
                  </a:lnTo>
                  <a:lnTo>
                    <a:pt x="38" y="165"/>
                  </a:lnTo>
                  <a:lnTo>
                    <a:pt x="43" y="163"/>
                  </a:lnTo>
                  <a:lnTo>
                    <a:pt x="48" y="163"/>
                  </a:lnTo>
                  <a:lnTo>
                    <a:pt x="55" y="163"/>
                  </a:lnTo>
                  <a:lnTo>
                    <a:pt x="60" y="161"/>
                  </a:lnTo>
                  <a:lnTo>
                    <a:pt x="66" y="159"/>
                  </a:lnTo>
                  <a:lnTo>
                    <a:pt x="73" y="159"/>
                  </a:lnTo>
                  <a:lnTo>
                    <a:pt x="80" y="159"/>
                  </a:lnTo>
                  <a:lnTo>
                    <a:pt x="85" y="158"/>
                  </a:lnTo>
                  <a:lnTo>
                    <a:pt x="92" y="158"/>
                  </a:lnTo>
                  <a:lnTo>
                    <a:pt x="100" y="156"/>
                  </a:lnTo>
                  <a:lnTo>
                    <a:pt x="109" y="154"/>
                  </a:lnTo>
                  <a:lnTo>
                    <a:pt x="116" y="153"/>
                  </a:lnTo>
                  <a:lnTo>
                    <a:pt x="124" y="153"/>
                  </a:lnTo>
                  <a:lnTo>
                    <a:pt x="131" y="151"/>
                  </a:lnTo>
                  <a:lnTo>
                    <a:pt x="141" y="151"/>
                  </a:lnTo>
                  <a:lnTo>
                    <a:pt x="148" y="149"/>
                  </a:lnTo>
                  <a:lnTo>
                    <a:pt x="156" y="149"/>
                  </a:lnTo>
                  <a:lnTo>
                    <a:pt x="165" y="148"/>
                  </a:lnTo>
                  <a:lnTo>
                    <a:pt x="175" y="146"/>
                  </a:lnTo>
                  <a:lnTo>
                    <a:pt x="183" y="144"/>
                  </a:lnTo>
                  <a:lnTo>
                    <a:pt x="192" y="144"/>
                  </a:lnTo>
                  <a:lnTo>
                    <a:pt x="200" y="143"/>
                  </a:lnTo>
                  <a:lnTo>
                    <a:pt x="210" y="143"/>
                  </a:lnTo>
                  <a:lnTo>
                    <a:pt x="219" y="139"/>
                  </a:lnTo>
                  <a:lnTo>
                    <a:pt x="227" y="137"/>
                  </a:lnTo>
                  <a:lnTo>
                    <a:pt x="238" y="136"/>
                  </a:lnTo>
                  <a:lnTo>
                    <a:pt x="246" y="134"/>
                  </a:lnTo>
                  <a:lnTo>
                    <a:pt x="256" y="132"/>
                  </a:lnTo>
                  <a:lnTo>
                    <a:pt x="265" y="132"/>
                  </a:lnTo>
                  <a:lnTo>
                    <a:pt x="275" y="131"/>
                  </a:lnTo>
                  <a:lnTo>
                    <a:pt x="283" y="129"/>
                  </a:lnTo>
                  <a:lnTo>
                    <a:pt x="292" y="126"/>
                  </a:lnTo>
                  <a:lnTo>
                    <a:pt x="300" y="124"/>
                  </a:lnTo>
                  <a:lnTo>
                    <a:pt x="310" y="122"/>
                  </a:lnTo>
                  <a:lnTo>
                    <a:pt x="319" y="120"/>
                  </a:lnTo>
                  <a:lnTo>
                    <a:pt x="327" y="119"/>
                  </a:lnTo>
                  <a:lnTo>
                    <a:pt x="338" y="117"/>
                  </a:lnTo>
                  <a:lnTo>
                    <a:pt x="346" y="115"/>
                  </a:lnTo>
                  <a:lnTo>
                    <a:pt x="356" y="114"/>
                  </a:lnTo>
                  <a:lnTo>
                    <a:pt x="363" y="110"/>
                  </a:lnTo>
                  <a:lnTo>
                    <a:pt x="371" y="107"/>
                  </a:lnTo>
                  <a:lnTo>
                    <a:pt x="380" y="105"/>
                  </a:lnTo>
                  <a:lnTo>
                    <a:pt x="388" y="104"/>
                  </a:lnTo>
                  <a:lnTo>
                    <a:pt x="397" y="100"/>
                  </a:lnTo>
                  <a:lnTo>
                    <a:pt x="404" y="98"/>
                  </a:lnTo>
                  <a:lnTo>
                    <a:pt x="412" y="97"/>
                  </a:lnTo>
                  <a:lnTo>
                    <a:pt x="419" y="93"/>
                  </a:lnTo>
                  <a:lnTo>
                    <a:pt x="426" y="90"/>
                  </a:lnTo>
                  <a:lnTo>
                    <a:pt x="434" y="88"/>
                  </a:lnTo>
                  <a:lnTo>
                    <a:pt x="441" y="85"/>
                  </a:lnTo>
                  <a:lnTo>
                    <a:pt x="448" y="82"/>
                  </a:lnTo>
                  <a:lnTo>
                    <a:pt x="453" y="80"/>
                  </a:lnTo>
                  <a:lnTo>
                    <a:pt x="460" y="76"/>
                  </a:lnTo>
                  <a:lnTo>
                    <a:pt x="466" y="73"/>
                  </a:lnTo>
                  <a:lnTo>
                    <a:pt x="471" y="71"/>
                  </a:lnTo>
                  <a:lnTo>
                    <a:pt x="477" y="68"/>
                  </a:lnTo>
                  <a:lnTo>
                    <a:pt x="482" y="65"/>
                  </a:lnTo>
                  <a:lnTo>
                    <a:pt x="487" y="61"/>
                  </a:lnTo>
                  <a:lnTo>
                    <a:pt x="492" y="59"/>
                  </a:lnTo>
                  <a:lnTo>
                    <a:pt x="497" y="56"/>
                  </a:lnTo>
                  <a:lnTo>
                    <a:pt x="502" y="53"/>
                  </a:lnTo>
                  <a:lnTo>
                    <a:pt x="505" y="51"/>
                  </a:lnTo>
                  <a:lnTo>
                    <a:pt x="510" y="49"/>
                  </a:lnTo>
                  <a:lnTo>
                    <a:pt x="519" y="44"/>
                  </a:lnTo>
                  <a:lnTo>
                    <a:pt x="526" y="39"/>
                  </a:lnTo>
                  <a:lnTo>
                    <a:pt x="534" y="34"/>
                  </a:lnTo>
                  <a:lnTo>
                    <a:pt x="541" y="31"/>
                  </a:lnTo>
                  <a:lnTo>
                    <a:pt x="548" y="27"/>
                  </a:lnTo>
                  <a:lnTo>
                    <a:pt x="553" y="24"/>
                  </a:lnTo>
                  <a:lnTo>
                    <a:pt x="560" y="21"/>
                  </a:lnTo>
                  <a:lnTo>
                    <a:pt x="565" y="17"/>
                  </a:lnTo>
                  <a:lnTo>
                    <a:pt x="570" y="15"/>
                  </a:lnTo>
                  <a:lnTo>
                    <a:pt x="575" y="14"/>
                  </a:lnTo>
                  <a:lnTo>
                    <a:pt x="578" y="10"/>
                  </a:lnTo>
                  <a:lnTo>
                    <a:pt x="583" y="9"/>
                  </a:lnTo>
                  <a:lnTo>
                    <a:pt x="590" y="5"/>
                  </a:lnTo>
                  <a:lnTo>
                    <a:pt x="595" y="4"/>
                  </a:lnTo>
                  <a:lnTo>
                    <a:pt x="599" y="0"/>
                  </a:lnTo>
                  <a:lnTo>
                    <a:pt x="602" y="0"/>
                  </a:lnTo>
                  <a:lnTo>
                    <a:pt x="604" y="2"/>
                  </a:lnTo>
                  <a:lnTo>
                    <a:pt x="602" y="5"/>
                  </a:lnTo>
                  <a:lnTo>
                    <a:pt x="600" y="9"/>
                  </a:lnTo>
                  <a:lnTo>
                    <a:pt x="600" y="12"/>
                  </a:lnTo>
                  <a:lnTo>
                    <a:pt x="599" y="15"/>
                  </a:lnTo>
                  <a:lnTo>
                    <a:pt x="599" y="21"/>
                  </a:lnTo>
                  <a:lnTo>
                    <a:pt x="597" y="24"/>
                  </a:lnTo>
                  <a:lnTo>
                    <a:pt x="595" y="31"/>
                  </a:lnTo>
                  <a:lnTo>
                    <a:pt x="593" y="36"/>
                  </a:lnTo>
                  <a:lnTo>
                    <a:pt x="593" y="43"/>
                  </a:lnTo>
                  <a:lnTo>
                    <a:pt x="590" y="48"/>
                  </a:lnTo>
                  <a:lnTo>
                    <a:pt x="588" y="54"/>
                  </a:lnTo>
                  <a:lnTo>
                    <a:pt x="585" y="59"/>
                  </a:lnTo>
                  <a:lnTo>
                    <a:pt x="580" y="66"/>
                  </a:lnTo>
                  <a:lnTo>
                    <a:pt x="575" y="73"/>
                  </a:lnTo>
                  <a:lnTo>
                    <a:pt x="568" y="80"/>
                  </a:lnTo>
                  <a:lnTo>
                    <a:pt x="561" y="87"/>
                  </a:lnTo>
                  <a:lnTo>
                    <a:pt x="554" y="92"/>
                  </a:lnTo>
                  <a:lnTo>
                    <a:pt x="549" y="95"/>
                  </a:lnTo>
                  <a:lnTo>
                    <a:pt x="544" y="97"/>
                  </a:lnTo>
                  <a:lnTo>
                    <a:pt x="541" y="98"/>
                  </a:lnTo>
                  <a:lnTo>
                    <a:pt x="536" y="102"/>
                  </a:lnTo>
                  <a:lnTo>
                    <a:pt x="527" y="105"/>
                  </a:lnTo>
                  <a:lnTo>
                    <a:pt x="521" y="109"/>
                  </a:lnTo>
                  <a:lnTo>
                    <a:pt x="514" y="112"/>
                  </a:lnTo>
                  <a:lnTo>
                    <a:pt x="507" y="114"/>
                  </a:lnTo>
                  <a:lnTo>
                    <a:pt x="502" y="115"/>
                  </a:lnTo>
                  <a:lnTo>
                    <a:pt x="497" y="117"/>
                  </a:lnTo>
                  <a:lnTo>
                    <a:pt x="493" y="117"/>
                  </a:lnTo>
                  <a:lnTo>
                    <a:pt x="490" y="117"/>
                  </a:lnTo>
                  <a:lnTo>
                    <a:pt x="487" y="115"/>
                  </a:lnTo>
                  <a:lnTo>
                    <a:pt x="487" y="115"/>
                  </a:lnTo>
                  <a:lnTo>
                    <a:pt x="488" y="114"/>
                  </a:lnTo>
                  <a:lnTo>
                    <a:pt x="490" y="112"/>
                  </a:lnTo>
                  <a:lnTo>
                    <a:pt x="495" y="110"/>
                  </a:lnTo>
                  <a:lnTo>
                    <a:pt x="499" y="107"/>
                  </a:lnTo>
                  <a:lnTo>
                    <a:pt x="504" y="105"/>
                  </a:lnTo>
                  <a:lnTo>
                    <a:pt x="510" y="100"/>
                  </a:lnTo>
                  <a:lnTo>
                    <a:pt x="517" y="97"/>
                  </a:lnTo>
                  <a:lnTo>
                    <a:pt x="522" y="90"/>
                  </a:lnTo>
                  <a:lnTo>
                    <a:pt x="529" y="85"/>
                  </a:lnTo>
                  <a:lnTo>
                    <a:pt x="536" y="80"/>
                  </a:lnTo>
                  <a:lnTo>
                    <a:pt x="543" y="73"/>
                  </a:lnTo>
                  <a:lnTo>
                    <a:pt x="549" y="66"/>
                  </a:lnTo>
                  <a:lnTo>
                    <a:pt x="554" y="61"/>
                  </a:lnTo>
                  <a:lnTo>
                    <a:pt x="560" y="54"/>
                  </a:lnTo>
                  <a:lnTo>
                    <a:pt x="566" y="49"/>
                  </a:lnTo>
                  <a:lnTo>
                    <a:pt x="570" y="44"/>
                  </a:lnTo>
                  <a:lnTo>
                    <a:pt x="575" y="39"/>
                  </a:lnTo>
                  <a:lnTo>
                    <a:pt x="576" y="34"/>
                  </a:lnTo>
                  <a:lnTo>
                    <a:pt x="578" y="31"/>
                  </a:lnTo>
                  <a:lnTo>
                    <a:pt x="576" y="32"/>
                  </a:lnTo>
                  <a:lnTo>
                    <a:pt x="571" y="36"/>
                  </a:lnTo>
                  <a:lnTo>
                    <a:pt x="566" y="37"/>
                  </a:lnTo>
                  <a:lnTo>
                    <a:pt x="561" y="41"/>
                  </a:lnTo>
                  <a:lnTo>
                    <a:pt x="556" y="43"/>
                  </a:lnTo>
                  <a:lnTo>
                    <a:pt x="551" y="48"/>
                  </a:lnTo>
                  <a:lnTo>
                    <a:pt x="543" y="51"/>
                  </a:lnTo>
                  <a:lnTo>
                    <a:pt x="536" y="54"/>
                  </a:lnTo>
                  <a:lnTo>
                    <a:pt x="532" y="58"/>
                  </a:lnTo>
                  <a:lnTo>
                    <a:pt x="527" y="59"/>
                  </a:lnTo>
                  <a:lnTo>
                    <a:pt x="524" y="61"/>
                  </a:lnTo>
                  <a:lnTo>
                    <a:pt x="519" y="65"/>
                  </a:lnTo>
                  <a:lnTo>
                    <a:pt x="514" y="66"/>
                  </a:lnTo>
                  <a:lnTo>
                    <a:pt x="510" y="68"/>
                  </a:lnTo>
                  <a:lnTo>
                    <a:pt x="504" y="71"/>
                  </a:lnTo>
                  <a:lnTo>
                    <a:pt x="500" y="73"/>
                  </a:lnTo>
                  <a:lnTo>
                    <a:pt x="493" y="76"/>
                  </a:lnTo>
                  <a:lnTo>
                    <a:pt x="488" y="80"/>
                  </a:lnTo>
                  <a:lnTo>
                    <a:pt x="483" y="82"/>
                  </a:lnTo>
                  <a:lnTo>
                    <a:pt x="477" y="85"/>
                  </a:lnTo>
                  <a:lnTo>
                    <a:pt x="470" y="87"/>
                  </a:lnTo>
                  <a:lnTo>
                    <a:pt x="465" y="90"/>
                  </a:lnTo>
                  <a:lnTo>
                    <a:pt x="458" y="92"/>
                  </a:lnTo>
                  <a:lnTo>
                    <a:pt x="451" y="95"/>
                  </a:lnTo>
                  <a:lnTo>
                    <a:pt x="444" y="97"/>
                  </a:lnTo>
                  <a:lnTo>
                    <a:pt x="439" y="100"/>
                  </a:lnTo>
                  <a:lnTo>
                    <a:pt x="432" y="102"/>
                  </a:lnTo>
                  <a:lnTo>
                    <a:pt x="426" y="105"/>
                  </a:lnTo>
                  <a:lnTo>
                    <a:pt x="417" y="107"/>
                  </a:lnTo>
                  <a:lnTo>
                    <a:pt x="410" y="110"/>
                  </a:lnTo>
                  <a:lnTo>
                    <a:pt x="404" y="112"/>
                  </a:lnTo>
                  <a:lnTo>
                    <a:pt x="397" y="115"/>
                  </a:lnTo>
                  <a:lnTo>
                    <a:pt x="390" y="117"/>
                  </a:lnTo>
                  <a:lnTo>
                    <a:pt x="382" y="120"/>
                  </a:lnTo>
                  <a:lnTo>
                    <a:pt x="375" y="124"/>
                  </a:lnTo>
                  <a:lnTo>
                    <a:pt x="368" y="126"/>
                  </a:lnTo>
                  <a:lnTo>
                    <a:pt x="360" y="127"/>
                  </a:lnTo>
                  <a:lnTo>
                    <a:pt x="351" y="131"/>
                  </a:lnTo>
                  <a:lnTo>
                    <a:pt x="343" y="132"/>
                  </a:lnTo>
                  <a:lnTo>
                    <a:pt x="334" y="134"/>
                  </a:lnTo>
                  <a:lnTo>
                    <a:pt x="326" y="136"/>
                  </a:lnTo>
                  <a:lnTo>
                    <a:pt x="319" y="139"/>
                  </a:lnTo>
                  <a:lnTo>
                    <a:pt x="310" y="141"/>
                  </a:lnTo>
                  <a:lnTo>
                    <a:pt x="302" y="143"/>
                  </a:lnTo>
                  <a:lnTo>
                    <a:pt x="294" y="143"/>
                  </a:lnTo>
                  <a:lnTo>
                    <a:pt x="285" y="146"/>
                  </a:lnTo>
                  <a:lnTo>
                    <a:pt x="277" y="146"/>
                  </a:lnTo>
                  <a:lnTo>
                    <a:pt x="268" y="149"/>
                  </a:lnTo>
                  <a:lnTo>
                    <a:pt x="258" y="149"/>
                  </a:lnTo>
                  <a:lnTo>
                    <a:pt x="251" y="151"/>
                  </a:lnTo>
                  <a:lnTo>
                    <a:pt x="243" y="153"/>
                  </a:lnTo>
                  <a:lnTo>
                    <a:pt x="234" y="154"/>
                  </a:lnTo>
                  <a:lnTo>
                    <a:pt x="224" y="154"/>
                  </a:lnTo>
                  <a:lnTo>
                    <a:pt x="216" y="154"/>
                  </a:lnTo>
                  <a:lnTo>
                    <a:pt x="205" y="156"/>
                  </a:lnTo>
                  <a:lnTo>
                    <a:pt x="199" y="158"/>
                  </a:lnTo>
                  <a:lnTo>
                    <a:pt x="188" y="158"/>
                  </a:lnTo>
                  <a:lnTo>
                    <a:pt x="182" y="158"/>
                  </a:lnTo>
                  <a:lnTo>
                    <a:pt x="173" y="159"/>
                  </a:lnTo>
                  <a:lnTo>
                    <a:pt x="166" y="159"/>
                  </a:lnTo>
                  <a:lnTo>
                    <a:pt x="158" y="159"/>
                  </a:lnTo>
                  <a:lnTo>
                    <a:pt x="151" y="161"/>
                  </a:lnTo>
                  <a:lnTo>
                    <a:pt x="144" y="161"/>
                  </a:lnTo>
                  <a:lnTo>
                    <a:pt x="138" y="163"/>
                  </a:lnTo>
                  <a:lnTo>
                    <a:pt x="131" y="163"/>
                  </a:lnTo>
                  <a:lnTo>
                    <a:pt x="124" y="165"/>
                  </a:lnTo>
                  <a:lnTo>
                    <a:pt x="117" y="165"/>
                  </a:lnTo>
                  <a:lnTo>
                    <a:pt x="112" y="166"/>
                  </a:lnTo>
                  <a:lnTo>
                    <a:pt x="105" y="166"/>
                  </a:lnTo>
                  <a:lnTo>
                    <a:pt x="100" y="166"/>
                  </a:lnTo>
                  <a:lnTo>
                    <a:pt x="94" y="166"/>
                  </a:lnTo>
                  <a:lnTo>
                    <a:pt x="90" y="168"/>
                  </a:lnTo>
                  <a:lnTo>
                    <a:pt x="83" y="168"/>
                  </a:lnTo>
                  <a:lnTo>
                    <a:pt x="78" y="168"/>
                  </a:lnTo>
                  <a:lnTo>
                    <a:pt x="73" y="168"/>
                  </a:lnTo>
                  <a:lnTo>
                    <a:pt x="68" y="170"/>
                  </a:lnTo>
                  <a:lnTo>
                    <a:pt x="65" y="170"/>
                  </a:lnTo>
                  <a:lnTo>
                    <a:pt x="60" y="170"/>
                  </a:lnTo>
                  <a:lnTo>
                    <a:pt x="55" y="170"/>
                  </a:lnTo>
                  <a:lnTo>
                    <a:pt x="51" y="171"/>
                  </a:lnTo>
                  <a:lnTo>
                    <a:pt x="43" y="171"/>
                  </a:lnTo>
                  <a:lnTo>
                    <a:pt x="38" y="173"/>
                  </a:lnTo>
                  <a:lnTo>
                    <a:pt x="31" y="173"/>
                  </a:lnTo>
                  <a:lnTo>
                    <a:pt x="24" y="173"/>
                  </a:lnTo>
                  <a:lnTo>
                    <a:pt x="19" y="173"/>
                  </a:lnTo>
                  <a:lnTo>
                    <a:pt x="14" y="173"/>
                  </a:lnTo>
                  <a:lnTo>
                    <a:pt x="11" y="173"/>
                  </a:lnTo>
                  <a:lnTo>
                    <a:pt x="7" y="173"/>
                  </a:lnTo>
                  <a:lnTo>
                    <a:pt x="4" y="173"/>
                  </a:lnTo>
                  <a:lnTo>
                    <a:pt x="2" y="175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2" y="171"/>
                  </a:lnTo>
                  <a:lnTo>
                    <a:pt x="7" y="171"/>
                  </a:lnTo>
                  <a:lnTo>
                    <a:pt x="7" y="1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" name="Freeform 149"/>
            <p:cNvSpPr>
              <a:spLocks/>
            </p:cNvSpPr>
            <p:nvPr/>
          </p:nvSpPr>
          <p:spPr bwMode="auto">
            <a:xfrm>
              <a:off x="3495675" y="1468438"/>
              <a:ext cx="468313" cy="200025"/>
            </a:xfrm>
            <a:custGeom>
              <a:avLst/>
              <a:gdLst/>
              <a:ahLst/>
              <a:cxnLst>
                <a:cxn ang="0">
                  <a:pos x="14" y="100"/>
                </a:cxn>
                <a:cxn ang="0">
                  <a:pos x="24" y="95"/>
                </a:cxn>
                <a:cxn ang="0">
                  <a:pos x="39" y="90"/>
                </a:cxn>
                <a:cxn ang="0">
                  <a:pos x="54" y="83"/>
                </a:cxn>
                <a:cxn ang="0">
                  <a:pos x="73" y="78"/>
                </a:cxn>
                <a:cxn ang="0">
                  <a:pos x="90" y="70"/>
                </a:cxn>
                <a:cxn ang="0">
                  <a:pos x="109" y="63"/>
                </a:cxn>
                <a:cxn ang="0">
                  <a:pos x="129" y="54"/>
                </a:cxn>
                <a:cxn ang="0">
                  <a:pos x="148" y="48"/>
                </a:cxn>
                <a:cxn ang="0">
                  <a:pos x="168" y="41"/>
                </a:cxn>
                <a:cxn ang="0">
                  <a:pos x="187" y="32"/>
                </a:cxn>
                <a:cxn ang="0">
                  <a:pos x="205" y="26"/>
                </a:cxn>
                <a:cxn ang="0">
                  <a:pos x="224" y="21"/>
                </a:cxn>
                <a:cxn ang="0">
                  <a:pos x="239" y="14"/>
                </a:cxn>
                <a:cxn ang="0">
                  <a:pos x="253" y="9"/>
                </a:cxn>
                <a:cxn ang="0">
                  <a:pos x="271" y="4"/>
                </a:cxn>
                <a:cxn ang="0">
                  <a:pos x="288" y="0"/>
                </a:cxn>
                <a:cxn ang="0">
                  <a:pos x="292" y="7"/>
                </a:cxn>
                <a:cxn ang="0">
                  <a:pos x="281" y="19"/>
                </a:cxn>
                <a:cxn ang="0">
                  <a:pos x="266" y="32"/>
                </a:cxn>
                <a:cxn ang="0">
                  <a:pos x="248" y="48"/>
                </a:cxn>
                <a:cxn ang="0">
                  <a:pos x="229" y="65"/>
                </a:cxn>
                <a:cxn ang="0">
                  <a:pos x="209" y="83"/>
                </a:cxn>
                <a:cxn ang="0">
                  <a:pos x="190" y="99"/>
                </a:cxn>
                <a:cxn ang="0">
                  <a:pos x="173" y="112"/>
                </a:cxn>
                <a:cxn ang="0">
                  <a:pos x="156" y="124"/>
                </a:cxn>
                <a:cxn ang="0">
                  <a:pos x="153" y="124"/>
                </a:cxn>
                <a:cxn ang="0">
                  <a:pos x="168" y="107"/>
                </a:cxn>
                <a:cxn ang="0">
                  <a:pos x="190" y="85"/>
                </a:cxn>
                <a:cxn ang="0">
                  <a:pos x="209" y="61"/>
                </a:cxn>
                <a:cxn ang="0">
                  <a:pos x="222" y="46"/>
                </a:cxn>
                <a:cxn ang="0">
                  <a:pos x="220" y="39"/>
                </a:cxn>
                <a:cxn ang="0">
                  <a:pos x="210" y="44"/>
                </a:cxn>
                <a:cxn ang="0">
                  <a:pos x="197" y="49"/>
                </a:cxn>
                <a:cxn ang="0">
                  <a:pos x="180" y="56"/>
                </a:cxn>
                <a:cxn ang="0">
                  <a:pos x="158" y="65"/>
                </a:cxn>
                <a:cxn ang="0">
                  <a:pos x="137" y="73"/>
                </a:cxn>
                <a:cxn ang="0">
                  <a:pos x="115" y="83"/>
                </a:cxn>
                <a:cxn ang="0">
                  <a:pos x="93" y="92"/>
                </a:cxn>
                <a:cxn ang="0">
                  <a:pos x="73" y="99"/>
                </a:cxn>
                <a:cxn ang="0">
                  <a:pos x="56" y="107"/>
                </a:cxn>
                <a:cxn ang="0">
                  <a:pos x="39" y="114"/>
                </a:cxn>
                <a:cxn ang="0">
                  <a:pos x="20" y="115"/>
                </a:cxn>
                <a:cxn ang="0">
                  <a:pos x="2" y="107"/>
                </a:cxn>
              </a:cxnLst>
              <a:rect l="0" t="0" r="r" b="b"/>
              <a:pathLst>
                <a:path w="295" h="126">
                  <a:moveTo>
                    <a:pt x="0" y="105"/>
                  </a:moveTo>
                  <a:lnTo>
                    <a:pt x="5" y="104"/>
                  </a:lnTo>
                  <a:lnTo>
                    <a:pt x="14" y="100"/>
                  </a:lnTo>
                  <a:lnTo>
                    <a:pt x="15" y="99"/>
                  </a:lnTo>
                  <a:lnTo>
                    <a:pt x="20" y="97"/>
                  </a:lnTo>
                  <a:lnTo>
                    <a:pt x="24" y="95"/>
                  </a:lnTo>
                  <a:lnTo>
                    <a:pt x="29" y="93"/>
                  </a:lnTo>
                  <a:lnTo>
                    <a:pt x="34" y="92"/>
                  </a:lnTo>
                  <a:lnTo>
                    <a:pt x="39" y="90"/>
                  </a:lnTo>
                  <a:lnTo>
                    <a:pt x="42" y="88"/>
                  </a:lnTo>
                  <a:lnTo>
                    <a:pt x="49" y="87"/>
                  </a:lnTo>
                  <a:lnTo>
                    <a:pt x="54" y="83"/>
                  </a:lnTo>
                  <a:lnTo>
                    <a:pt x="59" y="82"/>
                  </a:lnTo>
                  <a:lnTo>
                    <a:pt x="65" y="80"/>
                  </a:lnTo>
                  <a:lnTo>
                    <a:pt x="73" y="78"/>
                  </a:lnTo>
                  <a:lnTo>
                    <a:pt x="78" y="75"/>
                  </a:lnTo>
                  <a:lnTo>
                    <a:pt x="83" y="71"/>
                  </a:lnTo>
                  <a:lnTo>
                    <a:pt x="90" y="70"/>
                  </a:lnTo>
                  <a:lnTo>
                    <a:pt x="97" y="68"/>
                  </a:lnTo>
                  <a:lnTo>
                    <a:pt x="102" y="65"/>
                  </a:lnTo>
                  <a:lnTo>
                    <a:pt x="109" y="63"/>
                  </a:lnTo>
                  <a:lnTo>
                    <a:pt x="115" y="60"/>
                  </a:lnTo>
                  <a:lnTo>
                    <a:pt x="122" y="58"/>
                  </a:lnTo>
                  <a:lnTo>
                    <a:pt x="129" y="54"/>
                  </a:lnTo>
                  <a:lnTo>
                    <a:pt x="134" y="53"/>
                  </a:lnTo>
                  <a:lnTo>
                    <a:pt x="141" y="49"/>
                  </a:lnTo>
                  <a:lnTo>
                    <a:pt x="148" y="48"/>
                  </a:lnTo>
                  <a:lnTo>
                    <a:pt x="154" y="46"/>
                  </a:lnTo>
                  <a:lnTo>
                    <a:pt x="161" y="43"/>
                  </a:lnTo>
                  <a:lnTo>
                    <a:pt x="168" y="41"/>
                  </a:lnTo>
                  <a:lnTo>
                    <a:pt x="175" y="38"/>
                  </a:lnTo>
                  <a:lnTo>
                    <a:pt x="181" y="36"/>
                  </a:lnTo>
                  <a:lnTo>
                    <a:pt x="187" y="32"/>
                  </a:lnTo>
                  <a:lnTo>
                    <a:pt x="193" y="31"/>
                  </a:lnTo>
                  <a:lnTo>
                    <a:pt x="198" y="29"/>
                  </a:lnTo>
                  <a:lnTo>
                    <a:pt x="205" y="26"/>
                  </a:lnTo>
                  <a:lnTo>
                    <a:pt x="210" y="24"/>
                  </a:lnTo>
                  <a:lnTo>
                    <a:pt x="217" y="21"/>
                  </a:lnTo>
                  <a:lnTo>
                    <a:pt x="224" y="21"/>
                  </a:lnTo>
                  <a:lnTo>
                    <a:pt x="229" y="17"/>
                  </a:lnTo>
                  <a:lnTo>
                    <a:pt x="234" y="15"/>
                  </a:lnTo>
                  <a:lnTo>
                    <a:pt x="239" y="14"/>
                  </a:lnTo>
                  <a:lnTo>
                    <a:pt x="244" y="12"/>
                  </a:lnTo>
                  <a:lnTo>
                    <a:pt x="248" y="10"/>
                  </a:lnTo>
                  <a:lnTo>
                    <a:pt x="253" y="9"/>
                  </a:lnTo>
                  <a:lnTo>
                    <a:pt x="258" y="7"/>
                  </a:lnTo>
                  <a:lnTo>
                    <a:pt x="263" y="7"/>
                  </a:lnTo>
                  <a:lnTo>
                    <a:pt x="271" y="4"/>
                  </a:lnTo>
                  <a:lnTo>
                    <a:pt x="278" y="2"/>
                  </a:lnTo>
                  <a:lnTo>
                    <a:pt x="283" y="0"/>
                  </a:lnTo>
                  <a:lnTo>
                    <a:pt x="288" y="0"/>
                  </a:lnTo>
                  <a:lnTo>
                    <a:pt x="293" y="0"/>
                  </a:lnTo>
                  <a:lnTo>
                    <a:pt x="295" y="5"/>
                  </a:lnTo>
                  <a:lnTo>
                    <a:pt x="292" y="7"/>
                  </a:lnTo>
                  <a:lnTo>
                    <a:pt x="290" y="10"/>
                  </a:lnTo>
                  <a:lnTo>
                    <a:pt x="285" y="14"/>
                  </a:lnTo>
                  <a:lnTo>
                    <a:pt x="281" y="19"/>
                  </a:lnTo>
                  <a:lnTo>
                    <a:pt x="276" y="22"/>
                  </a:lnTo>
                  <a:lnTo>
                    <a:pt x="273" y="27"/>
                  </a:lnTo>
                  <a:lnTo>
                    <a:pt x="266" y="32"/>
                  </a:lnTo>
                  <a:lnTo>
                    <a:pt x="261" y="38"/>
                  </a:lnTo>
                  <a:lnTo>
                    <a:pt x="254" y="43"/>
                  </a:lnTo>
                  <a:lnTo>
                    <a:pt x="248" y="48"/>
                  </a:lnTo>
                  <a:lnTo>
                    <a:pt x="241" y="54"/>
                  </a:lnTo>
                  <a:lnTo>
                    <a:pt x="236" y="60"/>
                  </a:lnTo>
                  <a:lnTo>
                    <a:pt x="229" y="65"/>
                  </a:lnTo>
                  <a:lnTo>
                    <a:pt x="222" y="71"/>
                  </a:lnTo>
                  <a:lnTo>
                    <a:pt x="215" y="76"/>
                  </a:lnTo>
                  <a:lnTo>
                    <a:pt x="209" y="83"/>
                  </a:lnTo>
                  <a:lnTo>
                    <a:pt x="202" y="88"/>
                  </a:lnTo>
                  <a:lnTo>
                    <a:pt x="195" y="93"/>
                  </a:lnTo>
                  <a:lnTo>
                    <a:pt x="190" y="99"/>
                  </a:lnTo>
                  <a:lnTo>
                    <a:pt x="183" y="104"/>
                  </a:lnTo>
                  <a:lnTo>
                    <a:pt x="178" y="107"/>
                  </a:lnTo>
                  <a:lnTo>
                    <a:pt x="173" y="112"/>
                  </a:lnTo>
                  <a:lnTo>
                    <a:pt x="168" y="115"/>
                  </a:lnTo>
                  <a:lnTo>
                    <a:pt x="164" y="119"/>
                  </a:lnTo>
                  <a:lnTo>
                    <a:pt x="156" y="124"/>
                  </a:lnTo>
                  <a:lnTo>
                    <a:pt x="153" y="126"/>
                  </a:lnTo>
                  <a:lnTo>
                    <a:pt x="149" y="126"/>
                  </a:lnTo>
                  <a:lnTo>
                    <a:pt x="153" y="124"/>
                  </a:lnTo>
                  <a:lnTo>
                    <a:pt x="156" y="119"/>
                  </a:lnTo>
                  <a:lnTo>
                    <a:pt x="163" y="114"/>
                  </a:lnTo>
                  <a:lnTo>
                    <a:pt x="168" y="107"/>
                  </a:lnTo>
                  <a:lnTo>
                    <a:pt x="175" y="100"/>
                  </a:lnTo>
                  <a:lnTo>
                    <a:pt x="181" y="92"/>
                  </a:lnTo>
                  <a:lnTo>
                    <a:pt x="190" y="85"/>
                  </a:lnTo>
                  <a:lnTo>
                    <a:pt x="197" y="76"/>
                  </a:lnTo>
                  <a:lnTo>
                    <a:pt x="203" y="70"/>
                  </a:lnTo>
                  <a:lnTo>
                    <a:pt x="209" y="61"/>
                  </a:lnTo>
                  <a:lnTo>
                    <a:pt x="214" y="54"/>
                  </a:lnTo>
                  <a:lnTo>
                    <a:pt x="217" y="49"/>
                  </a:lnTo>
                  <a:lnTo>
                    <a:pt x="222" y="46"/>
                  </a:lnTo>
                  <a:lnTo>
                    <a:pt x="224" y="41"/>
                  </a:lnTo>
                  <a:lnTo>
                    <a:pt x="224" y="39"/>
                  </a:lnTo>
                  <a:lnTo>
                    <a:pt x="220" y="39"/>
                  </a:lnTo>
                  <a:lnTo>
                    <a:pt x="217" y="41"/>
                  </a:lnTo>
                  <a:lnTo>
                    <a:pt x="214" y="43"/>
                  </a:lnTo>
                  <a:lnTo>
                    <a:pt x="210" y="44"/>
                  </a:lnTo>
                  <a:lnTo>
                    <a:pt x="207" y="46"/>
                  </a:lnTo>
                  <a:lnTo>
                    <a:pt x="202" y="48"/>
                  </a:lnTo>
                  <a:lnTo>
                    <a:pt x="197" y="49"/>
                  </a:lnTo>
                  <a:lnTo>
                    <a:pt x="190" y="51"/>
                  </a:lnTo>
                  <a:lnTo>
                    <a:pt x="185" y="54"/>
                  </a:lnTo>
                  <a:lnTo>
                    <a:pt x="180" y="56"/>
                  </a:lnTo>
                  <a:lnTo>
                    <a:pt x="173" y="60"/>
                  </a:lnTo>
                  <a:lnTo>
                    <a:pt x="164" y="61"/>
                  </a:lnTo>
                  <a:lnTo>
                    <a:pt x="158" y="65"/>
                  </a:lnTo>
                  <a:lnTo>
                    <a:pt x="151" y="68"/>
                  </a:lnTo>
                  <a:lnTo>
                    <a:pt x="144" y="71"/>
                  </a:lnTo>
                  <a:lnTo>
                    <a:pt x="137" y="73"/>
                  </a:lnTo>
                  <a:lnTo>
                    <a:pt x="131" y="76"/>
                  </a:lnTo>
                  <a:lnTo>
                    <a:pt x="122" y="80"/>
                  </a:lnTo>
                  <a:lnTo>
                    <a:pt x="115" y="83"/>
                  </a:lnTo>
                  <a:lnTo>
                    <a:pt x="107" y="87"/>
                  </a:lnTo>
                  <a:lnTo>
                    <a:pt x="100" y="88"/>
                  </a:lnTo>
                  <a:lnTo>
                    <a:pt x="93" y="92"/>
                  </a:lnTo>
                  <a:lnTo>
                    <a:pt x="87" y="93"/>
                  </a:lnTo>
                  <a:lnTo>
                    <a:pt x="80" y="97"/>
                  </a:lnTo>
                  <a:lnTo>
                    <a:pt x="73" y="99"/>
                  </a:lnTo>
                  <a:lnTo>
                    <a:pt x="68" y="102"/>
                  </a:lnTo>
                  <a:lnTo>
                    <a:pt x="61" y="104"/>
                  </a:lnTo>
                  <a:lnTo>
                    <a:pt x="56" y="107"/>
                  </a:lnTo>
                  <a:lnTo>
                    <a:pt x="51" y="109"/>
                  </a:lnTo>
                  <a:lnTo>
                    <a:pt x="48" y="110"/>
                  </a:lnTo>
                  <a:lnTo>
                    <a:pt x="39" y="114"/>
                  </a:lnTo>
                  <a:lnTo>
                    <a:pt x="34" y="115"/>
                  </a:lnTo>
                  <a:lnTo>
                    <a:pt x="26" y="115"/>
                  </a:lnTo>
                  <a:lnTo>
                    <a:pt x="20" y="115"/>
                  </a:lnTo>
                  <a:lnTo>
                    <a:pt x="14" y="114"/>
                  </a:lnTo>
                  <a:lnTo>
                    <a:pt x="9" y="112"/>
                  </a:lnTo>
                  <a:lnTo>
                    <a:pt x="2" y="107"/>
                  </a:lnTo>
                  <a:lnTo>
                    <a:pt x="0" y="105"/>
                  </a:lnTo>
                  <a:lnTo>
                    <a:pt x="0" y="10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" name="Freeform 150"/>
            <p:cNvSpPr>
              <a:spLocks/>
            </p:cNvSpPr>
            <p:nvPr/>
          </p:nvSpPr>
          <p:spPr bwMode="auto">
            <a:xfrm>
              <a:off x="3294063" y="2284413"/>
              <a:ext cx="285750" cy="115888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5" y="13"/>
                </a:cxn>
                <a:cxn ang="0">
                  <a:pos x="9" y="22"/>
                </a:cxn>
                <a:cxn ang="0">
                  <a:pos x="14" y="27"/>
                </a:cxn>
                <a:cxn ang="0">
                  <a:pos x="20" y="34"/>
                </a:cxn>
                <a:cxn ang="0">
                  <a:pos x="24" y="39"/>
                </a:cxn>
                <a:cxn ang="0">
                  <a:pos x="31" y="44"/>
                </a:cxn>
                <a:cxn ang="0">
                  <a:pos x="37" y="49"/>
                </a:cxn>
                <a:cxn ang="0">
                  <a:pos x="44" y="52"/>
                </a:cxn>
                <a:cxn ang="0">
                  <a:pos x="49" y="56"/>
                </a:cxn>
                <a:cxn ang="0">
                  <a:pos x="58" y="59"/>
                </a:cxn>
                <a:cxn ang="0">
                  <a:pos x="64" y="62"/>
                </a:cxn>
                <a:cxn ang="0">
                  <a:pos x="71" y="66"/>
                </a:cxn>
                <a:cxn ang="0">
                  <a:pos x="78" y="67"/>
                </a:cxn>
                <a:cxn ang="0">
                  <a:pos x="85" y="67"/>
                </a:cxn>
                <a:cxn ang="0">
                  <a:pos x="92" y="69"/>
                </a:cxn>
                <a:cxn ang="0">
                  <a:pos x="100" y="71"/>
                </a:cxn>
                <a:cxn ang="0">
                  <a:pos x="105" y="71"/>
                </a:cxn>
                <a:cxn ang="0">
                  <a:pos x="112" y="73"/>
                </a:cxn>
                <a:cxn ang="0">
                  <a:pos x="119" y="73"/>
                </a:cxn>
                <a:cxn ang="0">
                  <a:pos x="125" y="73"/>
                </a:cxn>
                <a:cxn ang="0">
                  <a:pos x="132" y="71"/>
                </a:cxn>
                <a:cxn ang="0">
                  <a:pos x="137" y="71"/>
                </a:cxn>
                <a:cxn ang="0">
                  <a:pos x="142" y="71"/>
                </a:cxn>
                <a:cxn ang="0">
                  <a:pos x="149" y="69"/>
                </a:cxn>
                <a:cxn ang="0">
                  <a:pos x="154" y="67"/>
                </a:cxn>
                <a:cxn ang="0">
                  <a:pos x="158" y="67"/>
                </a:cxn>
                <a:cxn ang="0">
                  <a:pos x="163" y="66"/>
                </a:cxn>
                <a:cxn ang="0">
                  <a:pos x="168" y="66"/>
                </a:cxn>
                <a:cxn ang="0">
                  <a:pos x="175" y="62"/>
                </a:cxn>
                <a:cxn ang="0">
                  <a:pos x="180" y="59"/>
                </a:cxn>
                <a:cxn ang="0">
                  <a:pos x="180" y="57"/>
                </a:cxn>
                <a:cxn ang="0">
                  <a:pos x="178" y="56"/>
                </a:cxn>
                <a:cxn ang="0">
                  <a:pos x="175" y="56"/>
                </a:cxn>
                <a:cxn ang="0">
                  <a:pos x="168" y="56"/>
                </a:cxn>
                <a:cxn ang="0">
                  <a:pos x="164" y="56"/>
                </a:cxn>
                <a:cxn ang="0">
                  <a:pos x="159" y="56"/>
                </a:cxn>
                <a:cxn ang="0">
                  <a:pos x="154" y="56"/>
                </a:cxn>
                <a:cxn ang="0">
                  <a:pos x="149" y="57"/>
                </a:cxn>
                <a:cxn ang="0">
                  <a:pos x="142" y="57"/>
                </a:cxn>
                <a:cxn ang="0">
                  <a:pos x="137" y="57"/>
                </a:cxn>
                <a:cxn ang="0">
                  <a:pos x="131" y="57"/>
                </a:cxn>
                <a:cxn ang="0">
                  <a:pos x="125" y="57"/>
                </a:cxn>
                <a:cxn ang="0">
                  <a:pos x="119" y="57"/>
                </a:cxn>
                <a:cxn ang="0">
                  <a:pos x="112" y="56"/>
                </a:cxn>
                <a:cxn ang="0">
                  <a:pos x="105" y="54"/>
                </a:cxn>
                <a:cxn ang="0">
                  <a:pos x="98" y="54"/>
                </a:cxn>
                <a:cxn ang="0">
                  <a:pos x="90" y="50"/>
                </a:cxn>
                <a:cxn ang="0">
                  <a:pos x="83" y="49"/>
                </a:cxn>
                <a:cxn ang="0">
                  <a:pos x="76" y="47"/>
                </a:cxn>
                <a:cxn ang="0">
                  <a:pos x="70" y="44"/>
                </a:cxn>
                <a:cxn ang="0">
                  <a:pos x="63" y="40"/>
                </a:cxn>
                <a:cxn ang="0">
                  <a:pos x="56" y="37"/>
                </a:cxn>
                <a:cxn ang="0">
                  <a:pos x="49" y="32"/>
                </a:cxn>
                <a:cxn ang="0">
                  <a:pos x="46" y="27"/>
                </a:cxn>
                <a:cxn ang="0">
                  <a:pos x="39" y="20"/>
                </a:cxn>
                <a:cxn ang="0">
                  <a:pos x="34" y="13"/>
                </a:cxn>
                <a:cxn ang="0">
                  <a:pos x="31" y="6"/>
                </a:cxn>
                <a:cxn ang="0">
                  <a:pos x="25" y="0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80" h="73">
                  <a:moveTo>
                    <a:pt x="0" y="6"/>
                  </a:moveTo>
                  <a:lnTo>
                    <a:pt x="5" y="13"/>
                  </a:lnTo>
                  <a:lnTo>
                    <a:pt x="9" y="22"/>
                  </a:lnTo>
                  <a:lnTo>
                    <a:pt x="14" y="27"/>
                  </a:lnTo>
                  <a:lnTo>
                    <a:pt x="20" y="34"/>
                  </a:lnTo>
                  <a:lnTo>
                    <a:pt x="24" y="39"/>
                  </a:lnTo>
                  <a:lnTo>
                    <a:pt x="31" y="44"/>
                  </a:lnTo>
                  <a:lnTo>
                    <a:pt x="37" y="49"/>
                  </a:lnTo>
                  <a:lnTo>
                    <a:pt x="44" y="52"/>
                  </a:lnTo>
                  <a:lnTo>
                    <a:pt x="49" y="56"/>
                  </a:lnTo>
                  <a:lnTo>
                    <a:pt x="58" y="59"/>
                  </a:lnTo>
                  <a:lnTo>
                    <a:pt x="64" y="62"/>
                  </a:lnTo>
                  <a:lnTo>
                    <a:pt x="71" y="66"/>
                  </a:lnTo>
                  <a:lnTo>
                    <a:pt x="78" y="67"/>
                  </a:lnTo>
                  <a:lnTo>
                    <a:pt x="85" y="67"/>
                  </a:lnTo>
                  <a:lnTo>
                    <a:pt x="92" y="69"/>
                  </a:lnTo>
                  <a:lnTo>
                    <a:pt x="100" y="71"/>
                  </a:lnTo>
                  <a:lnTo>
                    <a:pt x="105" y="71"/>
                  </a:lnTo>
                  <a:lnTo>
                    <a:pt x="112" y="73"/>
                  </a:lnTo>
                  <a:lnTo>
                    <a:pt x="119" y="73"/>
                  </a:lnTo>
                  <a:lnTo>
                    <a:pt x="125" y="73"/>
                  </a:lnTo>
                  <a:lnTo>
                    <a:pt x="132" y="71"/>
                  </a:lnTo>
                  <a:lnTo>
                    <a:pt x="137" y="71"/>
                  </a:lnTo>
                  <a:lnTo>
                    <a:pt x="142" y="71"/>
                  </a:lnTo>
                  <a:lnTo>
                    <a:pt x="149" y="69"/>
                  </a:lnTo>
                  <a:lnTo>
                    <a:pt x="154" y="67"/>
                  </a:lnTo>
                  <a:lnTo>
                    <a:pt x="158" y="67"/>
                  </a:lnTo>
                  <a:lnTo>
                    <a:pt x="163" y="66"/>
                  </a:lnTo>
                  <a:lnTo>
                    <a:pt x="168" y="66"/>
                  </a:lnTo>
                  <a:lnTo>
                    <a:pt x="175" y="62"/>
                  </a:lnTo>
                  <a:lnTo>
                    <a:pt x="180" y="59"/>
                  </a:lnTo>
                  <a:lnTo>
                    <a:pt x="180" y="57"/>
                  </a:lnTo>
                  <a:lnTo>
                    <a:pt x="178" y="56"/>
                  </a:lnTo>
                  <a:lnTo>
                    <a:pt x="175" y="56"/>
                  </a:lnTo>
                  <a:lnTo>
                    <a:pt x="168" y="56"/>
                  </a:lnTo>
                  <a:lnTo>
                    <a:pt x="164" y="56"/>
                  </a:lnTo>
                  <a:lnTo>
                    <a:pt x="159" y="56"/>
                  </a:lnTo>
                  <a:lnTo>
                    <a:pt x="154" y="56"/>
                  </a:lnTo>
                  <a:lnTo>
                    <a:pt x="149" y="57"/>
                  </a:lnTo>
                  <a:lnTo>
                    <a:pt x="142" y="57"/>
                  </a:lnTo>
                  <a:lnTo>
                    <a:pt x="137" y="57"/>
                  </a:lnTo>
                  <a:lnTo>
                    <a:pt x="131" y="57"/>
                  </a:lnTo>
                  <a:lnTo>
                    <a:pt x="125" y="57"/>
                  </a:lnTo>
                  <a:lnTo>
                    <a:pt x="119" y="57"/>
                  </a:lnTo>
                  <a:lnTo>
                    <a:pt x="112" y="56"/>
                  </a:lnTo>
                  <a:lnTo>
                    <a:pt x="105" y="54"/>
                  </a:lnTo>
                  <a:lnTo>
                    <a:pt x="98" y="54"/>
                  </a:lnTo>
                  <a:lnTo>
                    <a:pt x="90" y="50"/>
                  </a:lnTo>
                  <a:lnTo>
                    <a:pt x="83" y="49"/>
                  </a:lnTo>
                  <a:lnTo>
                    <a:pt x="76" y="47"/>
                  </a:lnTo>
                  <a:lnTo>
                    <a:pt x="70" y="44"/>
                  </a:lnTo>
                  <a:lnTo>
                    <a:pt x="63" y="40"/>
                  </a:lnTo>
                  <a:lnTo>
                    <a:pt x="56" y="37"/>
                  </a:lnTo>
                  <a:lnTo>
                    <a:pt x="49" y="32"/>
                  </a:lnTo>
                  <a:lnTo>
                    <a:pt x="46" y="27"/>
                  </a:lnTo>
                  <a:lnTo>
                    <a:pt x="39" y="20"/>
                  </a:lnTo>
                  <a:lnTo>
                    <a:pt x="34" y="13"/>
                  </a:lnTo>
                  <a:lnTo>
                    <a:pt x="31" y="6"/>
                  </a:lnTo>
                  <a:lnTo>
                    <a:pt x="25" y="0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" name="Freeform 151"/>
            <p:cNvSpPr>
              <a:spLocks/>
            </p:cNvSpPr>
            <p:nvPr/>
          </p:nvSpPr>
          <p:spPr bwMode="auto">
            <a:xfrm>
              <a:off x="3598863" y="2257425"/>
              <a:ext cx="112713" cy="144463"/>
            </a:xfrm>
            <a:custGeom>
              <a:avLst/>
              <a:gdLst/>
              <a:ahLst/>
              <a:cxnLst>
                <a:cxn ang="0">
                  <a:pos x="0" y="79"/>
                </a:cxn>
                <a:cxn ang="0">
                  <a:pos x="5" y="74"/>
                </a:cxn>
                <a:cxn ang="0">
                  <a:pos x="11" y="67"/>
                </a:cxn>
                <a:cxn ang="0">
                  <a:pos x="18" y="61"/>
                </a:cxn>
                <a:cxn ang="0">
                  <a:pos x="25" y="56"/>
                </a:cxn>
                <a:cxn ang="0">
                  <a:pos x="32" y="47"/>
                </a:cxn>
                <a:cxn ang="0">
                  <a:pos x="38" y="40"/>
                </a:cxn>
                <a:cxn ang="0">
                  <a:pos x="44" y="34"/>
                </a:cxn>
                <a:cxn ang="0">
                  <a:pos x="50" y="27"/>
                </a:cxn>
                <a:cxn ang="0">
                  <a:pos x="55" y="20"/>
                </a:cxn>
                <a:cxn ang="0">
                  <a:pos x="59" y="15"/>
                </a:cxn>
                <a:cxn ang="0">
                  <a:pos x="64" y="10"/>
                </a:cxn>
                <a:cxn ang="0">
                  <a:pos x="67" y="6"/>
                </a:cxn>
                <a:cxn ang="0">
                  <a:pos x="71" y="0"/>
                </a:cxn>
                <a:cxn ang="0">
                  <a:pos x="71" y="1"/>
                </a:cxn>
                <a:cxn ang="0">
                  <a:pos x="69" y="3"/>
                </a:cxn>
                <a:cxn ang="0">
                  <a:pos x="67" y="8"/>
                </a:cxn>
                <a:cxn ang="0">
                  <a:pos x="66" y="12"/>
                </a:cxn>
                <a:cxn ang="0">
                  <a:pos x="64" y="18"/>
                </a:cxn>
                <a:cxn ang="0">
                  <a:pos x="59" y="25"/>
                </a:cxn>
                <a:cxn ang="0">
                  <a:pos x="57" y="32"/>
                </a:cxn>
                <a:cxn ang="0">
                  <a:pos x="54" y="40"/>
                </a:cxn>
                <a:cxn ang="0">
                  <a:pos x="50" y="47"/>
                </a:cxn>
                <a:cxn ang="0">
                  <a:pos x="45" y="54"/>
                </a:cxn>
                <a:cxn ang="0">
                  <a:pos x="42" y="61"/>
                </a:cxn>
                <a:cxn ang="0">
                  <a:pos x="38" y="67"/>
                </a:cxn>
                <a:cxn ang="0">
                  <a:pos x="33" y="74"/>
                </a:cxn>
                <a:cxn ang="0">
                  <a:pos x="30" y="79"/>
                </a:cxn>
                <a:cxn ang="0">
                  <a:pos x="27" y="84"/>
                </a:cxn>
                <a:cxn ang="0">
                  <a:pos x="23" y="86"/>
                </a:cxn>
                <a:cxn ang="0">
                  <a:pos x="20" y="90"/>
                </a:cxn>
                <a:cxn ang="0">
                  <a:pos x="13" y="91"/>
                </a:cxn>
                <a:cxn ang="0">
                  <a:pos x="8" y="91"/>
                </a:cxn>
                <a:cxn ang="0">
                  <a:pos x="5" y="88"/>
                </a:cxn>
                <a:cxn ang="0">
                  <a:pos x="1" y="86"/>
                </a:cxn>
                <a:cxn ang="0">
                  <a:pos x="0" y="81"/>
                </a:cxn>
                <a:cxn ang="0">
                  <a:pos x="0" y="79"/>
                </a:cxn>
                <a:cxn ang="0">
                  <a:pos x="0" y="79"/>
                </a:cxn>
              </a:cxnLst>
              <a:rect l="0" t="0" r="r" b="b"/>
              <a:pathLst>
                <a:path w="71" h="91">
                  <a:moveTo>
                    <a:pt x="0" y="79"/>
                  </a:moveTo>
                  <a:lnTo>
                    <a:pt x="5" y="74"/>
                  </a:lnTo>
                  <a:lnTo>
                    <a:pt x="11" y="67"/>
                  </a:lnTo>
                  <a:lnTo>
                    <a:pt x="18" y="61"/>
                  </a:lnTo>
                  <a:lnTo>
                    <a:pt x="25" y="56"/>
                  </a:lnTo>
                  <a:lnTo>
                    <a:pt x="32" y="47"/>
                  </a:lnTo>
                  <a:lnTo>
                    <a:pt x="38" y="40"/>
                  </a:lnTo>
                  <a:lnTo>
                    <a:pt x="44" y="34"/>
                  </a:lnTo>
                  <a:lnTo>
                    <a:pt x="50" y="27"/>
                  </a:lnTo>
                  <a:lnTo>
                    <a:pt x="55" y="20"/>
                  </a:lnTo>
                  <a:lnTo>
                    <a:pt x="59" y="15"/>
                  </a:lnTo>
                  <a:lnTo>
                    <a:pt x="64" y="10"/>
                  </a:lnTo>
                  <a:lnTo>
                    <a:pt x="67" y="6"/>
                  </a:lnTo>
                  <a:lnTo>
                    <a:pt x="71" y="0"/>
                  </a:lnTo>
                  <a:lnTo>
                    <a:pt x="71" y="1"/>
                  </a:lnTo>
                  <a:lnTo>
                    <a:pt x="69" y="3"/>
                  </a:lnTo>
                  <a:lnTo>
                    <a:pt x="67" y="8"/>
                  </a:lnTo>
                  <a:lnTo>
                    <a:pt x="66" y="12"/>
                  </a:lnTo>
                  <a:lnTo>
                    <a:pt x="64" y="18"/>
                  </a:lnTo>
                  <a:lnTo>
                    <a:pt x="59" y="25"/>
                  </a:lnTo>
                  <a:lnTo>
                    <a:pt x="57" y="32"/>
                  </a:lnTo>
                  <a:lnTo>
                    <a:pt x="54" y="40"/>
                  </a:lnTo>
                  <a:lnTo>
                    <a:pt x="50" y="47"/>
                  </a:lnTo>
                  <a:lnTo>
                    <a:pt x="45" y="54"/>
                  </a:lnTo>
                  <a:lnTo>
                    <a:pt x="42" y="61"/>
                  </a:lnTo>
                  <a:lnTo>
                    <a:pt x="38" y="67"/>
                  </a:lnTo>
                  <a:lnTo>
                    <a:pt x="33" y="74"/>
                  </a:lnTo>
                  <a:lnTo>
                    <a:pt x="30" y="79"/>
                  </a:lnTo>
                  <a:lnTo>
                    <a:pt x="27" y="84"/>
                  </a:lnTo>
                  <a:lnTo>
                    <a:pt x="23" y="86"/>
                  </a:lnTo>
                  <a:lnTo>
                    <a:pt x="20" y="90"/>
                  </a:lnTo>
                  <a:lnTo>
                    <a:pt x="13" y="91"/>
                  </a:lnTo>
                  <a:lnTo>
                    <a:pt x="8" y="91"/>
                  </a:lnTo>
                  <a:lnTo>
                    <a:pt x="5" y="88"/>
                  </a:lnTo>
                  <a:lnTo>
                    <a:pt x="1" y="86"/>
                  </a:lnTo>
                  <a:lnTo>
                    <a:pt x="0" y="81"/>
                  </a:lnTo>
                  <a:lnTo>
                    <a:pt x="0" y="79"/>
                  </a:lnTo>
                  <a:lnTo>
                    <a:pt x="0" y="7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" name="Freeform 152"/>
            <p:cNvSpPr>
              <a:spLocks/>
            </p:cNvSpPr>
            <p:nvPr/>
          </p:nvSpPr>
          <p:spPr bwMode="auto">
            <a:xfrm>
              <a:off x="3638550" y="2286000"/>
              <a:ext cx="155575" cy="174625"/>
            </a:xfrm>
            <a:custGeom>
              <a:avLst/>
              <a:gdLst/>
              <a:ahLst/>
              <a:cxnLst>
                <a:cxn ang="0">
                  <a:pos x="2" y="92"/>
                </a:cxn>
                <a:cxn ang="0">
                  <a:pos x="5" y="95"/>
                </a:cxn>
                <a:cxn ang="0">
                  <a:pos x="8" y="100"/>
                </a:cxn>
                <a:cxn ang="0">
                  <a:pos x="12" y="102"/>
                </a:cxn>
                <a:cxn ang="0">
                  <a:pos x="15" y="105"/>
                </a:cxn>
                <a:cxn ang="0">
                  <a:pos x="22" y="109"/>
                </a:cxn>
                <a:cxn ang="0">
                  <a:pos x="29" y="110"/>
                </a:cxn>
                <a:cxn ang="0">
                  <a:pos x="36" y="110"/>
                </a:cxn>
                <a:cxn ang="0">
                  <a:pos x="42" y="110"/>
                </a:cxn>
                <a:cxn ang="0">
                  <a:pos x="47" y="109"/>
                </a:cxn>
                <a:cxn ang="0">
                  <a:pos x="54" y="107"/>
                </a:cxn>
                <a:cxn ang="0">
                  <a:pos x="59" y="104"/>
                </a:cxn>
                <a:cxn ang="0">
                  <a:pos x="68" y="97"/>
                </a:cxn>
                <a:cxn ang="0">
                  <a:pos x="71" y="92"/>
                </a:cxn>
                <a:cxn ang="0">
                  <a:pos x="74" y="88"/>
                </a:cxn>
                <a:cxn ang="0">
                  <a:pos x="80" y="83"/>
                </a:cxn>
                <a:cxn ang="0">
                  <a:pos x="83" y="80"/>
                </a:cxn>
                <a:cxn ang="0">
                  <a:pos x="86" y="73"/>
                </a:cxn>
                <a:cxn ang="0">
                  <a:pos x="90" y="68"/>
                </a:cxn>
                <a:cxn ang="0">
                  <a:pos x="91" y="63"/>
                </a:cxn>
                <a:cxn ang="0">
                  <a:pos x="95" y="58"/>
                </a:cxn>
                <a:cxn ang="0">
                  <a:pos x="97" y="51"/>
                </a:cxn>
                <a:cxn ang="0">
                  <a:pos x="98" y="46"/>
                </a:cxn>
                <a:cxn ang="0">
                  <a:pos x="98" y="41"/>
                </a:cxn>
                <a:cxn ang="0">
                  <a:pos x="97" y="38"/>
                </a:cxn>
                <a:cxn ang="0">
                  <a:pos x="95" y="33"/>
                </a:cxn>
                <a:cxn ang="0">
                  <a:pos x="91" y="27"/>
                </a:cxn>
                <a:cxn ang="0">
                  <a:pos x="90" y="24"/>
                </a:cxn>
                <a:cxn ang="0">
                  <a:pos x="86" y="21"/>
                </a:cxn>
                <a:cxn ang="0">
                  <a:pos x="81" y="14"/>
                </a:cxn>
                <a:cxn ang="0">
                  <a:pos x="74" y="9"/>
                </a:cxn>
                <a:cxn ang="0">
                  <a:pos x="69" y="5"/>
                </a:cxn>
                <a:cxn ang="0">
                  <a:pos x="66" y="2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1" y="0"/>
                </a:cxn>
                <a:cxn ang="0">
                  <a:pos x="63" y="5"/>
                </a:cxn>
                <a:cxn ang="0">
                  <a:pos x="66" y="11"/>
                </a:cxn>
                <a:cxn ang="0">
                  <a:pos x="68" y="17"/>
                </a:cxn>
                <a:cxn ang="0">
                  <a:pos x="71" y="24"/>
                </a:cxn>
                <a:cxn ang="0">
                  <a:pos x="74" y="33"/>
                </a:cxn>
                <a:cxn ang="0">
                  <a:pos x="74" y="41"/>
                </a:cxn>
                <a:cxn ang="0">
                  <a:pos x="76" y="49"/>
                </a:cxn>
                <a:cxn ang="0">
                  <a:pos x="76" y="55"/>
                </a:cxn>
                <a:cxn ang="0">
                  <a:pos x="74" y="63"/>
                </a:cxn>
                <a:cxn ang="0">
                  <a:pos x="69" y="70"/>
                </a:cxn>
                <a:cxn ang="0">
                  <a:pos x="64" y="78"/>
                </a:cxn>
                <a:cxn ang="0">
                  <a:pos x="58" y="85"/>
                </a:cxn>
                <a:cxn ang="0">
                  <a:pos x="52" y="92"/>
                </a:cxn>
                <a:cxn ang="0">
                  <a:pos x="46" y="95"/>
                </a:cxn>
                <a:cxn ang="0">
                  <a:pos x="41" y="99"/>
                </a:cxn>
                <a:cxn ang="0">
                  <a:pos x="34" y="97"/>
                </a:cxn>
                <a:cxn ang="0">
                  <a:pos x="29" y="95"/>
                </a:cxn>
                <a:cxn ang="0">
                  <a:pos x="20" y="92"/>
                </a:cxn>
                <a:cxn ang="0">
                  <a:pos x="13" y="90"/>
                </a:cxn>
                <a:cxn ang="0">
                  <a:pos x="7" y="88"/>
                </a:cxn>
                <a:cxn ang="0">
                  <a:pos x="3" y="87"/>
                </a:cxn>
                <a:cxn ang="0">
                  <a:pos x="0" y="88"/>
                </a:cxn>
                <a:cxn ang="0">
                  <a:pos x="2" y="92"/>
                </a:cxn>
                <a:cxn ang="0">
                  <a:pos x="2" y="92"/>
                </a:cxn>
              </a:cxnLst>
              <a:rect l="0" t="0" r="r" b="b"/>
              <a:pathLst>
                <a:path w="98" h="110">
                  <a:moveTo>
                    <a:pt x="2" y="92"/>
                  </a:moveTo>
                  <a:lnTo>
                    <a:pt x="5" y="95"/>
                  </a:lnTo>
                  <a:lnTo>
                    <a:pt x="8" y="100"/>
                  </a:lnTo>
                  <a:lnTo>
                    <a:pt x="12" y="102"/>
                  </a:lnTo>
                  <a:lnTo>
                    <a:pt x="15" y="105"/>
                  </a:lnTo>
                  <a:lnTo>
                    <a:pt x="22" y="109"/>
                  </a:lnTo>
                  <a:lnTo>
                    <a:pt x="29" y="110"/>
                  </a:lnTo>
                  <a:lnTo>
                    <a:pt x="36" y="110"/>
                  </a:lnTo>
                  <a:lnTo>
                    <a:pt x="42" y="110"/>
                  </a:lnTo>
                  <a:lnTo>
                    <a:pt x="47" y="109"/>
                  </a:lnTo>
                  <a:lnTo>
                    <a:pt x="54" y="107"/>
                  </a:lnTo>
                  <a:lnTo>
                    <a:pt x="59" y="104"/>
                  </a:lnTo>
                  <a:lnTo>
                    <a:pt x="68" y="97"/>
                  </a:lnTo>
                  <a:lnTo>
                    <a:pt x="71" y="92"/>
                  </a:lnTo>
                  <a:lnTo>
                    <a:pt x="74" y="88"/>
                  </a:lnTo>
                  <a:lnTo>
                    <a:pt x="80" y="83"/>
                  </a:lnTo>
                  <a:lnTo>
                    <a:pt x="83" y="80"/>
                  </a:lnTo>
                  <a:lnTo>
                    <a:pt x="86" y="73"/>
                  </a:lnTo>
                  <a:lnTo>
                    <a:pt x="90" y="68"/>
                  </a:lnTo>
                  <a:lnTo>
                    <a:pt x="91" y="63"/>
                  </a:lnTo>
                  <a:lnTo>
                    <a:pt x="95" y="58"/>
                  </a:lnTo>
                  <a:lnTo>
                    <a:pt x="97" y="51"/>
                  </a:lnTo>
                  <a:lnTo>
                    <a:pt x="98" y="46"/>
                  </a:lnTo>
                  <a:lnTo>
                    <a:pt x="98" y="41"/>
                  </a:lnTo>
                  <a:lnTo>
                    <a:pt x="97" y="38"/>
                  </a:lnTo>
                  <a:lnTo>
                    <a:pt x="95" y="33"/>
                  </a:lnTo>
                  <a:lnTo>
                    <a:pt x="91" y="27"/>
                  </a:lnTo>
                  <a:lnTo>
                    <a:pt x="90" y="24"/>
                  </a:lnTo>
                  <a:lnTo>
                    <a:pt x="86" y="21"/>
                  </a:lnTo>
                  <a:lnTo>
                    <a:pt x="81" y="14"/>
                  </a:lnTo>
                  <a:lnTo>
                    <a:pt x="74" y="9"/>
                  </a:lnTo>
                  <a:lnTo>
                    <a:pt x="69" y="5"/>
                  </a:lnTo>
                  <a:lnTo>
                    <a:pt x="66" y="2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63" y="5"/>
                  </a:lnTo>
                  <a:lnTo>
                    <a:pt x="66" y="11"/>
                  </a:lnTo>
                  <a:lnTo>
                    <a:pt x="68" y="17"/>
                  </a:lnTo>
                  <a:lnTo>
                    <a:pt x="71" y="24"/>
                  </a:lnTo>
                  <a:lnTo>
                    <a:pt x="74" y="33"/>
                  </a:lnTo>
                  <a:lnTo>
                    <a:pt x="74" y="41"/>
                  </a:lnTo>
                  <a:lnTo>
                    <a:pt x="76" y="49"/>
                  </a:lnTo>
                  <a:lnTo>
                    <a:pt x="76" y="55"/>
                  </a:lnTo>
                  <a:lnTo>
                    <a:pt x="74" y="63"/>
                  </a:lnTo>
                  <a:lnTo>
                    <a:pt x="69" y="70"/>
                  </a:lnTo>
                  <a:lnTo>
                    <a:pt x="64" y="78"/>
                  </a:lnTo>
                  <a:lnTo>
                    <a:pt x="58" y="85"/>
                  </a:lnTo>
                  <a:lnTo>
                    <a:pt x="52" y="92"/>
                  </a:lnTo>
                  <a:lnTo>
                    <a:pt x="46" y="95"/>
                  </a:lnTo>
                  <a:lnTo>
                    <a:pt x="41" y="99"/>
                  </a:lnTo>
                  <a:lnTo>
                    <a:pt x="34" y="97"/>
                  </a:lnTo>
                  <a:lnTo>
                    <a:pt x="29" y="95"/>
                  </a:lnTo>
                  <a:lnTo>
                    <a:pt x="20" y="92"/>
                  </a:lnTo>
                  <a:lnTo>
                    <a:pt x="13" y="90"/>
                  </a:lnTo>
                  <a:lnTo>
                    <a:pt x="7" y="88"/>
                  </a:lnTo>
                  <a:lnTo>
                    <a:pt x="3" y="87"/>
                  </a:lnTo>
                  <a:lnTo>
                    <a:pt x="0" y="88"/>
                  </a:lnTo>
                  <a:lnTo>
                    <a:pt x="2" y="92"/>
                  </a:lnTo>
                  <a:lnTo>
                    <a:pt x="2" y="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6" name="Freeform 168"/>
            <p:cNvSpPr>
              <a:spLocks/>
            </p:cNvSpPr>
            <p:nvPr/>
          </p:nvSpPr>
          <p:spPr bwMode="auto">
            <a:xfrm>
              <a:off x="3479800" y="3078163"/>
              <a:ext cx="119063" cy="342900"/>
            </a:xfrm>
            <a:custGeom>
              <a:avLst/>
              <a:gdLst/>
              <a:ahLst/>
              <a:cxnLst>
                <a:cxn ang="0">
                  <a:pos x="5" y="79"/>
                </a:cxn>
                <a:cxn ang="0">
                  <a:pos x="10" y="67"/>
                </a:cxn>
                <a:cxn ang="0">
                  <a:pos x="15" y="55"/>
                </a:cxn>
                <a:cxn ang="0">
                  <a:pos x="22" y="45"/>
                </a:cxn>
                <a:cxn ang="0">
                  <a:pos x="27" y="35"/>
                </a:cxn>
                <a:cxn ang="0">
                  <a:pos x="32" y="25"/>
                </a:cxn>
                <a:cxn ang="0">
                  <a:pos x="41" y="15"/>
                </a:cxn>
                <a:cxn ang="0">
                  <a:pos x="52" y="3"/>
                </a:cxn>
                <a:cxn ang="0">
                  <a:pos x="61" y="0"/>
                </a:cxn>
                <a:cxn ang="0">
                  <a:pos x="66" y="1"/>
                </a:cxn>
                <a:cxn ang="0">
                  <a:pos x="71" y="8"/>
                </a:cxn>
                <a:cxn ang="0">
                  <a:pos x="73" y="16"/>
                </a:cxn>
                <a:cxn ang="0">
                  <a:pos x="73" y="25"/>
                </a:cxn>
                <a:cxn ang="0">
                  <a:pos x="73" y="37"/>
                </a:cxn>
                <a:cxn ang="0">
                  <a:pos x="71" y="50"/>
                </a:cxn>
                <a:cxn ang="0">
                  <a:pos x="68" y="66"/>
                </a:cxn>
                <a:cxn ang="0">
                  <a:pos x="64" y="81"/>
                </a:cxn>
                <a:cxn ang="0">
                  <a:pos x="59" y="94"/>
                </a:cxn>
                <a:cxn ang="0">
                  <a:pos x="58" y="103"/>
                </a:cxn>
                <a:cxn ang="0">
                  <a:pos x="56" y="111"/>
                </a:cxn>
                <a:cxn ang="0">
                  <a:pos x="52" y="120"/>
                </a:cxn>
                <a:cxn ang="0">
                  <a:pos x="51" y="127"/>
                </a:cxn>
                <a:cxn ang="0">
                  <a:pos x="49" y="135"/>
                </a:cxn>
                <a:cxn ang="0">
                  <a:pos x="44" y="149"/>
                </a:cxn>
                <a:cxn ang="0">
                  <a:pos x="39" y="162"/>
                </a:cxn>
                <a:cxn ang="0">
                  <a:pos x="32" y="177"/>
                </a:cxn>
                <a:cxn ang="0">
                  <a:pos x="27" y="189"/>
                </a:cxn>
                <a:cxn ang="0">
                  <a:pos x="22" y="199"/>
                </a:cxn>
                <a:cxn ang="0">
                  <a:pos x="17" y="208"/>
                </a:cxn>
                <a:cxn ang="0">
                  <a:pos x="12" y="215"/>
                </a:cxn>
                <a:cxn ang="0">
                  <a:pos x="3" y="211"/>
                </a:cxn>
                <a:cxn ang="0">
                  <a:pos x="0" y="205"/>
                </a:cxn>
                <a:cxn ang="0">
                  <a:pos x="5" y="194"/>
                </a:cxn>
                <a:cxn ang="0">
                  <a:pos x="8" y="184"/>
                </a:cxn>
                <a:cxn ang="0">
                  <a:pos x="12" y="176"/>
                </a:cxn>
                <a:cxn ang="0">
                  <a:pos x="17" y="164"/>
                </a:cxn>
                <a:cxn ang="0">
                  <a:pos x="22" y="152"/>
                </a:cxn>
                <a:cxn ang="0">
                  <a:pos x="25" y="140"/>
                </a:cxn>
                <a:cxn ang="0">
                  <a:pos x="30" y="127"/>
                </a:cxn>
                <a:cxn ang="0">
                  <a:pos x="36" y="113"/>
                </a:cxn>
                <a:cxn ang="0">
                  <a:pos x="41" y="99"/>
                </a:cxn>
                <a:cxn ang="0">
                  <a:pos x="44" y="86"/>
                </a:cxn>
                <a:cxn ang="0">
                  <a:pos x="47" y="74"/>
                </a:cxn>
                <a:cxn ang="0">
                  <a:pos x="51" y="64"/>
                </a:cxn>
                <a:cxn ang="0">
                  <a:pos x="52" y="54"/>
                </a:cxn>
                <a:cxn ang="0">
                  <a:pos x="56" y="44"/>
                </a:cxn>
                <a:cxn ang="0">
                  <a:pos x="52" y="38"/>
                </a:cxn>
                <a:cxn ang="0">
                  <a:pos x="47" y="42"/>
                </a:cxn>
                <a:cxn ang="0">
                  <a:pos x="37" y="49"/>
                </a:cxn>
                <a:cxn ang="0">
                  <a:pos x="27" y="61"/>
                </a:cxn>
                <a:cxn ang="0">
                  <a:pos x="17" y="72"/>
                </a:cxn>
                <a:cxn ang="0">
                  <a:pos x="8" y="83"/>
                </a:cxn>
                <a:cxn ang="0">
                  <a:pos x="2" y="89"/>
                </a:cxn>
                <a:cxn ang="0">
                  <a:pos x="0" y="89"/>
                </a:cxn>
                <a:cxn ang="0">
                  <a:pos x="3" y="86"/>
                </a:cxn>
              </a:cxnLst>
              <a:rect l="0" t="0" r="r" b="b"/>
              <a:pathLst>
                <a:path w="75" h="216">
                  <a:moveTo>
                    <a:pt x="3" y="86"/>
                  </a:moveTo>
                  <a:lnTo>
                    <a:pt x="5" y="79"/>
                  </a:lnTo>
                  <a:lnTo>
                    <a:pt x="7" y="74"/>
                  </a:lnTo>
                  <a:lnTo>
                    <a:pt x="10" y="67"/>
                  </a:lnTo>
                  <a:lnTo>
                    <a:pt x="14" y="62"/>
                  </a:lnTo>
                  <a:lnTo>
                    <a:pt x="15" y="55"/>
                  </a:lnTo>
                  <a:lnTo>
                    <a:pt x="19" y="50"/>
                  </a:lnTo>
                  <a:lnTo>
                    <a:pt x="22" y="45"/>
                  </a:lnTo>
                  <a:lnTo>
                    <a:pt x="25" y="40"/>
                  </a:lnTo>
                  <a:lnTo>
                    <a:pt x="27" y="35"/>
                  </a:lnTo>
                  <a:lnTo>
                    <a:pt x="30" y="30"/>
                  </a:lnTo>
                  <a:lnTo>
                    <a:pt x="32" y="25"/>
                  </a:lnTo>
                  <a:lnTo>
                    <a:pt x="36" y="22"/>
                  </a:lnTo>
                  <a:lnTo>
                    <a:pt x="41" y="15"/>
                  </a:lnTo>
                  <a:lnTo>
                    <a:pt x="47" y="8"/>
                  </a:lnTo>
                  <a:lnTo>
                    <a:pt x="52" y="3"/>
                  </a:lnTo>
                  <a:lnTo>
                    <a:pt x="58" y="1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6" y="1"/>
                  </a:lnTo>
                  <a:lnTo>
                    <a:pt x="69" y="6"/>
                  </a:lnTo>
                  <a:lnTo>
                    <a:pt x="71" y="8"/>
                  </a:lnTo>
                  <a:lnTo>
                    <a:pt x="71" y="11"/>
                  </a:lnTo>
                  <a:lnTo>
                    <a:pt x="73" y="16"/>
                  </a:lnTo>
                  <a:lnTo>
                    <a:pt x="75" y="22"/>
                  </a:lnTo>
                  <a:lnTo>
                    <a:pt x="73" y="25"/>
                  </a:lnTo>
                  <a:lnTo>
                    <a:pt x="73" y="32"/>
                  </a:lnTo>
                  <a:lnTo>
                    <a:pt x="73" y="37"/>
                  </a:lnTo>
                  <a:lnTo>
                    <a:pt x="73" y="44"/>
                  </a:lnTo>
                  <a:lnTo>
                    <a:pt x="71" y="50"/>
                  </a:lnTo>
                  <a:lnTo>
                    <a:pt x="69" y="57"/>
                  </a:lnTo>
                  <a:lnTo>
                    <a:pt x="68" y="66"/>
                  </a:lnTo>
                  <a:lnTo>
                    <a:pt x="66" y="74"/>
                  </a:lnTo>
                  <a:lnTo>
                    <a:pt x="64" y="81"/>
                  </a:lnTo>
                  <a:lnTo>
                    <a:pt x="61" y="89"/>
                  </a:lnTo>
                  <a:lnTo>
                    <a:pt x="59" y="94"/>
                  </a:lnTo>
                  <a:lnTo>
                    <a:pt x="59" y="98"/>
                  </a:lnTo>
                  <a:lnTo>
                    <a:pt x="58" y="103"/>
                  </a:lnTo>
                  <a:lnTo>
                    <a:pt x="58" y="106"/>
                  </a:lnTo>
                  <a:lnTo>
                    <a:pt x="56" y="111"/>
                  </a:lnTo>
                  <a:lnTo>
                    <a:pt x="54" y="115"/>
                  </a:lnTo>
                  <a:lnTo>
                    <a:pt x="52" y="120"/>
                  </a:lnTo>
                  <a:lnTo>
                    <a:pt x="52" y="123"/>
                  </a:lnTo>
                  <a:lnTo>
                    <a:pt x="51" y="127"/>
                  </a:lnTo>
                  <a:lnTo>
                    <a:pt x="49" y="132"/>
                  </a:lnTo>
                  <a:lnTo>
                    <a:pt x="49" y="135"/>
                  </a:lnTo>
                  <a:lnTo>
                    <a:pt x="47" y="140"/>
                  </a:lnTo>
                  <a:lnTo>
                    <a:pt x="44" y="149"/>
                  </a:lnTo>
                  <a:lnTo>
                    <a:pt x="41" y="155"/>
                  </a:lnTo>
                  <a:lnTo>
                    <a:pt x="39" y="162"/>
                  </a:lnTo>
                  <a:lnTo>
                    <a:pt x="36" y="171"/>
                  </a:lnTo>
                  <a:lnTo>
                    <a:pt x="32" y="177"/>
                  </a:lnTo>
                  <a:lnTo>
                    <a:pt x="30" y="184"/>
                  </a:lnTo>
                  <a:lnTo>
                    <a:pt x="27" y="189"/>
                  </a:lnTo>
                  <a:lnTo>
                    <a:pt x="25" y="196"/>
                  </a:lnTo>
                  <a:lnTo>
                    <a:pt x="22" y="199"/>
                  </a:lnTo>
                  <a:lnTo>
                    <a:pt x="20" y="205"/>
                  </a:lnTo>
                  <a:lnTo>
                    <a:pt x="17" y="208"/>
                  </a:lnTo>
                  <a:lnTo>
                    <a:pt x="15" y="211"/>
                  </a:lnTo>
                  <a:lnTo>
                    <a:pt x="12" y="215"/>
                  </a:lnTo>
                  <a:lnTo>
                    <a:pt x="10" y="216"/>
                  </a:lnTo>
                  <a:lnTo>
                    <a:pt x="3" y="211"/>
                  </a:lnTo>
                  <a:lnTo>
                    <a:pt x="0" y="208"/>
                  </a:lnTo>
                  <a:lnTo>
                    <a:pt x="0" y="205"/>
                  </a:lnTo>
                  <a:lnTo>
                    <a:pt x="3" y="198"/>
                  </a:lnTo>
                  <a:lnTo>
                    <a:pt x="5" y="194"/>
                  </a:lnTo>
                  <a:lnTo>
                    <a:pt x="7" y="188"/>
                  </a:lnTo>
                  <a:lnTo>
                    <a:pt x="8" y="184"/>
                  </a:lnTo>
                  <a:lnTo>
                    <a:pt x="10" y="179"/>
                  </a:lnTo>
                  <a:lnTo>
                    <a:pt x="12" y="176"/>
                  </a:lnTo>
                  <a:lnTo>
                    <a:pt x="15" y="171"/>
                  </a:lnTo>
                  <a:lnTo>
                    <a:pt x="17" y="164"/>
                  </a:lnTo>
                  <a:lnTo>
                    <a:pt x="19" y="159"/>
                  </a:lnTo>
                  <a:lnTo>
                    <a:pt x="22" y="152"/>
                  </a:lnTo>
                  <a:lnTo>
                    <a:pt x="24" y="147"/>
                  </a:lnTo>
                  <a:lnTo>
                    <a:pt x="25" y="140"/>
                  </a:lnTo>
                  <a:lnTo>
                    <a:pt x="29" y="133"/>
                  </a:lnTo>
                  <a:lnTo>
                    <a:pt x="30" y="127"/>
                  </a:lnTo>
                  <a:lnTo>
                    <a:pt x="34" y="120"/>
                  </a:lnTo>
                  <a:lnTo>
                    <a:pt x="36" y="113"/>
                  </a:lnTo>
                  <a:lnTo>
                    <a:pt x="37" y="106"/>
                  </a:lnTo>
                  <a:lnTo>
                    <a:pt x="41" y="99"/>
                  </a:lnTo>
                  <a:lnTo>
                    <a:pt x="42" y="94"/>
                  </a:lnTo>
                  <a:lnTo>
                    <a:pt x="44" y="86"/>
                  </a:lnTo>
                  <a:lnTo>
                    <a:pt x="46" y="81"/>
                  </a:lnTo>
                  <a:lnTo>
                    <a:pt x="47" y="74"/>
                  </a:lnTo>
                  <a:lnTo>
                    <a:pt x="49" y="69"/>
                  </a:lnTo>
                  <a:lnTo>
                    <a:pt x="51" y="64"/>
                  </a:lnTo>
                  <a:lnTo>
                    <a:pt x="52" y="59"/>
                  </a:lnTo>
                  <a:lnTo>
                    <a:pt x="52" y="54"/>
                  </a:lnTo>
                  <a:lnTo>
                    <a:pt x="54" y="50"/>
                  </a:lnTo>
                  <a:lnTo>
                    <a:pt x="56" y="44"/>
                  </a:lnTo>
                  <a:lnTo>
                    <a:pt x="56" y="42"/>
                  </a:lnTo>
                  <a:lnTo>
                    <a:pt x="52" y="38"/>
                  </a:lnTo>
                  <a:lnTo>
                    <a:pt x="51" y="40"/>
                  </a:lnTo>
                  <a:lnTo>
                    <a:pt x="47" y="42"/>
                  </a:lnTo>
                  <a:lnTo>
                    <a:pt x="42" y="45"/>
                  </a:lnTo>
                  <a:lnTo>
                    <a:pt x="37" y="49"/>
                  </a:lnTo>
                  <a:lnTo>
                    <a:pt x="32" y="55"/>
                  </a:lnTo>
                  <a:lnTo>
                    <a:pt x="27" y="61"/>
                  </a:lnTo>
                  <a:lnTo>
                    <a:pt x="24" y="67"/>
                  </a:lnTo>
                  <a:lnTo>
                    <a:pt x="17" y="72"/>
                  </a:lnTo>
                  <a:lnTo>
                    <a:pt x="14" y="77"/>
                  </a:lnTo>
                  <a:lnTo>
                    <a:pt x="8" y="83"/>
                  </a:lnTo>
                  <a:lnTo>
                    <a:pt x="5" y="88"/>
                  </a:lnTo>
                  <a:lnTo>
                    <a:pt x="2" y="89"/>
                  </a:lnTo>
                  <a:lnTo>
                    <a:pt x="2" y="91"/>
                  </a:lnTo>
                  <a:lnTo>
                    <a:pt x="0" y="89"/>
                  </a:lnTo>
                  <a:lnTo>
                    <a:pt x="3" y="86"/>
                  </a:lnTo>
                  <a:lnTo>
                    <a:pt x="3" y="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7" name="Freeform 169"/>
            <p:cNvSpPr>
              <a:spLocks/>
            </p:cNvSpPr>
            <p:nvPr/>
          </p:nvSpPr>
          <p:spPr bwMode="auto">
            <a:xfrm>
              <a:off x="3522663" y="3233738"/>
              <a:ext cx="193675" cy="303213"/>
            </a:xfrm>
            <a:custGeom>
              <a:avLst/>
              <a:gdLst/>
              <a:ahLst/>
              <a:cxnLst>
                <a:cxn ang="0">
                  <a:pos x="5" y="169"/>
                </a:cxn>
                <a:cxn ang="0">
                  <a:pos x="15" y="157"/>
                </a:cxn>
                <a:cxn ang="0">
                  <a:pos x="27" y="144"/>
                </a:cxn>
                <a:cxn ang="0">
                  <a:pos x="39" y="130"/>
                </a:cxn>
                <a:cxn ang="0">
                  <a:pos x="48" y="118"/>
                </a:cxn>
                <a:cxn ang="0">
                  <a:pos x="53" y="110"/>
                </a:cxn>
                <a:cxn ang="0">
                  <a:pos x="61" y="98"/>
                </a:cxn>
                <a:cxn ang="0">
                  <a:pos x="71" y="81"/>
                </a:cxn>
                <a:cxn ang="0">
                  <a:pos x="81" y="64"/>
                </a:cxn>
                <a:cxn ang="0">
                  <a:pos x="90" y="51"/>
                </a:cxn>
                <a:cxn ang="0">
                  <a:pos x="98" y="35"/>
                </a:cxn>
                <a:cxn ang="0">
                  <a:pos x="105" y="24"/>
                </a:cxn>
                <a:cxn ang="0">
                  <a:pos x="112" y="13"/>
                </a:cxn>
                <a:cxn ang="0">
                  <a:pos x="119" y="3"/>
                </a:cxn>
                <a:cxn ang="0">
                  <a:pos x="122" y="0"/>
                </a:cxn>
                <a:cxn ang="0">
                  <a:pos x="120" y="8"/>
                </a:cxn>
                <a:cxn ang="0">
                  <a:pos x="117" y="17"/>
                </a:cxn>
                <a:cxn ang="0">
                  <a:pos x="112" y="29"/>
                </a:cxn>
                <a:cxn ang="0">
                  <a:pos x="107" y="40"/>
                </a:cxn>
                <a:cxn ang="0">
                  <a:pos x="100" y="54"/>
                </a:cxn>
                <a:cxn ang="0">
                  <a:pos x="95" y="69"/>
                </a:cxn>
                <a:cxn ang="0">
                  <a:pos x="88" y="85"/>
                </a:cxn>
                <a:cxn ang="0">
                  <a:pos x="81" y="100"/>
                </a:cxn>
                <a:cxn ang="0">
                  <a:pos x="73" y="115"/>
                </a:cxn>
                <a:cxn ang="0">
                  <a:pos x="64" y="132"/>
                </a:cxn>
                <a:cxn ang="0">
                  <a:pos x="58" y="146"/>
                </a:cxn>
                <a:cxn ang="0">
                  <a:pos x="51" y="157"/>
                </a:cxn>
                <a:cxn ang="0">
                  <a:pos x="44" y="169"/>
                </a:cxn>
                <a:cxn ang="0">
                  <a:pos x="37" y="178"/>
                </a:cxn>
                <a:cxn ang="0">
                  <a:pos x="29" y="190"/>
                </a:cxn>
                <a:cxn ang="0">
                  <a:pos x="20" y="191"/>
                </a:cxn>
                <a:cxn ang="0">
                  <a:pos x="14" y="191"/>
                </a:cxn>
                <a:cxn ang="0">
                  <a:pos x="5" y="188"/>
                </a:cxn>
                <a:cxn ang="0">
                  <a:pos x="0" y="179"/>
                </a:cxn>
                <a:cxn ang="0">
                  <a:pos x="0" y="176"/>
                </a:cxn>
              </a:cxnLst>
              <a:rect l="0" t="0" r="r" b="b"/>
              <a:pathLst>
                <a:path w="122" h="191">
                  <a:moveTo>
                    <a:pt x="0" y="176"/>
                  </a:moveTo>
                  <a:lnTo>
                    <a:pt x="5" y="169"/>
                  </a:lnTo>
                  <a:lnTo>
                    <a:pt x="10" y="164"/>
                  </a:lnTo>
                  <a:lnTo>
                    <a:pt x="15" y="157"/>
                  </a:lnTo>
                  <a:lnTo>
                    <a:pt x="22" y="152"/>
                  </a:lnTo>
                  <a:lnTo>
                    <a:pt x="27" y="144"/>
                  </a:lnTo>
                  <a:lnTo>
                    <a:pt x="32" y="137"/>
                  </a:lnTo>
                  <a:lnTo>
                    <a:pt x="39" y="130"/>
                  </a:lnTo>
                  <a:lnTo>
                    <a:pt x="44" y="123"/>
                  </a:lnTo>
                  <a:lnTo>
                    <a:pt x="48" y="118"/>
                  </a:lnTo>
                  <a:lnTo>
                    <a:pt x="49" y="115"/>
                  </a:lnTo>
                  <a:lnTo>
                    <a:pt x="53" y="110"/>
                  </a:lnTo>
                  <a:lnTo>
                    <a:pt x="56" y="107"/>
                  </a:lnTo>
                  <a:lnTo>
                    <a:pt x="61" y="98"/>
                  </a:lnTo>
                  <a:lnTo>
                    <a:pt x="66" y="90"/>
                  </a:lnTo>
                  <a:lnTo>
                    <a:pt x="71" y="81"/>
                  </a:lnTo>
                  <a:lnTo>
                    <a:pt x="76" y="73"/>
                  </a:lnTo>
                  <a:lnTo>
                    <a:pt x="81" y="64"/>
                  </a:lnTo>
                  <a:lnTo>
                    <a:pt x="86" y="57"/>
                  </a:lnTo>
                  <a:lnTo>
                    <a:pt x="90" y="51"/>
                  </a:lnTo>
                  <a:lnTo>
                    <a:pt x="95" y="42"/>
                  </a:lnTo>
                  <a:lnTo>
                    <a:pt x="98" y="35"/>
                  </a:lnTo>
                  <a:lnTo>
                    <a:pt x="102" y="30"/>
                  </a:lnTo>
                  <a:lnTo>
                    <a:pt x="105" y="24"/>
                  </a:lnTo>
                  <a:lnTo>
                    <a:pt x="109" y="18"/>
                  </a:lnTo>
                  <a:lnTo>
                    <a:pt x="112" y="13"/>
                  </a:lnTo>
                  <a:lnTo>
                    <a:pt x="114" y="10"/>
                  </a:lnTo>
                  <a:lnTo>
                    <a:pt x="119" y="3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22" y="5"/>
                  </a:lnTo>
                  <a:lnTo>
                    <a:pt x="120" y="8"/>
                  </a:lnTo>
                  <a:lnTo>
                    <a:pt x="119" y="13"/>
                  </a:lnTo>
                  <a:lnTo>
                    <a:pt x="117" y="17"/>
                  </a:lnTo>
                  <a:lnTo>
                    <a:pt x="115" y="22"/>
                  </a:lnTo>
                  <a:lnTo>
                    <a:pt x="112" y="29"/>
                  </a:lnTo>
                  <a:lnTo>
                    <a:pt x="110" y="34"/>
                  </a:lnTo>
                  <a:lnTo>
                    <a:pt x="107" y="40"/>
                  </a:lnTo>
                  <a:lnTo>
                    <a:pt x="105" y="47"/>
                  </a:lnTo>
                  <a:lnTo>
                    <a:pt x="100" y="54"/>
                  </a:lnTo>
                  <a:lnTo>
                    <a:pt x="97" y="62"/>
                  </a:lnTo>
                  <a:lnTo>
                    <a:pt x="95" y="69"/>
                  </a:lnTo>
                  <a:lnTo>
                    <a:pt x="92" y="78"/>
                  </a:lnTo>
                  <a:lnTo>
                    <a:pt x="88" y="85"/>
                  </a:lnTo>
                  <a:lnTo>
                    <a:pt x="85" y="93"/>
                  </a:lnTo>
                  <a:lnTo>
                    <a:pt x="81" y="100"/>
                  </a:lnTo>
                  <a:lnTo>
                    <a:pt x="78" y="108"/>
                  </a:lnTo>
                  <a:lnTo>
                    <a:pt x="73" y="115"/>
                  </a:lnTo>
                  <a:lnTo>
                    <a:pt x="70" y="123"/>
                  </a:lnTo>
                  <a:lnTo>
                    <a:pt x="64" y="132"/>
                  </a:lnTo>
                  <a:lnTo>
                    <a:pt x="63" y="139"/>
                  </a:lnTo>
                  <a:lnTo>
                    <a:pt x="58" y="146"/>
                  </a:lnTo>
                  <a:lnTo>
                    <a:pt x="54" y="152"/>
                  </a:lnTo>
                  <a:lnTo>
                    <a:pt x="51" y="157"/>
                  </a:lnTo>
                  <a:lnTo>
                    <a:pt x="48" y="164"/>
                  </a:lnTo>
                  <a:lnTo>
                    <a:pt x="44" y="169"/>
                  </a:lnTo>
                  <a:lnTo>
                    <a:pt x="41" y="174"/>
                  </a:lnTo>
                  <a:lnTo>
                    <a:pt x="37" y="178"/>
                  </a:lnTo>
                  <a:lnTo>
                    <a:pt x="36" y="183"/>
                  </a:lnTo>
                  <a:lnTo>
                    <a:pt x="29" y="190"/>
                  </a:lnTo>
                  <a:lnTo>
                    <a:pt x="25" y="191"/>
                  </a:lnTo>
                  <a:lnTo>
                    <a:pt x="20" y="191"/>
                  </a:lnTo>
                  <a:lnTo>
                    <a:pt x="17" y="191"/>
                  </a:lnTo>
                  <a:lnTo>
                    <a:pt x="14" y="191"/>
                  </a:lnTo>
                  <a:lnTo>
                    <a:pt x="10" y="191"/>
                  </a:lnTo>
                  <a:lnTo>
                    <a:pt x="5" y="188"/>
                  </a:lnTo>
                  <a:lnTo>
                    <a:pt x="3" y="186"/>
                  </a:lnTo>
                  <a:lnTo>
                    <a:pt x="0" y="179"/>
                  </a:lnTo>
                  <a:lnTo>
                    <a:pt x="0" y="176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8" name="Freeform 170"/>
            <p:cNvSpPr>
              <a:spLocks/>
            </p:cNvSpPr>
            <p:nvPr/>
          </p:nvSpPr>
          <p:spPr bwMode="auto">
            <a:xfrm>
              <a:off x="2852738" y="3322638"/>
              <a:ext cx="960438" cy="1228725"/>
            </a:xfrm>
            <a:custGeom>
              <a:avLst/>
              <a:gdLst/>
              <a:ahLst/>
              <a:cxnLst>
                <a:cxn ang="0">
                  <a:pos x="24" y="755"/>
                </a:cxn>
                <a:cxn ang="0">
                  <a:pos x="53" y="730"/>
                </a:cxn>
                <a:cxn ang="0">
                  <a:pos x="88" y="700"/>
                </a:cxn>
                <a:cxn ang="0">
                  <a:pos x="124" y="661"/>
                </a:cxn>
                <a:cxn ang="0">
                  <a:pos x="164" y="620"/>
                </a:cxn>
                <a:cxn ang="0">
                  <a:pos x="205" y="576"/>
                </a:cxn>
                <a:cxn ang="0">
                  <a:pos x="246" y="530"/>
                </a:cxn>
                <a:cxn ang="0">
                  <a:pos x="285" y="486"/>
                </a:cxn>
                <a:cxn ang="0">
                  <a:pos x="322" y="445"/>
                </a:cxn>
                <a:cxn ang="0">
                  <a:pos x="354" y="410"/>
                </a:cxn>
                <a:cxn ang="0">
                  <a:pos x="381" y="381"/>
                </a:cxn>
                <a:cxn ang="0">
                  <a:pos x="402" y="356"/>
                </a:cxn>
                <a:cxn ang="0">
                  <a:pos x="424" y="332"/>
                </a:cxn>
                <a:cxn ang="0">
                  <a:pos x="449" y="301"/>
                </a:cxn>
                <a:cxn ang="0">
                  <a:pos x="471" y="271"/>
                </a:cxn>
                <a:cxn ang="0">
                  <a:pos x="492" y="240"/>
                </a:cxn>
                <a:cxn ang="0">
                  <a:pos x="505" y="218"/>
                </a:cxn>
                <a:cxn ang="0">
                  <a:pos x="519" y="195"/>
                </a:cxn>
                <a:cxn ang="0">
                  <a:pos x="534" y="169"/>
                </a:cxn>
                <a:cxn ang="0">
                  <a:pos x="546" y="142"/>
                </a:cxn>
                <a:cxn ang="0">
                  <a:pos x="558" y="117"/>
                </a:cxn>
                <a:cxn ang="0">
                  <a:pos x="569" y="88"/>
                </a:cxn>
                <a:cxn ang="0">
                  <a:pos x="578" y="62"/>
                </a:cxn>
                <a:cxn ang="0">
                  <a:pos x="586" y="37"/>
                </a:cxn>
                <a:cxn ang="0">
                  <a:pos x="598" y="10"/>
                </a:cxn>
                <a:cxn ang="0">
                  <a:pos x="605" y="1"/>
                </a:cxn>
                <a:cxn ang="0">
                  <a:pos x="603" y="22"/>
                </a:cxn>
                <a:cxn ang="0">
                  <a:pos x="597" y="52"/>
                </a:cxn>
                <a:cxn ang="0">
                  <a:pos x="592" y="79"/>
                </a:cxn>
                <a:cxn ang="0">
                  <a:pos x="583" y="101"/>
                </a:cxn>
                <a:cxn ang="0">
                  <a:pos x="569" y="132"/>
                </a:cxn>
                <a:cxn ang="0">
                  <a:pos x="554" y="162"/>
                </a:cxn>
                <a:cxn ang="0">
                  <a:pos x="536" y="196"/>
                </a:cxn>
                <a:cxn ang="0">
                  <a:pos x="514" y="232"/>
                </a:cxn>
                <a:cxn ang="0">
                  <a:pos x="490" y="267"/>
                </a:cxn>
                <a:cxn ang="0">
                  <a:pos x="466" y="301"/>
                </a:cxn>
                <a:cxn ang="0">
                  <a:pos x="442" y="335"/>
                </a:cxn>
                <a:cxn ang="0">
                  <a:pos x="419" y="366"/>
                </a:cxn>
                <a:cxn ang="0">
                  <a:pos x="397" y="395"/>
                </a:cxn>
                <a:cxn ang="0">
                  <a:pos x="378" y="418"/>
                </a:cxn>
                <a:cxn ang="0">
                  <a:pos x="353" y="452"/>
                </a:cxn>
                <a:cxn ang="0">
                  <a:pos x="325" y="483"/>
                </a:cxn>
                <a:cxn ang="0">
                  <a:pos x="305" y="505"/>
                </a:cxn>
                <a:cxn ang="0">
                  <a:pos x="283" y="528"/>
                </a:cxn>
                <a:cxn ang="0">
                  <a:pos x="259" y="557"/>
                </a:cxn>
                <a:cxn ang="0">
                  <a:pos x="234" y="584"/>
                </a:cxn>
                <a:cxn ang="0">
                  <a:pos x="209" y="613"/>
                </a:cxn>
                <a:cxn ang="0">
                  <a:pos x="181" y="640"/>
                </a:cxn>
                <a:cxn ang="0">
                  <a:pos x="158" y="666"/>
                </a:cxn>
                <a:cxn ang="0">
                  <a:pos x="136" y="688"/>
                </a:cxn>
                <a:cxn ang="0">
                  <a:pos x="110" y="713"/>
                </a:cxn>
                <a:cxn ang="0">
                  <a:pos x="85" y="735"/>
                </a:cxn>
                <a:cxn ang="0">
                  <a:pos x="48" y="754"/>
                </a:cxn>
                <a:cxn ang="0">
                  <a:pos x="14" y="767"/>
                </a:cxn>
              </a:cxnLst>
              <a:rect l="0" t="0" r="r" b="b"/>
              <a:pathLst>
                <a:path w="605" h="774">
                  <a:moveTo>
                    <a:pt x="0" y="774"/>
                  </a:moveTo>
                  <a:lnTo>
                    <a:pt x="7" y="769"/>
                  </a:lnTo>
                  <a:lnTo>
                    <a:pt x="15" y="762"/>
                  </a:lnTo>
                  <a:lnTo>
                    <a:pt x="20" y="759"/>
                  </a:lnTo>
                  <a:lnTo>
                    <a:pt x="24" y="755"/>
                  </a:lnTo>
                  <a:lnTo>
                    <a:pt x="31" y="752"/>
                  </a:lnTo>
                  <a:lnTo>
                    <a:pt x="36" y="747"/>
                  </a:lnTo>
                  <a:lnTo>
                    <a:pt x="41" y="742"/>
                  </a:lnTo>
                  <a:lnTo>
                    <a:pt x="48" y="737"/>
                  </a:lnTo>
                  <a:lnTo>
                    <a:pt x="53" y="730"/>
                  </a:lnTo>
                  <a:lnTo>
                    <a:pt x="59" y="725"/>
                  </a:lnTo>
                  <a:lnTo>
                    <a:pt x="66" y="720"/>
                  </a:lnTo>
                  <a:lnTo>
                    <a:pt x="73" y="713"/>
                  </a:lnTo>
                  <a:lnTo>
                    <a:pt x="80" y="706"/>
                  </a:lnTo>
                  <a:lnTo>
                    <a:pt x="88" y="700"/>
                  </a:lnTo>
                  <a:lnTo>
                    <a:pt x="95" y="693"/>
                  </a:lnTo>
                  <a:lnTo>
                    <a:pt x="102" y="684"/>
                  </a:lnTo>
                  <a:lnTo>
                    <a:pt x="109" y="677"/>
                  </a:lnTo>
                  <a:lnTo>
                    <a:pt x="117" y="669"/>
                  </a:lnTo>
                  <a:lnTo>
                    <a:pt x="124" y="661"/>
                  </a:lnTo>
                  <a:lnTo>
                    <a:pt x="132" y="652"/>
                  </a:lnTo>
                  <a:lnTo>
                    <a:pt x="141" y="644"/>
                  </a:lnTo>
                  <a:lnTo>
                    <a:pt x="149" y="637"/>
                  </a:lnTo>
                  <a:lnTo>
                    <a:pt x="156" y="628"/>
                  </a:lnTo>
                  <a:lnTo>
                    <a:pt x="164" y="620"/>
                  </a:lnTo>
                  <a:lnTo>
                    <a:pt x="173" y="611"/>
                  </a:lnTo>
                  <a:lnTo>
                    <a:pt x="181" y="603"/>
                  </a:lnTo>
                  <a:lnTo>
                    <a:pt x="188" y="593"/>
                  </a:lnTo>
                  <a:lnTo>
                    <a:pt x="198" y="584"/>
                  </a:lnTo>
                  <a:lnTo>
                    <a:pt x="205" y="576"/>
                  </a:lnTo>
                  <a:lnTo>
                    <a:pt x="215" y="567"/>
                  </a:lnTo>
                  <a:lnTo>
                    <a:pt x="222" y="557"/>
                  </a:lnTo>
                  <a:lnTo>
                    <a:pt x="231" y="549"/>
                  </a:lnTo>
                  <a:lnTo>
                    <a:pt x="237" y="539"/>
                  </a:lnTo>
                  <a:lnTo>
                    <a:pt x="246" y="530"/>
                  </a:lnTo>
                  <a:lnTo>
                    <a:pt x="254" y="520"/>
                  </a:lnTo>
                  <a:lnTo>
                    <a:pt x="263" y="511"/>
                  </a:lnTo>
                  <a:lnTo>
                    <a:pt x="270" y="503"/>
                  </a:lnTo>
                  <a:lnTo>
                    <a:pt x="278" y="494"/>
                  </a:lnTo>
                  <a:lnTo>
                    <a:pt x="285" y="486"/>
                  </a:lnTo>
                  <a:lnTo>
                    <a:pt x="293" y="478"/>
                  </a:lnTo>
                  <a:lnTo>
                    <a:pt x="302" y="469"/>
                  </a:lnTo>
                  <a:lnTo>
                    <a:pt x="309" y="461"/>
                  </a:lnTo>
                  <a:lnTo>
                    <a:pt x="315" y="452"/>
                  </a:lnTo>
                  <a:lnTo>
                    <a:pt x="322" y="445"/>
                  </a:lnTo>
                  <a:lnTo>
                    <a:pt x="329" y="439"/>
                  </a:lnTo>
                  <a:lnTo>
                    <a:pt x="336" y="432"/>
                  </a:lnTo>
                  <a:lnTo>
                    <a:pt x="342" y="423"/>
                  </a:lnTo>
                  <a:lnTo>
                    <a:pt x="348" y="417"/>
                  </a:lnTo>
                  <a:lnTo>
                    <a:pt x="354" y="410"/>
                  </a:lnTo>
                  <a:lnTo>
                    <a:pt x="361" y="403"/>
                  </a:lnTo>
                  <a:lnTo>
                    <a:pt x="366" y="396"/>
                  </a:lnTo>
                  <a:lnTo>
                    <a:pt x="371" y="391"/>
                  </a:lnTo>
                  <a:lnTo>
                    <a:pt x="376" y="384"/>
                  </a:lnTo>
                  <a:lnTo>
                    <a:pt x="381" y="381"/>
                  </a:lnTo>
                  <a:lnTo>
                    <a:pt x="385" y="374"/>
                  </a:lnTo>
                  <a:lnTo>
                    <a:pt x="390" y="371"/>
                  </a:lnTo>
                  <a:lnTo>
                    <a:pt x="393" y="366"/>
                  </a:lnTo>
                  <a:lnTo>
                    <a:pt x="397" y="362"/>
                  </a:lnTo>
                  <a:lnTo>
                    <a:pt x="402" y="356"/>
                  </a:lnTo>
                  <a:lnTo>
                    <a:pt x="409" y="352"/>
                  </a:lnTo>
                  <a:lnTo>
                    <a:pt x="410" y="347"/>
                  </a:lnTo>
                  <a:lnTo>
                    <a:pt x="415" y="342"/>
                  </a:lnTo>
                  <a:lnTo>
                    <a:pt x="419" y="337"/>
                  </a:lnTo>
                  <a:lnTo>
                    <a:pt x="424" y="332"/>
                  </a:lnTo>
                  <a:lnTo>
                    <a:pt x="429" y="327"/>
                  </a:lnTo>
                  <a:lnTo>
                    <a:pt x="434" y="322"/>
                  </a:lnTo>
                  <a:lnTo>
                    <a:pt x="439" y="315"/>
                  </a:lnTo>
                  <a:lnTo>
                    <a:pt x="444" y="308"/>
                  </a:lnTo>
                  <a:lnTo>
                    <a:pt x="449" y="301"/>
                  </a:lnTo>
                  <a:lnTo>
                    <a:pt x="454" y="295"/>
                  </a:lnTo>
                  <a:lnTo>
                    <a:pt x="461" y="286"/>
                  </a:lnTo>
                  <a:lnTo>
                    <a:pt x="466" y="279"/>
                  </a:lnTo>
                  <a:lnTo>
                    <a:pt x="470" y="274"/>
                  </a:lnTo>
                  <a:lnTo>
                    <a:pt x="471" y="271"/>
                  </a:lnTo>
                  <a:lnTo>
                    <a:pt x="475" y="266"/>
                  </a:lnTo>
                  <a:lnTo>
                    <a:pt x="478" y="262"/>
                  </a:lnTo>
                  <a:lnTo>
                    <a:pt x="483" y="254"/>
                  </a:lnTo>
                  <a:lnTo>
                    <a:pt x="490" y="245"/>
                  </a:lnTo>
                  <a:lnTo>
                    <a:pt x="492" y="240"/>
                  </a:lnTo>
                  <a:lnTo>
                    <a:pt x="495" y="237"/>
                  </a:lnTo>
                  <a:lnTo>
                    <a:pt x="497" y="232"/>
                  </a:lnTo>
                  <a:lnTo>
                    <a:pt x="500" y="227"/>
                  </a:lnTo>
                  <a:lnTo>
                    <a:pt x="503" y="222"/>
                  </a:lnTo>
                  <a:lnTo>
                    <a:pt x="505" y="218"/>
                  </a:lnTo>
                  <a:lnTo>
                    <a:pt x="508" y="213"/>
                  </a:lnTo>
                  <a:lnTo>
                    <a:pt x="512" y="208"/>
                  </a:lnTo>
                  <a:lnTo>
                    <a:pt x="514" y="203"/>
                  </a:lnTo>
                  <a:lnTo>
                    <a:pt x="517" y="198"/>
                  </a:lnTo>
                  <a:lnTo>
                    <a:pt x="519" y="195"/>
                  </a:lnTo>
                  <a:lnTo>
                    <a:pt x="522" y="189"/>
                  </a:lnTo>
                  <a:lnTo>
                    <a:pt x="525" y="184"/>
                  </a:lnTo>
                  <a:lnTo>
                    <a:pt x="527" y="179"/>
                  </a:lnTo>
                  <a:lnTo>
                    <a:pt x="531" y="174"/>
                  </a:lnTo>
                  <a:lnTo>
                    <a:pt x="534" y="169"/>
                  </a:lnTo>
                  <a:lnTo>
                    <a:pt x="536" y="164"/>
                  </a:lnTo>
                  <a:lnTo>
                    <a:pt x="539" y="159"/>
                  </a:lnTo>
                  <a:lnTo>
                    <a:pt x="541" y="152"/>
                  </a:lnTo>
                  <a:lnTo>
                    <a:pt x="544" y="147"/>
                  </a:lnTo>
                  <a:lnTo>
                    <a:pt x="546" y="142"/>
                  </a:lnTo>
                  <a:lnTo>
                    <a:pt x="549" y="137"/>
                  </a:lnTo>
                  <a:lnTo>
                    <a:pt x="551" y="132"/>
                  </a:lnTo>
                  <a:lnTo>
                    <a:pt x="554" y="127"/>
                  </a:lnTo>
                  <a:lnTo>
                    <a:pt x="556" y="120"/>
                  </a:lnTo>
                  <a:lnTo>
                    <a:pt x="558" y="117"/>
                  </a:lnTo>
                  <a:lnTo>
                    <a:pt x="561" y="110"/>
                  </a:lnTo>
                  <a:lnTo>
                    <a:pt x="563" y="105"/>
                  </a:lnTo>
                  <a:lnTo>
                    <a:pt x="564" y="100"/>
                  </a:lnTo>
                  <a:lnTo>
                    <a:pt x="568" y="95"/>
                  </a:lnTo>
                  <a:lnTo>
                    <a:pt x="569" y="88"/>
                  </a:lnTo>
                  <a:lnTo>
                    <a:pt x="571" y="83"/>
                  </a:lnTo>
                  <a:lnTo>
                    <a:pt x="573" y="78"/>
                  </a:lnTo>
                  <a:lnTo>
                    <a:pt x="575" y="73"/>
                  </a:lnTo>
                  <a:lnTo>
                    <a:pt x="576" y="67"/>
                  </a:lnTo>
                  <a:lnTo>
                    <a:pt x="578" y="62"/>
                  </a:lnTo>
                  <a:lnTo>
                    <a:pt x="580" y="57"/>
                  </a:lnTo>
                  <a:lnTo>
                    <a:pt x="581" y="52"/>
                  </a:lnTo>
                  <a:lnTo>
                    <a:pt x="583" y="49"/>
                  </a:lnTo>
                  <a:lnTo>
                    <a:pt x="585" y="45"/>
                  </a:lnTo>
                  <a:lnTo>
                    <a:pt x="586" y="37"/>
                  </a:lnTo>
                  <a:lnTo>
                    <a:pt x="590" y="30"/>
                  </a:lnTo>
                  <a:lnTo>
                    <a:pt x="592" y="23"/>
                  </a:lnTo>
                  <a:lnTo>
                    <a:pt x="595" y="18"/>
                  </a:lnTo>
                  <a:lnTo>
                    <a:pt x="597" y="13"/>
                  </a:lnTo>
                  <a:lnTo>
                    <a:pt x="598" y="10"/>
                  </a:lnTo>
                  <a:lnTo>
                    <a:pt x="600" y="6"/>
                  </a:lnTo>
                  <a:lnTo>
                    <a:pt x="602" y="3"/>
                  </a:lnTo>
                  <a:lnTo>
                    <a:pt x="603" y="0"/>
                  </a:lnTo>
                  <a:lnTo>
                    <a:pt x="605" y="0"/>
                  </a:lnTo>
                  <a:lnTo>
                    <a:pt x="605" y="1"/>
                  </a:lnTo>
                  <a:lnTo>
                    <a:pt x="605" y="6"/>
                  </a:lnTo>
                  <a:lnTo>
                    <a:pt x="603" y="8"/>
                  </a:lnTo>
                  <a:lnTo>
                    <a:pt x="603" y="12"/>
                  </a:lnTo>
                  <a:lnTo>
                    <a:pt x="603" y="17"/>
                  </a:lnTo>
                  <a:lnTo>
                    <a:pt x="603" y="22"/>
                  </a:lnTo>
                  <a:lnTo>
                    <a:pt x="602" y="25"/>
                  </a:lnTo>
                  <a:lnTo>
                    <a:pt x="602" y="32"/>
                  </a:lnTo>
                  <a:lnTo>
                    <a:pt x="600" y="39"/>
                  </a:lnTo>
                  <a:lnTo>
                    <a:pt x="598" y="45"/>
                  </a:lnTo>
                  <a:lnTo>
                    <a:pt x="597" y="52"/>
                  </a:lnTo>
                  <a:lnTo>
                    <a:pt x="595" y="61"/>
                  </a:lnTo>
                  <a:lnTo>
                    <a:pt x="593" y="66"/>
                  </a:lnTo>
                  <a:lnTo>
                    <a:pt x="593" y="69"/>
                  </a:lnTo>
                  <a:lnTo>
                    <a:pt x="592" y="74"/>
                  </a:lnTo>
                  <a:lnTo>
                    <a:pt x="592" y="79"/>
                  </a:lnTo>
                  <a:lnTo>
                    <a:pt x="590" y="83"/>
                  </a:lnTo>
                  <a:lnTo>
                    <a:pt x="588" y="88"/>
                  </a:lnTo>
                  <a:lnTo>
                    <a:pt x="586" y="91"/>
                  </a:lnTo>
                  <a:lnTo>
                    <a:pt x="585" y="98"/>
                  </a:lnTo>
                  <a:lnTo>
                    <a:pt x="583" y="101"/>
                  </a:lnTo>
                  <a:lnTo>
                    <a:pt x="580" y="108"/>
                  </a:lnTo>
                  <a:lnTo>
                    <a:pt x="578" y="113"/>
                  </a:lnTo>
                  <a:lnTo>
                    <a:pt x="576" y="120"/>
                  </a:lnTo>
                  <a:lnTo>
                    <a:pt x="573" y="125"/>
                  </a:lnTo>
                  <a:lnTo>
                    <a:pt x="569" y="132"/>
                  </a:lnTo>
                  <a:lnTo>
                    <a:pt x="568" y="137"/>
                  </a:lnTo>
                  <a:lnTo>
                    <a:pt x="564" y="144"/>
                  </a:lnTo>
                  <a:lnTo>
                    <a:pt x="561" y="151"/>
                  </a:lnTo>
                  <a:lnTo>
                    <a:pt x="558" y="156"/>
                  </a:lnTo>
                  <a:lnTo>
                    <a:pt x="554" y="162"/>
                  </a:lnTo>
                  <a:lnTo>
                    <a:pt x="551" y="169"/>
                  </a:lnTo>
                  <a:lnTo>
                    <a:pt x="546" y="176"/>
                  </a:lnTo>
                  <a:lnTo>
                    <a:pt x="542" y="183"/>
                  </a:lnTo>
                  <a:lnTo>
                    <a:pt x="539" y="189"/>
                  </a:lnTo>
                  <a:lnTo>
                    <a:pt x="536" y="196"/>
                  </a:lnTo>
                  <a:lnTo>
                    <a:pt x="531" y="203"/>
                  </a:lnTo>
                  <a:lnTo>
                    <a:pt x="527" y="210"/>
                  </a:lnTo>
                  <a:lnTo>
                    <a:pt x="522" y="218"/>
                  </a:lnTo>
                  <a:lnTo>
                    <a:pt x="519" y="225"/>
                  </a:lnTo>
                  <a:lnTo>
                    <a:pt x="514" y="232"/>
                  </a:lnTo>
                  <a:lnTo>
                    <a:pt x="508" y="239"/>
                  </a:lnTo>
                  <a:lnTo>
                    <a:pt x="503" y="245"/>
                  </a:lnTo>
                  <a:lnTo>
                    <a:pt x="500" y="252"/>
                  </a:lnTo>
                  <a:lnTo>
                    <a:pt x="495" y="259"/>
                  </a:lnTo>
                  <a:lnTo>
                    <a:pt x="490" y="267"/>
                  </a:lnTo>
                  <a:lnTo>
                    <a:pt x="486" y="274"/>
                  </a:lnTo>
                  <a:lnTo>
                    <a:pt x="481" y="281"/>
                  </a:lnTo>
                  <a:lnTo>
                    <a:pt x="476" y="288"/>
                  </a:lnTo>
                  <a:lnTo>
                    <a:pt x="471" y="295"/>
                  </a:lnTo>
                  <a:lnTo>
                    <a:pt x="466" y="301"/>
                  </a:lnTo>
                  <a:lnTo>
                    <a:pt x="461" y="308"/>
                  </a:lnTo>
                  <a:lnTo>
                    <a:pt x="456" y="315"/>
                  </a:lnTo>
                  <a:lnTo>
                    <a:pt x="451" y="322"/>
                  </a:lnTo>
                  <a:lnTo>
                    <a:pt x="446" y="328"/>
                  </a:lnTo>
                  <a:lnTo>
                    <a:pt x="442" y="335"/>
                  </a:lnTo>
                  <a:lnTo>
                    <a:pt x="437" y="340"/>
                  </a:lnTo>
                  <a:lnTo>
                    <a:pt x="432" y="347"/>
                  </a:lnTo>
                  <a:lnTo>
                    <a:pt x="427" y="354"/>
                  </a:lnTo>
                  <a:lnTo>
                    <a:pt x="424" y="361"/>
                  </a:lnTo>
                  <a:lnTo>
                    <a:pt x="419" y="366"/>
                  </a:lnTo>
                  <a:lnTo>
                    <a:pt x="414" y="372"/>
                  </a:lnTo>
                  <a:lnTo>
                    <a:pt x="410" y="378"/>
                  </a:lnTo>
                  <a:lnTo>
                    <a:pt x="405" y="384"/>
                  </a:lnTo>
                  <a:lnTo>
                    <a:pt x="402" y="389"/>
                  </a:lnTo>
                  <a:lnTo>
                    <a:pt x="397" y="395"/>
                  </a:lnTo>
                  <a:lnTo>
                    <a:pt x="393" y="400"/>
                  </a:lnTo>
                  <a:lnTo>
                    <a:pt x="388" y="405"/>
                  </a:lnTo>
                  <a:lnTo>
                    <a:pt x="385" y="410"/>
                  </a:lnTo>
                  <a:lnTo>
                    <a:pt x="381" y="415"/>
                  </a:lnTo>
                  <a:lnTo>
                    <a:pt x="378" y="418"/>
                  </a:lnTo>
                  <a:lnTo>
                    <a:pt x="375" y="423"/>
                  </a:lnTo>
                  <a:lnTo>
                    <a:pt x="368" y="432"/>
                  </a:lnTo>
                  <a:lnTo>
                    <a:pt x="363" y="439"/>
                  </a:lnTo>
                  <a:lnTo>
                    <a:pt x="358" y="445"/>
                  </a:lnTo>
                  <a:lnTo>
                    <a:pt x="353" y="452"/>
                  </a:lnTo>
                  <a:lnTo>
                    <a:pt x="348" y="457"/>
                  </a:lnTo>
                  <a:lnTo>
                    <a:pt x="342" y="462"/>
                  </a:lnTo>
                  <a:lnTo>
                    <a:pt x="336" y="469"/>
                  </a:lnTo>
                  <a:lnTo>
                    <a:pt x="331" y="478"/>
                  </a:lnTo>
                  <a:lnTo>
                    <a:pt x="325" y="483"/>
                  </a:lnTo>
                  <a:lnTo>
                    <a:pt x="322" y="486"/>
                  </a:lnTo>
                  <a:lnTo>
                    <a:pt x="319" y="491"/>
                  </a:lnTo>
                  <a:lnTo>
                    <a:pt x="314" y="494"/>
                  </a:lnTo>
                  <a:lnTo>
                    <a:pt x="310" y="500"/>
                  </a:lnTo>
                  <a:lnTo>
                    <a:pt x="305" y="505"/>
                  </a:lnTo>
                  <a:lnTo>
                    <a:pt x="302" y="510"/>
                  </a:lnTo>
                  <a:lnTo>
                    <a:pt x="298" y="515"/>
                  </a:lnTo>
                  <a:lnTo>
                    <a:pt x="293" y="518"/>
                  </a:lnTo>
                  <a:lnTo>
                    <a:pt x="288" y="523"/>
                  </a:lnTo>
                  <a:lnTo>
                    <a:pt x="283" y="528"/>
                  </a:lnTo>
                  <a:lnTo>
                    <a:pt x="278" y="533"/>
                  </a:lnTo>
                  <a:lnTo>
                    <a:pt x="273" y="540"/>
                  </a:lnTo>
                  <a:lnTo>
                    <a:pt x="268" y="545"/>
                  </a:lnTo>
                  <a:lnTo>
                    <a:pt x="264" y="550"/>
                  </a:lnTo>
                  <a:lnTo>
                    <a:pt x="259" y="557"/>
                  </a:lnTo>
                  <a:lnTo>
                    <a:pt x="254" y="562"/>
                  </a:lnTo>
                  <a:lnTo>
                    <a:pt x="249" y="567"/>
                  </a:lnTo>
                  <a:lnTo>
                    <a:pt x="244" y="574"/>
                  </a:lnTo>
                  <a:lnTo>
                    <a:pt x="239" y="579"/>
                  </a:lnTo>
                  <a:lnTo>
                    <a:pt x="234" y="584"/>
                  </a:lnTo>
                  <a:lnTo>
                    <a:pt x="229" y="591"/>
                  </a:lnTo>
                  <a:lnTo>
                    <a:pt x="224" y="596"/>
                  </a:lnTo>
                  <a:lnTo>
                    <a:pt x="219" y="603"/>
                  </a:lnTo>
                  <a:lnTo>
                    <a:pt x="214" y="608"/>
                  </a:lnTo>
                  <a:lnTo>
                    <a:pt x="209" y="613"/>
                  </a:lnTo>
                  <a:lnTo>
                    <a:pt x="202" y="618"/>
                  </a:lnTo>
                  <a:lnTo>
                    <a:pt x="198" y="625"/>
                  </a:lnTo>
                  <a:lnTo>
                    <a:pt x="193" y="628"/>
                  </a:lnTo>
                  <a:lnTo>
                    <a:pt x="187" y="635"/>
                  </a:lnTo>
                  <a:lnTo>
                    <a:pt x="181" y="640"/>
                  </a:lnTo>
                  <a:lnTo>
                    <a:pt x="176" y="645"/>
                  </a:lnTo>
                  <a:lnTo>
                    <a:pt x="171" y="650"/>
                  </a:lnTo>
                  <a:lnTo>
                    <a:pt x="168" y="655"/>
                  </a:lnTo>
                  <a:lnTo>
                    <a:pt x="163" y="661"/>
                  </a:lnTo>
                  <a:lnTo>
                    <a:pt x="158" y="666"/>
                  </a:lnTo>
                  <a:lnTo>
                    <a:pt x="153" y="671"/>
                  </a:lnTo>
                  <a:lnTo>
                    <a:pt x="149" y="676"/>
                  </a:lnTo>
                  <a:lnTo>
                    <a:pt x="144" y="679"/>
                  </a:lnTo>
                  <a:lnTo>
                    <a:pt x="141" y="684"/>
                  </a:lnTo>
                  <a:lnTo>
                    <a:pt x="136" y="688"/>
                  </a:lnTo>
                  <a:lnTo>
                    <a:pt x="132" y="693"/>
                  </a:lnTo>
                  <a:lnTo>
                    <a:pt x="127" y="696"/>
                  </a:lnTo>
                  <a:lnTo>
                    <a:pt x="126" y="700"/>
                  </a:lnTo>
                  <a:lnTo>
                    <a:pt x="117" y="706"/>
                  </a:lnTo>
                  <a:lnTo>
                    <a:pt x="110" y="713"/>
                  </a:lnTo>
                  <a:lnTo>
                    <a:pt x="105" y="720"/>
                  </a:lnTo>
                  <a:lnTo>
                    <a:pt x="100" y="725"/>
                  </a:lnTo>
                  <a:lnTo>
                    <a:pt x="95" y="728"/>
                  </a:lnTo>
                  <a:lnTo>
                    <a:pt x="93" y="732"/>
                  </a:lnTo>
                  <a:lnTo>
                    <a:pt x="85" y="735"/>
                  </a:lnTo>
                  <a:lnTo>
                    <a:pt x="78" y="740"/>
                  </a:lnTo>
                  <a:lnTo>
                    <a:pt x="70" y="744"/>
                  </a:lnTo>
                  <a:lnTo>
                    <a:pt x="63" y="749"/>
                  </a:lnTo>
                  <a:lnTo>
                    <a:pt x="54" y="752"/>
                  </a:lnTo>
                  <a:lnTo>
                    <a:pt x="48" y="754"/>
                  </a:lnTo>
                  <a:lnTo>
                    <a:pt x="41" y="757"/>
                  </a:lnTo>
                  <a:lnTo>
                    <a:pt x="32" y="762"/>
                  </a:lnTo>
                  <a:lnTo>
                    <a:pt x="26" y="764"/>
                  </a:lnTo>
                  <a:lnTo>
                    <a:pt x="20" y="766"/>
                  </a:lnTo>
                  <a:lnTo>
                    <a:pt x="14" y="767"/>
                  </a:lnTo>
                  <a:lnTo>
                    <a:pt x="10" y="771"/>
                  </a:lnTo>
                  <a:lnTo>
                    <a:pt x="0" y="774"/>
                  </a:lnTo>
                  <a:lnTo>
                    <a:pt x="0" y="7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9" name="Freeform 171"/>
            <p:cNvSpPr>
              <a:spLocks/>
            </p:cNvSpPr>
            <p:nvPr/>
          </p:nvSpPr>
          <p:spPr bwMode="auto">
            <a:xfrm>
              <a:off x="2767013" y="3975100"/>
              <a:ext cx="193675" cy="161925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3" y="75"/>
                </a:cxn>
                <a:cxn ang="0">
                  <a:pos x="8" y="72"/>
                </a:cxn>
                <a:cxn ang="0">
                  <a:pos x="13" y="68"/>
                </a:cxn>
                <a:cxn ang="0">
                  <a:pos x="19" y="65"/>
                </a:cxn>
                <a:cxn ang="0">
                  <a:pos x="24" y="61"/>
                </a:cxn>
                <a:cxn ang="0">
                  <a:pos x="30" y="56"/>
                </a:cxn>
                <a:cxn ang="0">
                  <a:pos x="35" y="53"/>
                </a:cxn>
                <a:cxn ang="0">
                  <a:pos x="42" y="50"/>
                </a:cxn>
                <a:cxn ang="0">
                  <a:pos x="47" y="45"/>
                </a:cxn>
                <a:cxn ang="0">
                  <a:pos x="54" y="41"/>
                </a:cxn>
                <a:cxn ang="0">
                  <a:pos x="59" y="38"/>
                </a:cxn>
                <a:cxn ang="0">
                  <a:pos x="64" y="33"/>
                </a:cxn>
                <a:cxn ang="0">
                  <a:pos x="69" y="29"/>
                </a:cxn>
                <a:cxn ang="0">
                  <a:pos x="76" y="26"/>
                </a:cxn>
                <a:cxn ang="0">
                  <a:pos x="81" y="21"/>
                </a:cxn>
                <a:cxn ang="0">
                  <a:pos x="88" y="19"/>
                </a:cxn>
                <a:cxn ang="0">
                  <a:pos x="93" y="16"/>
                </a:cxn>
                <a:cxn ang="0">
                  <a:pos x="96" y="12"/>
                </a:cxn>
                <a:cxn ang="0">
                  <a:pos x="102" y="11"/>
                </a:cxn>
                <a:cxn ang="0">
                  <a:pos x="105" y="7"/>
                </a:cxn>
                <a:cxn ang="0">
                  <a:pos x="113" y="4"/>
                </a:cxn>
                <a:cxn ang="0">
                  <a:pos x="119" y="2"/>
                </a:cxn>
                <a:cxn ang="0">
                  <a:pos x="122" y="0"/>
                </a:cxn>
                <a:cxn ang="0">
                  <a:pos x="122" y="2"/>
                </a:cxn>
                <a:cxn ang="0">
                  <a:pos x="120" y="4"/>
                </a:cxn>
                <a:cxn ang="0">
                  <a:pos x="115" y="11"/>
                </a:cxn>
                <a:cxn ang="0">
                  <a:pos x="108" y="17"/>
                </a:cxn>
                <a:cxn ang="0">
                  <a:pos x="102" y="24"/>
                </a:cxn>
                <a:cxn ang="0">
                  <a:pos x="93" y="33"/>
                </a:cxn>
                <a:cxn ang="0">
                  <a:pos x="86" y="41"/>
                </a:cxn>
                <a:cxn ang="0">
                  <a:pos x="78" y="48"/>
                </a:cxn>
                <a:cxn ang="0">
                  <a:pos x="71" y="56"/>
                </a:cxn>
                <a:cxn ang="0">
                  <a:pos x="64" y="63"/>
                </a:cxn>
                <a:cxn ang="0">
                  <a:pos x="58" y="72"/>
                </a:cxn>
                <a:cxn ang="0">
                  <a:pos x="51" y="78"/>
                </a:cxn>
                <a:cxn ang="0">
                  <a:pos x="46" y="85"/>
                </a:cxn>
                <a:cxn ang="0">
                  <a:pos x="39" y="90"/>
                </a:cxn>
                <a:cxn ang="0">
                  <a:pos x="34" y="95"/>
                </a:cxn>
                <a:cxn ang="0">
                  <a:pos x="29" y="99"/>
                </a:cxn>
                <a:cxn ang="0">
                  <a:pos x="25" y="100"/>
                </a:cxn>
                <a:cxn ang="0">
                  <a:pos x="22" y="102"/>
                </a:cxn>
                <a:cxn ang="0">
                  <a:pos x="20" y="102"/>
                </a:cxn>
                <a:cxn ang="0">
                  <a:pos x="12" y="97"/>
                </a:cxn>
                <a:cxn ang="0">
                  <a:pos x="5" y="89"/>
                </a:cxn>
                <a:cxn ang="0">
                  <a:pos x="2" y="82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122" h="102">
                  <a:moveTo>
                    <a:pt x="0" y="80"/>
                  </a:moveTo>
                  <a:lnTo>
                    <a:pt x="3" y="75"/>
                  </a:lnTo>
                  <a:lnTo>
                    <a:pt x="8" y="72"/>
                  </a:lnTo>
                  <a:lnTo>
                    <a:pt x="13" y="68"/>
                  </a:lnTo>
                  <a:lnTo>
                    <a:pt x="19" y="65"/>
                  </a:lnTo>
                  <a:lnTo>
                    <a:pt x="24" y="61"/>
                  </a:lnTo>
                  <a:lnTo>
                    <a:pt x="30" y="56"/>
                  </a:lnTo>
                  <a:lnTo>
                    <a:pt x="35" y="53"/>
                  </a:lnTo>
                  <a:lnTo>
                    <a:pt x="42" y="50"/>
                  </a:lnTo>
                  <a:lnTo>
                    <a:pt x="47" y="45"/>
                  </a:lnTo>
                  <a:lnTo>
                    <a:pt x="54" y="41"/>
                  </a:lnTo>
                  <a:lnTo>
                    <a:pt x="59" y="38"/>
                  </a:lnTo>
                  <a:lnTo>
                    <a:pt x="64" y="33"/>
                  </a:lnTo>
                  <a:lnTo>
                    <a:pt x="69" y="29"/>
                  </a:lnTo>
                  <a:lnTo>
                    <a:pt x="76" y="26"/>
                  </a:lnTo>
                  <a:lnTo>
                    <a:pt x="81" y="21"/>
                  </a:lnTo>
                  <a:lnTo>
                    <a:pt x="88" y="19"/>
                  </a:lnTo>
                  <a:lnTo>
                    <a:pt x="93" y="16"/>
                  </a:lnTo>
                  <a:lnTo>
                    <a:pt x="96" y="12"/>
                  </a:lnTo>
                  <a:lnTo>
                    <a:pt x="102" y="11"/>
                  </a:lnTo>
                  <a:lnTo>
                    <a:pt x="105" y="7"/>
                  </a:lnTo>
                  <a:lnTo>
                    <a:pt x="113" y="4"/>
                  </a:lnTo>
                  <a:lnTo>
                    <a:pt x="119" y="2"/>
                  </a:lnTo>
                  <a:lnTo>
                    <a:pt x="122" y="0"/>
                  </a:lnTo>
                  <a:lnTo>
                    <a:pt x="122" y="2"/>
                  </a:lnTo>
                  <a:lnTo>
                    <a:pt x="120" y="4"/>
                  </a:lnTo>
                  <a:lnTo>
                    <a:pt x="115" y="11"/>
                  </a:lnTo>
                  <a:lnTo>
                    <a:pt x="108" y="17"/>
                  </a:lnTo>
                  <a:lnTo>
                    <a:pt x="102" y="24"/>
                  </a:lnTo>
                  <a:lnTo>
                    <a:pt x="93" y="33"/>
                  </a:lnTo>
                  <a:lnTo>
                    <a:pt x="86" y="41"/>
                  </a:lnTo>
                  <a:lnTo>
                    <a:pt x="78" y="48"/>
                  </a:lnTo>
                  <a:lnTo>
                    <a:pt x="71" y="56"/>
                  </a:lnTo>
                  <a:lnTo>
                    <a:pt x="64" y="63"/>
                  </a:lnTo>
                  <a:lnTo>
                    <a:pt x="58" y="72"/>
                  </a:lnTo>
                  <a:lnTo>
                    <a:pt x="51" y="78"/>
                  </a:lnTo>
                  <a:lnTo>
                    <a:pt x="46" y="85"/>
                  </a:lnTo>
                  <a:lnTo>
                    <a:pt x="39" y="90"/>
                  </a:lnTo>
                  <a:lnTo>
                    <a:pt x="34" y="95"/>
                  </a:lnTo>
                  <a:lnTo>
                    <a:pt x="29" y="99"/>
                  </a:lnTo>
                  <a:lnTo>
                    <a:pt x="25" y="100"/>
                  </a:lnTo>
                  <a:lnTo>
                    <a:pt x="22" y="102"/>
                  </a:lnTo>
                  <a:lnTo>
                    <a:pt x="20" y="102"/>
                  </a:lnTo>
                  <a:lnTo>
                    <a:pt x="12" y="97"/>
                  </a:lnTo>
                  <a:lnTo>
                    <a:pt x="5" y="89"/>
                  </a:lnTo>
                  <a:lnTo>
                    <a:pt x="2" y="82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0" name="Freeform 172"/>
            <p:cNvSpPr>
              <a:spLocks/>
            </p:cNvSpPr>
            <p:nvPr/>
          </p:nvSpPr>
          <p:spPr bwMode="auto">
            <a:xfrm>
              <a:off x="2468563" y="3659188"/>
              <a:ext cx="163513" cy="677863"/>
            </a:xfrm>
            <a:custGeom>
              <a:avLst/>
              <a:gdLst/>
              <a:ahLst/>
              <a:cxnLst>
                <a:cxn ang="0">
                  <a:pos x="18" y="13"/>
                </a:cxn>
                <a:cxn ang="0">
                  <a:pos x="25" y="33"/>
                </a:cxn>
                <a:cxn ang="0">
                  <a:pos x="35" y="52"/>
                </a:cxn>
                <a:cxn ang="0">
                  <a:pos x="44" y="71"/>
                </a:cxn>
                <a:cxn ang="0">
                  <a:pos x="54" y="88"/>
                </a:cxn>
                <a:cxn ang="0">
                  <a:pos x="64" y="106"/>
                </a:cxn>
                <a:cxn ang="0">
                  <a:pos x="73" y="123"/>
                </a:cxn>
                <a:cxn ang="0">
                  <a:pos x="81" y="140"/>
                </a:cxn>
                <a:cxn ang="0">
                  <a:pos x="90" y="159"/>
                </a:cxn>
                <a:cxn ang="0">
                  <a:pos x="95" y="177"/>
                </a:cxn>
                <a:cxn ang="0">
                  <a:pos x="101" y="198"/>
                </a:cxn>
                <a:cxn ang="0">
                  <a:pos x="103" y="216"/>
                </a:cxn>
                <a:cxn ang="0">
                  <a:pos x="103" y="230"/>
                </a:cxn>
                <a:cxn ang="0">
                  <a:pos x="101" y="244"/>
                </a:cxn>
                <a:cxn ang="0">
                  <a:pos x="101" y="259"/>
                </a:cxn>
                <a:cxn ang="0">
                  <a:pos x="100" y="274"/>
                </a:cxn>
                <a:cxn ang="0">
                  <a:pos x="96" y="289"/>
                </a:cxn>
                <a:cxn ang="0">
                  <a:pos x="93" y="306"/>
                </a:cxn>
                <a:cxn ang="0">
                  <a:pos x="91" y="321"/>
                </a:cxn>
                <a:cxn ang="0">
                  <a:pos x="86" y="338"/>
                </a:cxn>
                <a:cxn ang="0">
                  <a:pos x="85" y="354"/>
                </a:cxn>
                <a:cxn ang="0">
                  <a:pos x="79" y="367"/>
                </a:cxn>
                <a:cxn ang="0">
                  <a:pos x="76" y="381"/>
                </a:cxn>
                <a:cxn ang="0">
                  <a:pos x="71" y="396"/>
                </a:cxn>
                <a:cxn ang="0">
                  <a:pos x="66" y="416"/>
                </a:cxn>
                <a:cxn ang="0">
                  <a:pos x="59" y="425"/>
                </a:cxn>
                <a:cxn ang="0">
                  <a:pos x="57" y="425"/>
                </a:cxn>
                <a:cxn ang="0">
                  <a:pos x="57" y="415"/>
                </a:cxn>
                <a:cxn ang="0">
                  <a:pos x="59" y="399"/>
                </a:cxn>
                <a:cxn ang="0">
                  <a:pos x="63" y="381"/>
                </a:cxn>
                <a:cxn ang="0">
                  <a:pos x="68" y="362"/>
                </a:cxn>
                <a:cxn ang="0">
                  <a:pos x="74" y="342"/>
                </a:cxn>
                <a:cxn ang="0">
                  <a:pos x="81" y="321"/>
                </a:cxn>
                <a:cxn ang="0">
                  <a:pos x="85" y="301"/>
                </a:cxn>
                <a:cxn ang="0">
                  <a:pos x="90" y="279"/>
                </a:cxn>
                <a:cxn ang="0">
                  <a:pos x="91" y="260"/>
                </a:cxn>
                <a:cxn ang="0">
                  <a:pos x="93" y="240"/>
                </a:cxn>
                <a:cxn ang="0">
                  <a:pos x="91" y="221"/>
                </a:cxn>
                <a:cxn ang="0">
                  <a:pos x="86" y="203"/>
                </a:cxn>
                <a:cxn ang="0">
                  <a:pos x="79" y="186"/>
                </a:cxn>
                <a:cxn ang="0">
                  <a:pos x="73" y="167"/>
                </a:cxn>
                <a:cxn ang="0">
                  <a:pos x="63" y="149"/>
                </a:cxn>
                <a:cxn ang="0">
                  <a:pos x="56" y="132"/>
                </a:cxn>
                <a:cxn ang="0">
                  <a:pos x="46" y="115"/>
                </a:cxn>
                <a:cxn ang="0">
                  <a:pos x="37" y="99"/>
                </a:cxn>
                <a:cxn ang="0">
                  <a:pos x="29" y="84"/>
                </a:cxn>
                <a:cxn ang="0">
                  <a:pos x="20" y="69"/>
                </a:cxn>
                <a:cxn ang="0">
                  <a:pos x="12" y="54"/>
                </a:cxn>
                <a:cxn ang="0">
                  <a:pos x="3" y="33"/>
                </a:cxn>
                <a:cxn ang="0">
                  <a:pos x="0" y="20"/>
                </a:cxn>
                <a:cxn ang="0">
                  <a:pos x="5" y="10"/>
                </a:cxn>
                <a:cxn ang="0">
                  <a:pos x="13" y="0"/>
                </a:cxn>
              </a:cxnLst>
              <a:rect l="0" t="0" r="r" b="b"/>
              <a:pathLst>
                <a:path w="103" h="427">
                  <a:moveTo>
                    <a:pt x="15" y="0"/>
                  </a:moveTo>
                  <a:lnTo>
                    <a:pt x="17" y="6"/>
                  </a:lnTo>
                  <a:lnTo>
                    <a:pt x="18" y="13"/>
                  </a:lnTo>
                  <a:lnTo>
                    <a:pt x="22" y="20"/>
                  </a:lnTo>
                  <a:lnTo>
                    <a:pt x="24" y="27"/>
                  </a:lnTo>
                  <a:lnTo>
                    <a:pt x="25" y="33"/>
                  </a:lnTo>
                  <a:lnTo>
                    <a:pt x="29" y="40"/>
                  </a:lnTo>
                  <a:lnTo>
                    <a:pt x="32" y="45"/>
                  </a:lnTo>
                  <a:lnTo>
                    <a:pt x="35" y="52"/>
                  </a:lnTo>
                  <a:lnTo>
                    <a:pt x="39" y="59"/>
                  </a:lnTo>
                  <a:lnTo>
                    <a:pt x="40" y="64"/>
                  </a:lnTo>
                  <a:lnTo>
                    <a:pt x="44" y="71"/>
                  </a:lnTo>
                  <a:lnTo>
                    <a:pt x="49" y="76"/>
                  </a:lnTo>
                  <a:lnTo>
                    <a:pt x="51" y="83"/>
                  </a:lnTo>
                  <a:lnTo>
                    <a:pt x="54" y="88"/>
                  </a:lnTo>
                  <a:lnTo>
                    <a:pt x="57" y="94"/>
                  </a:lnTo>
                  <a:lnTo>
                    <a:pt x="61" y="99"/>
                  </a:lnTo>
                  <a:lnTo>
                    <a:pt x="64" y="106"/>
                  </a:lnTo>
                  <a:lnTo>
                    <a:pt x="66" y="111"/>
                  </a:lnTo>
                  <a:lnTo>
                    <a:pt x="69" y="118"/>
                  </a:lnTo>
                  <a:lnTo>
                    <a:pt x="73" y="123"/>
                  </a:lnTo>
                  <a:lnTo>
                    <a:pt x="74" y="128"/>
                  </a:lnTo>
                  <a:lnTo>
                    <a:pt x="78" y="135"/>
                  </a:lnTo>
                  <a:lnTo>
                    <a:pt x="81" y="140"/>
                  </a:lnTo>
                  <a:lnTo>
                    <a:pt x="85" y="147"/>
                  </a:lnTo>
                  <a:lnTo>
                    <a:pt x="86" y="152"/>
                  </a:lnTo>
                  <a:lnTo>
                    <a:pt x="90" y="159"/>
                  </a:lnTo>
                  <a:lnTo>
                    <a:pt x="91" y="164"/>
                  </a:lnTo>
                  <a:lnTo>
                    <a:pt x="93" y="171"/>
                  </a:lnTo>
                  <a:lnTo>
                    <a:pt x="95" y="177"/>
                  </a:lnTo>
                  <a:lnTo>
                    <a:pt x="98" y="184"/>
                  </a:lnTo>
                  <a:lnTo>
                    <a:pt x="100" y="191"/>
                  </a:lnTo>
                  <a:lnTo>
                    <a:pt x="101" y="198"/>
                  </a:lnTo>
                  <a:lnTo>
                    <a:pt x="103" y="205"/>
                  </a:lnTo>
                  <a:lnTo>
                    <a:pt x="103" y="211"/>
                  </a:lnTo>
                  <a:lnTo>
                    <a:pt x="103" y="216"/>
                  </a:lnTo>
                  <a:lnTo>
                    <a:pt x="103" y="220"/>
                  </a:lnTo>
                  <a:lnTo>
                    <a:pt x="103" y="225"/>
                  </a:lnTo>
                  <a:lnTo>
                    <a:pt x="103" y="230"/>
                  </a:lnTo>
                  <a:lnTo>
                    <a:pt x="103" y="233"/>
                  </a:lnTo>
                  <a:lnTo>
                    <a:pt x="103" y="238"/>
                  </a:lnTo>
                  <a:lnTo>
                    <a:pt x="101" y="244"/>
                  </a:lnTo>
                  <a:lnTo>
                    <a:pt x="101" y="249"/>
                  </a:lnTo>
                  <a:lnTo>
                    <a:pt x="101" y="254"/>
                  </a:lnTo>
                  <a:lnTo>
                    <a:pt x="101" y="259"/>
                  </a:lnTo>
                  <a:lnTo>
                    <a:pt x="100" y="264"/>
                  </a:lnTo>
                  <a:lnTo>
                    <a:pt x="100" y="269"/>
                  </a:lnTo>
                  <a:lnTo>
                    <a:pt x="100" y="274"/>
                  </a:lnTo>
                  <a:lnTo>
                    <a:pt x="98" y="279"/>
                  </a:lnTo>
                  <a:lnTo>
                    <a:pt x="98" y="284"/>
                  </a:lnTo>
                  <a:lnTo>
                    <a:pt x="96" y="289"/>
                  </a:lnTo>
                  <a:lnTo>
                    <a:pt x="95" y="294"/>
                  </a:lnTo>
                  <a:lnTo>
                    <a:pt x="95" y="299"/>
                  </a:lnTo>
                  <a:lnTo>
                    <a:pt x="93" y="306"/>
                  </a:lnTo>
                  <a:lnTo>
                    <a:pt x="93" y="311"/>
                  </a:lnTo>
                  <a:lnTo>
                    <a:pt x="91" y="316"/>
                  </a:lnTo>
                  <a:lnTo>
                    <a:pt x="91" y="321"/>
                  </a:lnTo>
                  <a:lnTo>
                    <a:pt x="90" y="327"/>
                  </a:lnTo>
                  <a:lnTo>
                    <a:pt x="88" y="332"/>
                  </a:lnTo>
                  <a:lnTo>
                    <a:pt x="86" y="338"/>
                  </a:lnTo>
                  <a:lnTo>
                    <a:pt x="86" y="343"/>
                  </a:lnTo>
                  <a:lnTo>
                    <a:pt x="85" y="349"/>
                  </a:lnTo>
                  <a:lnTo>
                    <a:pt x="85" y="354"/>
                  </a:lnTo>
                  <a:lnTo>
                    <a:pt x="83" y="359"/>
                  </a:lnTo>
                  <a:lnTo>
                    <a:pt x="81" y="364"/>
                  </a:lnTo>
                  <a:lnTo>
                    <a:pt x="79" y="367"/>
                  </a:lnTo>
                  <a:lnTo>
                    <a:pt x="79" y="372"/>
                  </a:lnTo>
                  <a:lnTo>
                    <a:pt x="76" y="376"/>
                  </a:lnTo>
                  <a:lnTo>
                    <a:pt x="76" y="381"/>
                  </a:lnTo>
                  <a:lnTo>
                    <a:pt x="74" y="384"/>
                  </a:lnTo>
                  <a:lnTo>
                    <a:pt x="74" y="389"/>
                  </a:lnTo>
                  <a:lnTo>
                    <a:pt x="71" y="396"/>
                  </a:lnTo>
                  <a:lnTo>
                    <a:pt x="69" y="403"/>
                  </a:lnTo>
                  <a:lnTo>
                    <a:pt x="66" y="410"/>
                  </a:lnTo>
                  <a:lnTo>
                    <a:pt x="66" y="416"/>
                  </a:lnTo>
                  <a:lnTo>
                    <a:pt x="63" y="420"/>
                  </a:lnTo>
                  <a:lnTo>
                    <a:pt x="61" y="423"/>
                  </a:lnTo>
                  <a:lnTo>
                    <a:pt x="59" y="425"/>
                  </a:lnTo>
                  <a:lnTo>
                    <a:pt x="59" y="427"/>
                  </a:lnTo>
                  <a:lnTo>
                    <a:pt x="57" y="425"/>
                  </a:lnTo>
                  <a:lnTo>
                    <a:pt x="57" y="425"/>
                  </a:lnTo>
                  <a:lnTo>
                    <a:pt x="57" y="423"/>
                  </a:lnTo>
                  <a:lnTo>
                    <a:pt x="57" y="420"/>
                  </a:lnTo>
                  <a:lnTo>
                    <a:pt x="57" y="415"/>
                  </a:lnTo>
                  <a:lnTo>
                    <a:pt x="57" y="410"/>
                  </a:lnTo>
                  <a:lnTo>
                    <a:pt x="57" y="404"/>
                  </a:lnTo>
                  <a:lnTo>
                    <a:pt x="59" y="399"/>
                  </a:lnTo>
                  <a:lnTo>
                    <a:pt x="59" y="393"/>
                  </a:lnTo>
                  <a:lnTo>
                    <a:pt x="61" y="388"/>
                  </a:lnTo>
                  <a:lnTo>
                    <a:pt x="63" y="381"/>
                  </a:lnTo>
                  <a:lnTo>
                    <a:pt x="66" y="376"/>
                  </a:lnTo>
                  <a:lnTo>
                    <a:pt x="66" y="369"/>
                  </a:lnTo>
                  <a:lnTo>
                    <a:pt x="68" y="362"/>
                  </a:lnTo>
                  <a:lnTo>
                    <a:pt x="69" y="355"/>
                  </a:lnTo>
                  <a:lnTo>
                    <a:pt x="73" y="349"/>
                  </a:lnTo>
                  <a:lnTo>
                    <a:pt x="74" y="342"/>
                  </a:lnTo>
                  <a:lnTo>
                    <a:pt x="76" y="335"/>
                  </a:lnTo>
                  <a:lnTo>
                    <a:pt x="78" y="328"/>
                  </a:lnTo>
                  <a:lnTo>
                    <a:pt x="81" y="321"/>
                  </a:lnTo>
                  <a:lnTo>
                    <a:pt x="83" y="315"/>
                  </a:lnTo>
                  <a:lnTo>
                    <a:pt x="83" y="308"/>
                  </a:lnTo>
                  <a:lnTo>
                    <a:pt x="85" y="301"/>
                  </a:lnTo>
                  <a:lnTo>
                    <a:pt x="88" y="294"/>
                  </a:lnTo>
                  <a:lnTo>
                    <a:pt x="88" y="288"/>
                  </a:lnTo>
                  <a:lnTo>
                    <a:pt x="90" y="279"/>
                  </a:lnTo>
                  <a:lnTo>
                    <a:pt x="91" y="272"/>
                  </a:lnTo>
                  <a:lnTo>
                    <a:pt x="91" y="267"/>
                  </a:lnTo>
                  <a:lnTo>
                    <a:pt x="91" y="260"/>
                  </a:lnTo>
                  <a:lnTo>
                    <a:pt x="93" y="254"/>
                  </a:lnTo>
                  <a:lnTo>
                    <a:pt x="93" y="245"/>
                  </a:lnTo>
                  <a:lnTo>
                    <a:pt x="93" y="240"/>
                  </a:lnTo>
                  <a:lnTo>
                    <a:pt x="93" y="233"/>
                  </a:lnTo>
                  <a:lnTo>
                    <a:pt x="91" y="228"/>
                  </a:lnTo>
                  <a:lnTo>
                    <a:pt x="91" y="221"/>
                  </a:lnTo>
                  <a:lnTo>
                    <a:pt x="91" y="216"/>
                  </a:lnTo>
                  <a:lnTo>
                    <a:pt x="88" y="210"/>
                  </a:lnTo>
                  <a:lnTo>
                    <a:pt x="86" y="203"/>
                  </a:lnTo>
                  <a:lnTo>
                    <a:pt x="83" y="196"/>
                  </a:lnTo>
                  <a:lnTo>
                    <a:pt x="83" y="191"/>
                  </a:lnTo>
                  <a:lnTo>
                    <a:pt x="79" y="186"/>
                  </a:lnTo>
                  <a:lnTo>
                    <a:pt x="76" y="179"/>
                  </a:lnTo>
                  <a:lnTo>
                    <a:pt x="74" y="172"/>
                  </a:lnTo>
                  <a:lnTo>
                    <a:pt x="73" y="167"/>
                  </a:lnTo>
                  <a:lnTo>
                    <a:pt x="69" y="160"/>
                  </a:lnTo>
                  <a:lnTo>
                    <a:pt x="66" y="155"/>
                  </a:lnTo>
                  <a:lnTo>
                    <a:pt x="63" y="149"/>
                  </a:lnTo>
                  <a:lnTo>
                    <a:pt x="61" y="144"/>
                  </a:lnTo>
                  <a:lnTo>
                    <a:pt x="57" y="137"/>
                  </a:lnTo>
                  <a:lnTo>
                    <a:pt x="56" y="132"/>
                  </a:lnTo>
                  <a:lnTo>
                    <a:pt x="52" y="127"/>
                  </a:lnTo>
                  <a:lnTo>
                    <a:pt x="49" y="122"/>
                  </a:lnTo>
                  <a:lnTo>
                    <a:pt x="46" y="115"/>
                  </a:lnTo>
                  <a:lnTo>
                    <a:pt x="42" y="110"/>
                  </a:lnTo>
                  <a:lnTo>
                    <a:pt x="40" y="103"/>
                  </a:lnTo>
                  <a:lnTo>
                    <a:pt x="37" y="99"/>
                  </a:lnTo>
                  <a:lnTo>
                    <a:pt x="34" y="93"/>
                  </a:lnTo>
                  <a:lnTo>
                    <a:pt x="32" y="89"/>
                  </a:lnTo>
                  <a:lnTo>
                    <a:pt x="29" y="84"/>
                  </a:lnTo>
                  <a:lnTo>
                    <a:pt x="25" y="79"/>
                  </a:lnTo>
                  <a:lnTo>
                    <a:pt x="24" y="74"/>
                  </a:lnTo>
                  <a:lnTo>
                    <a:pt x="20" y="69"/>
                  </a:lnTo>
                  <a:lnTo>
                    <a:pt x="18" y="66"/>
                  </a:lnTo>
                  <a:lnTo>
                    <a:pt x="15" y="61"/>
                  </a:lnTo>
                  <a:lnTo>
                    <a:pt x="12" y="54"/>
                  </a:lnTo>
                  <a:lnTo>
                    <a:pt x="8" y="47"/>
                  </a:lnTo>
                  <a:lnTo>
                    <a:pt x="5" y="40"/>
                  </a:lnTo>
                  <a:lnTo>
                    <a:pt x="3" y="33"/>
                  </a:lnTo>
                  <a:lnTo>
                    <a:pt x="2" y="28"/>
                  </a:lnTo>
                  <a:lnTo>
                    <a:pt x="2" y="25"/>
                  </a:lnTo>
                  <a:lnTo>
                    <a:pt x="0" y="20"/>
                  </a:lnTo>
                  <a:lnTo>
                    <a:pt x="2" y="16"/>
                  </a:lnTo>
                  <a:lnTo>
                    <a:pt x="2" y="13"/>
                  </a:lnTo>
                  <a:lnTo>
                    <a:pt x="5" y="10"/>
                  </a:lnTo>
                  <a:lnTo>
                    <a:pt x="7" y="5"/>
                  </a:lnTo>
                  <a:lnTo>
                    <a:pt x="10" y="1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1" name="Freeform 174"/>
            <p:cNvSpPr>
              <a:spLocks/>
            </p:cNvSpPr>
            <p:nvPr/>
          </p:nvSpPr>
          <p:spPr bwMode="auto">
            <a:xfrm>
              <a:off x="2840038" y="3381375"/>
              <a:ext cx="160338" cy="1889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96" y="2"/>
                </a:cxn>
                <a:cxn ang="0">
                  <a:pos x="93" y="3"/>
                </a:cxn>
                <a:cxn ang="0">
                  <a:pos x="88" y="5"/>
                </a:cxn>
                <a:cxn ang="0">
                  <a:pos x="84" y="7"/>
                </a:cxn>
                <a:cxn ang="0">
                  <a:pos x="79" y="8"/>
                </a:cxn>
                <a:cxn ang="0">
                  <a:pos x="76" y="12"/>
                </a:cxn>
                <a:cxn ang="0">
                  <a:pos x="71" y="14"/>
                </a:cxn>
                <a:cxn ang="0">
                  <a:pos x="67" y="15"/>
                </a:cxn>
                <a:cxn ang="0">
                  <a:pos x="61" y="20"/>
                </a:cxn>
                <a:cxn ang="0">
                  <a:pos x="54" y="24"/>
                </a:cxn>
                <a:cxn ang="0">
                  <a:pos x="47" y="29"/>
                </a:cxn>
                <a:cxn ang="0">
                  <a:pos x="42" y="32"/>
                </a:cxn>
                <a:cxn ang="0">
                  <a:pos x="37" y="37"/>
                </a:cxn>
                <a:cxn ang="0">
                  <a:pos x="32" y="41"/>
                </a:cxn>
                <a:cxn ang="0">
                  <a:pos x="27" y="44"/>
                </a:cxn>
                <a:cxn ang="0">
                  <a:pos x="23" y="49"/>
                </a:cxn>
                <a:cxn ang="0">
                  <a:pos x="17" y="56"/>
                </a:cxn>
                <a:cxn ang="0">
                  <a:pos x="12" y="64"/>
                </a:cxn>
                <a:cxn ang="0">
                  <a:pos x="6" y="71"/>
                </a:cxn>
                <a:cxn ang="0">
                  <a:pos x="3" y="80"/>
                </a:cxn>
                <a:cxn ang="0">
                  <a:pos x="1" y="85"/>
                </a:cxn>
                <a:cxn ang="0">
                  <a:pos x="0" y="90"/>
                </a:cxn>
                <a:cxn ang="0">
                  <a:pos x="0" y="95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3" y="105"/>
                </a:cxn>
                <a:cxn ang="0">
                  <a:pos x="8" y="110"/>
                </a:cxn>
                <a:cxn ang="0">
                  <a:pos x="17" y="117"/>
                </a:cxn>
                <a:cxn ang="0">
                  <a:pos x="22" y="119"/>
                </a:cxn>
                <a:cxn ang="0">
                  <a:pos x="23" y="117"/>
                </a:cxn>
                <a:cxn ang="0">
                  <a:pos x="23" y="114"/>
                </a:cxn>
                <a:cxn ang="0">
                  <a:pos x="23" y="110"/>
                </a:cxn>
                <a:cxn ang="0">
                  <a:pos x="23" y="105"/>
                </a:cxn>
                <a:cxn ang="0">
                  <a:pos x="27" y="100"/>
                </a:cxn>
                <a:cxn ang="0">
                  <a:pos x="28" y="93"/>
                </a:cxn>
                <a:cxn ang="0">
                  <a:pos x="30" y="88"/>
                </a:cxn>
                <a:cxn ang="0">
                  <a:pos x="32" y="81"/>
                </a:cxn>
                <a:cxn ang="0">
                  <a:pos x="37" y="75"/>
                </a:cxn>
                <a:cxn ang="0">
                  <a:pos x="40" y="66"/>
                </a:cxn>
                <a:cxn ang="0">
                  <a:pos x="44" y="59"/>
                </a:cxn>
                <a:cxn ang="0">
                  <a:pos x="47" y="53"/>
                </a:cxn>
                <a:cxn ang="0">
                  <a:pos x="52" y="46"/>
                </a:cxn>
                <a:cxn ang="0">
                  <a:pos x="56" y="41"/>
                </a:cxn>
                <a:cxn ang="0">
                  <a:pos x="61" y="36"/>
                </a:cxn>
                <a:cxn ang="0">
                  <a:pos x="66" y="30"/>
                </a:cxn>
                <a:cxn ang="0">
                  <a:pos x="69" y="29"/>
                </a:cxn>
                <a:cxn ang="0">
                  <a:pos x="76" y="22"/>
                </a:cxn>
                <a:cxn ang="0">
                  <a:pos x="84" y="15"/>
                </a:cxn>
                <a:cxn ang="0">
                  <a:pos x="88" y="12"/>
                </a:cxn>
                <a:cxn ang="0">
                  <a:pos x="93" y="7"/>
                </a:cxn>
                <a:cxn ang="0">
                  <a:pos x="100" y="2"/>
                </a:cxn>
                <a:cxn ang="0">
                  <a:pos x="101" y="0"/>
                </a:cxn>
                <a:cxn ang="0">
                  <a:pos x="101" y="0"/>
                </a:cxn>
              </a:cxnLst>
              <a:rect l="0" t="0" r="r" b="b"/>
              <a:pathLst>
                <a:path w="101" h="119">
                  <a:moveTo>
                    <a:pt x="101" y="0"/>
                  </a:moveTo>
                  <a:lnTo>
                    <a:pt x="96" y="2"/>
                  </a:lnTo>
                  <a:lnTo>
                    <a:pt x="93" y="3"/>
                  </a:lnTo>
                  <a:lnTo>
                    <a:pt x="88" y="5"/>
                  </a:lnTo>
                  <a:lnTo>
                    <a:pt x="84" y="7"/>
                  </a:lnTo>
                  <a:lnTo>
                    <a:pt x="79" y="8"/>
                  </a:lnTo>
                  <a:lnTo>
                    <a:pt x="76" y="12"/>
                  </a:lnTo>
                  <a:lnTo>
                    <a:pt x="71" y="14"/>
                  </a:lnTo>
                  <a:lnTo>
                    <a:pt x="67" y="15"/>
                  </a:lnTo>
                  <a:lnTo>
                    <a:pt x="61" y="20"/>
                  </a:lnTo>
                  <a:lnTo>
                    <a:pt x="54" y="24"/>
                  </a:lnTo>
                  <a:lnTo>
                    <a:pt x="47" y="29"/>
                  </a:lnTo>
                  <a:lnTo>
                    <a:pt x="42" y="32"/>
                  </a:lnTo>
                  <a:lnTo>
                    <a:pt x="37" y="37"/>
                  </a:lnTo>
                  <a:lnTo>
                    <a:pt x="32" y="41"/>
                  </a:lnTo>
                  <a:lnTo>
                    <a:pt x="27" y="44"/>
                  </a:lnTo>
                  <a:lnTo>
                    <a:pt x="23" y="49"/>
                  </a:lnTo>
                  <a:lnTo>
                    <a:pt x="17" y="56"/>
                  </a:lnTo>
                  <a:lnTo>
                    <a:pt x="12" y="64"/>
                  </a:lnTo>
                  <a:lnTo>
                    <a:pt x="6" y="71"/>
                  </a:lnTo>
                  <a:lnTo>
                    <a:pt x="3" y="80"/>
                  </a:lnTo>
                  <a:lnTo>
                    <a:pt x="1" y="85"/>
                  </a:lnTo>
                  <a:lnTo>
                    <a:pt x="0" y="90"/>
                  </a:lnTo>
                  <a:lnTo>
                    <a:pt x="0" y="95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3" y="105"/>
                  </a:lnTo>
                  <a:lnTo>
                    <a:pt x="8" y="110"/>
                  </a:lnTo>
                  <a:lnTo>
                    <a:pt x="17" y="117"/>
                  </a:lnTo>
                  <a:lnTo>
                    <a:pt x="22" y="119"/>
                  </a:lnTo>
                  <a:lnTo>
                    <a:pt x="23" y="117"/>
                  </a:lnTo>
                  <a:lnTo>
                    <a:pt x="23" y="114"/>
                  </a:lnTo>
                  <a:lnTo>
                    <a:pt x="23" y="110"/>
                  </a:lnTo>
                  <a:lnTo>
                    <a:pt x="23" y="105"/>
                  </a:lnTo>
                  <a:lnTo>
                    <a:pt x="27" y="100"/>
                  </a:lnTo>
                  <a:lnTo>
                    <a:pt x="28" y="93"/>
                  </a:lnTo>
                  <a:lnTo>
                    <a:pt x="30" y="88"/>
                  </a:lnTo>
                  <a:lnTo>
                    <a:pt x="32" y="81"/>
                  </a:lnTo>
                  <a:lnTo>
                    <a:pt x="37" y="75"/>
                  </a:lnTo>
                  <a:lnTo>
                    <a:pt x="40" y="66"/>
                  </a:lnTo>
                  <a:lnTo>
                    <a:pt x="44" y="59"/>
                  </a:lnTo>
                  <a:lnTo>
                    <a:pt x="47" y="53"/>
                  </a:lnTo>
                  <a:lnTo>
                    <a:pt x="52" y="46"/>
                  </a:lnTo>
                  <a:lnTo>
                    <a:pt x="56" y="41"/>
                  </a:lnTo>
                  <a:lnTo>
                    <a:pt x="61" y="36"/>
                  </a:lnTo>
                  <a:lnTo>
                    <a:pt x="66" y="30"/>
                  </a:lnTo>
                  <a:lnTo>
                    <a:pt x="69" y="29"/>
                  </a:lnTo>
                  <a:lnTo>
                    <a:pt x="76" y="22"/>
                  </a:lnTo>
                  <a:lnTo>
                    <a:pt x="84" y="15"/>
                  </a:lnTo>
                  <a:lnTo>
                    <a:pt x="88" y="12"/>
                  </a:lnTo>
                  <a:lnTo>
                    <a:pt x="93" y="7"/>
                  </a:lnTo>
                  <a:lnTo>
                    <a:pt x="100" y="2"/>
                  </a:lnTo>
                  <a:lnTo>
                    <a:pt x="101" y="0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2" name="Freeform 175"/>
            <p:cNvSpPr>
              <a:spLocks/>
            </p:cNvSpPr>
            <p:nvPr/>
          </p:nvSpPr>
          <p:spPr bwMode="auto">
            <a:xfrm>
              <a:off x="2852738" y="3644900"/>
              <a:ext cx="161925" cy="188913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97" y="2"/>
                </a:cxn>
                <a:cxn ang="0">
                  <a:pos x="92" y="3"/>
                </a:cxn>
                <a:cxn ang="0">
                  <a:pos x="87" y="5"/>
                </a:cxn>
                <a:cxn ang="0">
                  <a:pos x="83" y="7"/>
                </a:cxn>
                <a:cxn ang="0">
                  <a:pos x="78" y="9"/>
                </a:cxn>
                <a:cxn ang="0">
                  <a:pos x="75" y="12"/>
                </a:cxn>
                <a:cxn ang="0">
                  <a:pos x="71" y="14"/>
                </a:cxn>
                <a:cxn ang="0">
                  <a:pos x="68" y="17"/>
                </a:cxn>
                <a:cxn ang="0">
                  <a:pos x="59" y="20"/>
                </a:cxn>
                <a:cxn ang="0">
                  <a:pos x="54" y="24"/>
                </a:cxn>
                <a:cxn ang="0">
                  <a:pos x="48" y="29"/>
                </a:cxn>
                <a:cxn ang="0">
                  <a:pos x="42" y="34"/>
                </a:cxn>
                <a:cxn ang="0">
                  <a:pos x="36" y="37"/>
                </a:cxn>
                <a:cxn ang="0">
                  <a:pos x="32" y="41"/>
                </a:cxn>
                <a:cxn ang="0">
                  <a:pos x="27" y="44"/>
                </a:cxn>
                <a:cxn ang="0">
                  <a:pos x="24" y="49"/>
                </a:cxn>
                <a:cxn ang="0">
                  <a:pos x="15" y="58"/>
                </a:cxn>
                <a:cxn ang="0">
                  <a:pos x="12" y="66"/>
                </a:cxn>
                <a:cxn ang="0">
                  <a:pos x="7" y="73"/>
                </a:cxn>
                <a:cxn ang="0">
                  <a:pos x="4" y="80"/>
                </a:cxn>
                <a:cxn ang="0">
                  <a:pos x="0" y="85"/>
                </a:cxn>
                <a:cxn ang="0">
                  <a:pos x="0" y="92"/>
                </a:cxn>
                <a:cxn ang="0">
                  <a:pos x="0" y="95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2" y="105"/>
                </a:cxn>
                <a:cxn ang="0">
                  <a:pos x="7" y="110"/>
                </a:cxn>
                <a:cxn ang="0">
                  <a:pos x="15" y="117"/>
                </a:cxn>
                <a:cxn ang="0">
                  <a:pos x="20" y="119"/>
                </a:cxn>
                <a:cxn ang="0">
                  <a:pos x="22" y="115"/>
                </a:cxn>
                <a:cxn ang="0">
                  <a:pos x="22" y="112"/>
                </a:cxn>
                <a:cxn ang="0">
                  <a:pos x="22" y="108"/>
                </a:cxn>
                <a:cxn ang="0">
                  <a:pos x="22" y="105"/>
                </a:cxn>
                <a:cxn ang="0">
                  <a:pos x="24" y="100"/>
                </a:cxn>
                <a:cxn ang="0">
                  <a:pos x="26" y="93"/>
                </a:cxn>
                <a:cxn ang="0">
                  <a:pos x="29" y="88"/>
                </a:cxn>
                <a:cxn ang="0">
                  <a:pos x="32" y="81"/>
                </a:cxn>
                <a:cxn ang="0">
                  <a:pos x="36" y="75"/>
                </a:cxn>
                <a:cxn ang="0">
                  <a:pos x="39" y="68"/>
                </a:cxn>
                <a:cxn ang="0">
                  <a:pos x="42" y="59"/>
                </a:cxn>
                <a:cxn ang="0">
                  <a:pos x="46" y="53"/>
                </a:cxn>
                <a:cxn ang="0">
                  <a:pos x="51" y="47"/>
                </a:cxn>
                <a:cxn ang="0">
                  <a:pos x="54" y="41"/>
                </a:cxn>
                <a:cxn ang="0">
                  <a:pos x="59" y="36"/>
                </a:cxn>
                <a:cxn ang="0">
                  <a:pos x="63" y="32"/>
                </a:cxn>
                <a:cxn ang="0">
                  <a:pos x="68" y="29"/>
                </a:cxn>
                <a:cxn ang="0">
                  <a:pos x="75" y="22"/>
                </a:cxn>
                <a:cxn ang="0">
                  <a:pos x="83" y="17"/>
                </a:cxn>
                <a:cxn ang="0">
                  <a:pos x="87" y="10"/>
                </a:cxn>
                <a:cxn ang="0">
                  <a:pos x="93" y="7"/>
                </a:cxn>
                <a:cxn ang="0">
                  <a:pos x="98" y="2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19">
                  <a:moveTo>
                    <a:pt x="102" y="0"/>
                  </a:moveTo>
                  <a:lnTo>
                    <a:pt x="97" y="2"/>
                  </a:lnTo>
                  <a:lnTo>
                    <a:pt x="92" y="3"/>
                  </a:lnTo>
                  <a:lnTo>
                    <a:pt x="87" y="5"/>
                  </a:lnTo>
                  <a:lnTo>
                    <a:pt x="83" y="7"/>
                  </a:lnTo>
                  <a:lnTo>
                    <a:pt x="78" y="9"/>
                  </a:lnTo>
                  <a:lnTo>
                    <a:pt x="75" y="12"/>
                  </a:lnTo>
                  <a:lnTo>
                    <a:pt x="71" y="14"/>
                  </a:lnTo>
                  <a:lnTo>
                    <a:pt x="68" y="17"/>
                  </a:lnTo>
                  <a:lnTo>
                    <a:pt x="59" y="20"/>
                  </a:lnTo>
                  <a:lnTo>
                    <a:pt x="54" y="24"/>
                  </a:lnTo>
                  <a:lnTo>
                    <a:pt x="48" y="29"/>
                  </a:lnTo>
                  <a:lnTo>
                    <a:pt x="42" y="34"/>
                  </a:lnTo>
                  <a:lnTo>
                    <a:pt x="36" y="37"/>
                  </a:lnTo>
                  <a:lnTo>
                    <a:pt x="32" y="41"/>
                  </a:lnTo>
                  <a:lnTo>
                    <a:pt x="27" y="44"/>
                  </a:lnTo>
                  <a:lnTo>
                    <a:pt x="24" y="49"/>
                  </a:lnTo>
                  <a:lnTo>
                    <a:pt x="15" y="58"/>
                  </a:lnTo>
                  <a:lnTo>
                    <a:pt x="12" y="66"/>
                  </a:lnTo>
                  <a:lnTo>
                    <a:pt x="7" y="73"/>
                  </a:lnTo>
                  <a:lnTo>
                    <a:pt x="4" y="80"/>
                  </a:lnTo>
                  <a:lnTo>
                    <a:pt x="0" y="85"/>
                  </a:lnTo>
                  <a:lnTo>
                    <a:pt x="0" y="92"/>
                  </a:lnTo>
                  <a:lnTo>
                    <a:pt x="0" y="95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2" y="105"/>
                  </a:lnTo>
                  <a:lnTo>
                    <a:pt x="7" y="110"/>
                  </a:lnTo>
                  <a:lnTo>
                    <a:pt x="15" y="117"/>
                  </a:lnTo>
                  <a:lnTo>
                    <a:pt x="20" y="119"/>
                  </a:lnTo>
                  <a:lnTo>
                    <a:pt x="22" y="115"/>
                  </a:lnTo>
                  <a:lnTo>
                    <a:pt x="22" y="112"/>
                  </a:lnTo>
                  <a:lnTo>
                    <a:pt x="22" y="108"/>
                  </a:lnTo>
                  <a:lnTo>
                    <a:pt x="22" y="105"/>
                  </a:lnTo>
                  <a:lnTo>
                    <a:pt x="24" y="100"/>
                  </a:lnTo>
                  <a:lnTo>
                    <a:pt x="26" y="93"/>
                  </a:lnTo>
                  <a:lnTo>
                    <a:pt x="29" y="88"/>
                  </a:lnTo>
                  <a:lnTo>
                    <a:pt x="32" y="81"/>
                  </a:lnTo>
                  <a:lnTo>
                    <a:pt x="36" y="75"/>
                  </a:lnTo>
                  <a:lnTo>
                    <a:pt x="39" y="68"/>
                  </a:lnTo>
                  <a:lnTo>
                    <a:pt x="42" y="59"/>
                  </a:lnTo>
                  <a:lnTo>
                    <a:pt x="46" y="53"/>
                  </a:lnTo>
                  <a:lnTo>
                    <a:pt x="51" y="47"/>
                  </a:lnTo>
                  <a:lnTo>
                    <a:pt x="54" y="41"/>
                  </a:lnTo>
                  <a:lnTo>
                    <a:pt x="59" y="36"/>
                  </a:lnTo>
                  <a:lnTo>
                    <a:pt x="63" y="32"/>
                  </a:lnTo>
                  <a:lnTo>
                    <a:pt x="68" y="29"/>
                  </a:lnTo>
                  <a:lnTo>
                    <a:pt x="75" y="22"/>
                  </a:lnTo>
                  <a:lnTo>
                    <a:pt x="83" y="17"/>
                  </a:lnTo>
                  <a:lnTo>
                    <a:pt x="87" y="10"/>
                  </a:lnTo>
                  <a:lnTo>
                    <a:pt x="93" y="7"/>
                  </a:lnTo>
                  <a:lnTo>
                    <a:pt x="98" y="2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3" name="Freeform 176"/>
            <p:cNvSpPr>
              <a:spLocks/>
            </p:cNvSpPr>
            <p:nvPr/>
          </p:nvSpPr>
          <p:spPr bwMode="auto">
            <a:xfrm>
              <a:off x="3065463" y="3284538"/>
              <a:ext cx="306388" cy="166688"/>
            </a:xfrm>
            <a:custGeom>
              <a:avLst/>
              <a:gdLst/>
              <a:ahLst/>
              <a:cxnLst>
                <a:cxn ang="0">
                  <a:pos x="8" y="90"/>
                </a:cxn>
                <a:cxn ang="0">
                  <a:pos x="24" y="86"/>
                </a:cxn>
                <a:cxn ang="0">
                  <a:pos x="41" y="81"/>
                </a:cxn>
                <a:cxn ang="0">
                  <a:pos x="53" y="76"/>
                </a:cxn>
                <a:cxn ang="0">
                  <a:pos x="61" y="73"/>
                </a:cxn>
                <a:cxn ang="0">
                  <a:pos x="69" y="69"/>
                </a:cxn>
                <a:cxn ang="0">
                  <a:pos x="78" y="64"/>
                </a:cxn>
                <a:cxn ang="0">
                  <a:pos x="86" y="61"/>
                </a:cxn>
                <a:cxn ang="0">
                  <a:pos x="95" y="56"/>
                </a:cxn>
                <a:cxn ang="0">
                  <a:pos x="108" y="49"/>
                </a:cxn>
                <a:cxn ang="0">
                  <a:pos x="124" y="41"/>
                </a:cxn>
                <a:cxn ang="0">
                  <a:pos x="139" y="32"/>
                </a:cxn>
                <a:cxn ang="0">
                  <a:pos x="153" y="24"/>
                </a:cxn>
                <a:cxn ang="0">
                  <a:pos x="166" y="15"/>
                </a:cxn>
                <a:cxn ang="0">
                  <a:pos x="176" y="10"/>
                </a:cxn>
                <a:cxn ang="0">
                  <a:pos x="188" y="3"/>
                </a:cxn>
                <a:cxn ang="0">
                  <a:pos x="193" y="0"/>
                </a:cxn>
                <a:cxn ang="0">
                  <a:pos x="188" y="7"/>
                </a:cxn>
                <a:cxn ang="0">
                  <a:pos x="178" y="15"/>
                </a:cxn>
                <a:cxn ang="0">
                  <a:pos x="169" y="22"/>
                </a:cxn>
                <a:cxn ang="0">
                  <a:pos x="159" y="30"/>
                </a:cxn>
                <a:cxn ang="0">
                  <a:pos x="151" y="39"/>
                </a:cxn>
                <a:cxn ang="0">
                  <a:pos x="139" y="47"/>
                </a:cxn>
                <a:cxn ang="0">
                  <a:pos x="127" y="56"/>
                </a:cxn>
                <a:cxn ang="0">
                  <a:pos x="115" y="64"/>
                </a:cxn>
                <a:cxn ang="0">
                  <a:pos x="102" y="71"/>
                </a:cxn>
                <a:cxn ang="0">
                  <a:pos x="90" y="78"/>
                </a:cxn>
                <a:cxn ang="0">
                  <a:pos x="78" y="86"/>
                </a:cxn>
                <a:cxn ang="0">
                  <a:pos x="68" y="91"/>
                </a:cxn>
                <a:cxn ang="0">
                  <a:pos x="56" y="98"/>
                </a:cxn>
                <a:cxn ang="0">
                  <a:pos x="47" y="102"/>
                </a:cxn>
                <a:cxn ang="0">
                  <a:pos x="39" y="103"/>
                </a:cxn>
                <a:cxn ang="0">
                  <a:pos x="27" y="105"/>
                </a:cxn>
                <a:cxn ang="0">
                  <a:pos x="17" y="105"/>
                </a:cxn>
                <a:cxn ang="0">
                  <a:pos x="7" y="102"/>
                </a:cxn>
                <a:cxn ang="0">
                  <a:pos x="0" y="93"/>
                </a:cxn>
                <a:cxn ang="0">
                  <a:pos x="2" y="91"/>
                </a:cxn>
              </a:cxnLst>
              <a:rect l="0" t="0" r="r" b="b"/>
              <a:pathLst>
                <a:path w="193" h="105">
                  <a:moveTo>
                    <a:pt x="2" y="91"/>
                  </a:moveTo>
                  <a:lnTo>
                    <a:pt x="8" y="90"/>
                  </a:lnTo>
                  <a:lnTo>
                    <a:pt x="17" y="88"/>
                  </a:lnTo>
                  <a:lnTo>
                    <a:pt x="24" y="86"/>
                  </a:lnTo>
                  <a:lnTo>
                    <a:pt x="32" y="83"/>
                  </a:lnTo>
                  <a:lnTo>
                    <a:pt x="41" y="81"/>
                  </a:lnTo>
                  <a:lnTo>
                    <a:pt x="49" y="78"/>
                  </a:lnTo>
                  <a:lnTo>
                    <a:pt x="53" y="76"/>
                  </a:lnTo>
                  <a:lnTo>
                    <a:pt x="58" y="75"/>
                  </a:lnTo>
                  <a:lnTo>
                    <a:pt x="61" y="73"/>
                  </a:lnTo>
                  <a:lnTo>
                    <a:pt x="66" y="71"/>
                  </a:lnTo>
                  <a:lnTo>
                    <a:pt x="69" y="69"/>
                  </a:lnTo>
                  <a:lnTo>
                    <a:pt x="75" y="66"/>
                  </a:lnTo>
                  <a:lnTo>
                    <a:pt x="78" y="64"/>
                  </a:lnTo>
                  <a:lnTo>
                    <a:pt x="83" y="63"/>
                  </a:lnTo>
                  <a:lnTo>
                    <a:pt x="86" y="61"/>
                  </a:lnTo>
                  <a:lnTo>
                    <a:pt x="92" y="58"/>
                  </a:lnTo>
                  <a:lnTo>
                    <a:pt x="95" y="56"/>
                  </a:lnTo>
                  <a:lnTo>
                    <a:pt x="100" y="54"/>
                  </a:lnTo>
                  <a:lnTo>
                    <a:pt x="108" y="49"/>
                  </a:lnTo>
                  <a:lnTo>
                    <a:pt x="117" y="46"/>
                  </a:lnTo>
                  <a:lnTo>
                    <a:pt x="124" y="41"/>
                  </a:lnTo>
                  <a:lnTo>
                    <a:pt x="132" y="37"/>
                  </a:lnTo>
                  <a:lnTo>
                    <a:pt x="139" y="32"/>
                  </a:lnTo>
                  <a:lnTo>
                    <a:pt x="146" y="27"/>
                  </a:lnTo>
                  <a:lnTo>
                    <a:pt x="153" y="24"/>
                  </a:lnTo>
                  <a:lnTo>
                    <a:pt x="159" y="20"/>
                  </a:lnTo>
                  <a:lnTo>
                    <a:pt x="166" y="15"/>
                  </a:lnTo>
                  <a:lnTo>
                    <a:pt x="171" y="14"/>
                  </a:lnTo>
                  <a:lnTo>
                    <a:pt x="176" y="10"/>
                  </a:lnTo>
                  <a:lnTo>
                    <a:pt x="181" y="7"/>
                  </a:lnTo>
                  <a:lnTo>
                    <a:pt x="188" y="3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193" y="3"/>
                  </a:lnTo>
                  <a:lnTo>
                    <a:pt x="188" y="7"/>
                  </a:lnTo>
                  <a:lnTo>
                    <a:pt x="183" y="14"/>
                  </a:lnTo>
                  <a:lnTo>
                    <a:pt x="178" y="15"/>
                  </a:lnTo>
                  <a:lnTo>
                    <a:pt x="175" y="19"/>
                  </a:lnTo>
                  <a:lnTo>
                    <a:pt x="169" y="22"/>
                  </a:lnTo>
                  <a:lnTo>
                    <a:pt x="166" y="27"/>
                  </a:lnTo>
                  <a:lnTo>
                    <a:pt x="159" y="30"/>
                  </a:lnTo>
                  <a:lnTo>
                    <a:pt x="156" y="34"/>
                  </a:lnTo>
                  <a:lnTo>
                    <a:pt x="151" y="39"/>
                  </a:lnTo>
                  <a:lnTo>
                    <a:pt x="144" y="42"/>
                  </a:lnTo>
                  <a:lnTo>
                    <a:pt x="139" y="47"/>
                  </a:lnTo>
                  <a:lnTo>
                    <a:pt x="134" y="51"/>
                  </a:lnTo>
                  <a:lnTo>
                    <a:pt x="127" y="56"/>
                  </a:lnTo>
                  <a:lnTo>
                    <a:pt x="122" y="59"/>
                  </a:lnTo>
                  <a:lnTo>
                    <a:pt x="115" y="64"/>
                  </a:lnTo>
                  <a:lnTo>
                    <a:pt x="108" y="68"/>
                  </a:lnTo>
                  <a:lnTo>
                    <a:pt x="102" y="71"/>
                  </a:lnTo>
                  <a:lnTo>
                    <a:pt x="97" y="75"/>
                  </a:lnTo>
                  <a:lnTo>
                    <a:pt x="90" y="78"/>
                  </a:lnTo>
                  <a:lnTo>
                    <a:pt x="85" y="83"/>
                  </a:lnTo>
                  <a:lnTo>
                    <a:pt x="78" y="86"/>
                  </a:lnTo>
                  <a:lnTo>
                    <a:pt x="73" y="90"/>
                  </a:lnTo>
                  <a:lnTo>
                    <a:pt x="68" y="91"/>
                  </a:lnTo>
                  <a:lnTo>
                    <a:pt x="61" y="95"/>
                  </a:lnTo>
                  <a:lnTo>
                    <a:pt x="56" y="98"/>
                  </a:lnTo>
                  <a:lnTo>
                    <a:pt x="51" y="100"/>
                  </a:lnTo>
                  <a:lnTo>
                    <a:pt x="47" y="102"/>
                  </a:lnTo>
                  <a:lnTo>
                    <a:pt x="42" y="103"/>
                  </a:lnTo>
                  <a:lnTo>
                    <a:pt x="39" y="103"/>
                  </a:lnTo>
                  <a:lnTo>
                    <a:pt x="36" y="105"/>
                  </a:lnTo>
                  <a:lnTo>
                    <a:pt x="27" y="105"/>
                  </a:lnTo>
                  <a:lnTo>
                    <a:pt x="22" y="105"/>
                  </a:lnTo>
                  <a:lnTo>
                    <a:pt x="17" y="105"/>
                  </a:lnTo>
                  <a:lnTo>
                    <a:pt x="14" y="105"/>
                  </a:lnTo>
                  <a:lnTo>
                    <a:pt x="7" y="102"/>
                  </a:lnTo>
                  <a:lnTo>
                    <a:pt x="3" y="100"/>
                  </a:lnTo>
                  <a:lnTo>
                    <a:pt x="0" y="93"/>
                  </a:lnTo>
                  <a:lnTo>
                    <a:pt x="2" y="91"/>
                  </a:lnTo>
                  <a:lnTo>
                    <a:pt x="2" y="9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" name="Freeform 177"/>
            <p:cNvSpPr>
              <a:spLocks/>
            </p:cNvSpPr>
            <p:nvPr/>
          </p:nvSpPr>
          <p:spPr bwMode="auto">
            <a:xfrm>
              <a:off x="3038475" y="3481388"/>
              <a:ext cx="355600" cy="1603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3" y="13"/>
                </a:cxn>
                <a:cxn ang="0">
                  <a:pos x="5" y="23"/>
                </a:cxn>
                <a:cxn ang="0">
                  <a:pos x="9" y="32"/>
                </a:cxn>
                <a:cxn ang="0">
                  <a:pos x="9" y="40"/>
                </a:cxn>
                <a:cxn ang="0">
                  <a:pos x="10" y="51"/>
                </a:cxn>
                <a:cxn ang="0">
                  <a:pos x="12" y="62"/>
                </a:cxn>
                <a:cxn ang="0">
                  <a:pos x="14" y="78"/>
                </a:cxn>
                <a:cxn ang="0">
                  <a:pos x="15" y="89"/>
                </a:cxn>
                <a:cxn ang="0">
                  <a:pos x="20" y="101"/>
                </a:cxn>
                <a:cxn ang="0">
                  <a:pos x="32" y="101"/>
                </a:cxn>
                <a:cxn ang="0">
                  <a:pos x="42" y="98"/>
                </a:cxn>
                <a:cxn ang="0">
                  <a:pos x="53" y="96"/>
                </a:cxn>
                <a:cxn ang="0">
                  <a:pos x="64" y="95"/>
                </a:cxn>
                <a:cxn ang="0">
                  <a:pos x="76" y="93"/>
                </a:cxn>
                <a:cxn ang="0">
                  <a:pos x="92" y="91"/>
                </a:cxn>
                <a:cxn ang="0">
                  <a:pos x="105" y="88"/>
                </a:cxn>
                <a:cxn ang="0">
                  <a:pos x="120" y="86"/>
                </a:cxn>
                <a:cxn ang="0">
                  <a:pos x="134" y="81"/>
                </a:cxn>
                <a:cxn ang="0">
                  <a:pos x="149" y="78"/>
                </a:cxn>
                <a:cxn ang="0">
                  <a:pos x="164" y="74"/>
                </a:cxn>
                <a:cxn ang="0">
                  <a:pos x="178" y="69"/>
                </a:cxn>
                <a:cxn ang="0">
                  <a:pos x="192" y="64"/>
                </a:cxn>
                <a:cxn ang="0">
                  <a:pos x="202" y="59"/>
                </a:cxn>
                <a:cxn ang="0">
                  <a:pos x="212" y="54"/>
                </a:cxn>
                <a:cxn ang="0">
                  <a:pos x="222" y="45"/>
                </a:cxn>
                <a:cxn ang="0">
                  <a:pos x="222" y="44"/>
                </a:cxn>
                <a:cxn ang="0">
                  <a:pos x="217" y="44"/>
                </a:cxn>
                <a:cxn ang="0">
                  <a:pos x="207" y="47"/>
                </a:cxn>
                <a:cxn ang="0">
                  <a:pos x="193" y="51"/>
                </a:cxn>
                <a:cxn ang="0">
                  <a:pos x="180" y="56"/>
                </a:cxn>
                <a:cxn ang="0">
                  <a:pos x="164" y="61"/>
                </a:cxn>
                <a:cxn ang="0">
                  <a:pos x="151" y="66"/>
                </a:cxn>
                <a:cxn ang="0">
                  <a:pos x="142" y="69"/>
                </a:cxn>
                <a:cxn ang="0">
                  <a:pos x="134" y="71"/>
                </a:cxn>
                <a:cxn ang="0">
                  <a:pos x="124" y="74"/>
                </a:cxn>
                <a:cxn ang="0">
                  <a:pos x="115" y="76"/>
                </a:cxn>
                <a:cxn ang="0">
                  <a:pos x="107" y="78"/>
                </a:cxn>
                <a:cxn ang="0">
                  <a:pos x="93" y="83"/>
                </a:cxn>
                <a:cxn ang="0">
                  <a:pos x="81" y="86"/>
                </a:cxn>
                <a:cxn ang="0">
                  <a:pos x="73" y="86"/>
                </a:cxn>
                <a:cxn ang="0">
                  <a:pos x="61" y="89"/>
                </a:cxn>
                <a:cxn ang="0">
                  <a:pos x="49" y="89"/>
                </a:cxn>
                <a:cxn ang="0">
                  <a:pos x="41" y="89"/>
                </a:cxn>
                <a:cxn ang="0">
                  <a:pos x="36" y="86"/>
                </a:cxn>
                <a:cxn ang="0">
                  <a:pos x="34" y="79"/>
                </a:cxn>
                <a:cxn ang="0">
                  <a:pos x="31" y="69"/>
                </a:cxn>
                <a:cxn ang="0">
                  <a:pos x="27" y="59"/>
                </a:cxn>
                <a:cxn ang="0">
                  <a:pos x="24" y="49"/>
                </a:cxn>
                <a:cxn ang="0">
                  <a:pos x="20" y="37"/>
                </a:cxn>
                <a:cxn ang="0">
                  <a:pos x="15" y="23"/>
                </a:cxn>
                <a:cxn ang="0">
                  <a:pos x="10" y="15"/>
                </a:cxn>
                <a:cxn ang="0">
                  <a:pos x="5" y="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4" h="101">
                  <a:moveTo>
                    <a:pt x="0" y="0"/>
                  </a:moveTo>
                  <a:lnTo>
                    <a:pt x="0" y="5"/>
                  </a:lnTo>
                  <a:lnTo>
                    <a:pt x="2" y="8"/>
                  </a:lnTo>
                  <a:lnTo>
                    <a:pt x="3" y="13"/>
                  </a:lnTo>
                  <a:lnTo>
                    <a:pt x="5" y="18"/>
                  </a:lnTo>
                  <a:lnTo>
                    <a:pt x="5" y="23"/>
                  </a:lnTo>
                  <a:lnTo>
                    <a:pt x="7" y="27"/>
                  </a:lnTo>
                  <a:lnTo>
                    <a:pt x="9" y="32"/>
                  </a:lnTo>
                  <a:lnTo>
                    <a:pt x="9" y="37"/>
                  </a:lnTo>
                  <a:lnTo>
                    <a:pt x="9" y="40"/>
                  </a:lnTo>
                  <a:lnTo>
                    <a:pt x="10" y="45"/>
                  </a:lnTo>
                  <a:lnTo>
                    <a:pt x="10" y="51"/>
                  </a:lnTo>
                  <a:lnTo>
                    <a:pt x="10" y="54"/>
                  </a:lnTo>
                  <a:lnTo>
                    <a:pt x="12" y="62"/>
                  </a:lnTo>
                  <a:lnTo>
                    <a:pt x="14" y="71"/>
                  </a:lnTo>
                  <a:lnTo>
                    <a:pt x="14" y="78"/>
                  </a:lnTo>
                  <a:lnTo>
                    <a:pt x="15" y="84"/>
                  </a:lnTo>
                  <a:lnTo>
                    <a:pt x="15" y="89"/>
                  </a:lnTo>
                  <a:lnTo>
                    <a:pt x="17" y="95"/>
                  </a:lnTo>
                  <a:lnTo>
                    <a:pt x="20" y="101"/>
                  </a:lnTo>
                  <a:lnTo>
                    <a:pt x="27" y="101"/>
                  </a:lnTo>
                  <a:lnTo>
                    <a:pt x="32" y="101"/>
                  </a:lnTo>
                  <a:lnTo>
                    <a:pt x="39" y="100"/>
                  </a:lnTo>
                  <a:lnTo>
                    <a:pt x="42" y="98"/>
                  </a:lnTo>
                  <a:lnTo>
                    <a:pt x="47" y="98"/>
                  </a:lnTo>
                  <a:lnTo>
                    <a:pt x="53" y="96"/>
                  </a:lnTo>
                  <a:lnTo>
                    <a:pt x="59" y="96"/>
                  </a:lnTo>
                  <a:lnTo>
                    <a:pt x="64" y="95"/>
                  </a:lnTo>
                  <a:lnTo>
                    <a:pt x="70" y="95"/>
                  </a:lnTo>
                  <a:lnTo>
                    <a:pt x="76" y="93"/>
                  </a:lnTo>
                  <a:lnTo>
                    <a:pt x="85" y="93"/>
                  </a:lnTo>
                  <a:lnTo>
                    <a:pt x="92" y="91"/>
                  </a:lnTo>
                  <a:lnTo>
                    <a:pt x="98" y="89"/>
                  </a:lnTo>
                  <a:lnTo>
                    <a:pt x="105" y="88"/>
                  </a:lnTo>
                  <a:lnTo>
                    <a:pt x="114" y="88"/>
                  </a:lnTo>
                  <a:lnTo>
                    <a:pt x="120" y="86"/>
                  </a:lnTo>
                  <a:lnTo>
                    <a:pt x="127" y="84"/>
                  </a:lnTo>
                  <a:lnTo>
                    <a:pt x="134" y="81"/>
                  </a:lnTo>
                  <a:lnTo>
                    <a:pt x="142" y="79"/>
                  </a:lnTo>
                  <a:lnTo>
                    <a:pt x="149" y="78"/>
                  </a:lnTo>
                  <a:lnTo>
                    <a:pt x="158" y="76"/>
                  </a:lnTo>
                  <a:lnTo>
                    <a:pt x="164" y="74"/>
                  </a:lnTo>
                  <a:lnTo>
                    <a:pt x="171" y="73"/>
                  </a:lnTo>
                  <a:lnTo>
                    <a:pt x="178" y="69"/>
                  </a:lnTo>
                  <a:lnTo>
                    <a:pt x="185" y="67"/>
                  </a:lnTo>
                  <a:lnTo>
                    <a:pt x="192" y="64"/>
                  </a:lnTo>
                  <a:lnTo>
                    <a:pt x="197" y="62"/>
                  </a:lnTo>
                  <a:lnTo>
                    <a:pt x="202" y="59"/>
                  </a:lnTo>
                  <a:lnTo>
                    <a:pt x="208" y="57"/>
                  </a:lnTo>
                  <a:lnTo>
                    <a:pt x="212" y="54"/>
                  </a:lnTo>
                  <a:lnTo>
                    <a:pt x="219" y="52"/>
                  </a:lnTo>
                  <a:lnTo>
                    <a:pt x="222" y="45"/>
                  </a:lnTo>
                  <a:lnTo>
                    <a:pt x="224" y="44"/>
                  </a:lnTo>
                  <a:lnTo>
                    <a:pt x="222" y="44"/>
                  </a:lnTo>
                  <a:lnTo>
                    <a:pt x="219" y="44"/>
                  </a:lnTo>
                  <a:lnTo>
                    <a:pt x="217" y="44"/>
                  </a:lnTo>
                  <a:lnTo>
                    <a:pt x="212" y="45"/>
                  </a:lnTo>
                  <a:lnTo>
                    <a:pt x="207" y="47"/>
                  </a:lnTo>
                  <a:lnTo>
                    <a:pt x="202" y="49"/>
                  </a:lnTo>
                  <a:lnTo>
                    <a:pt x="193" y="51"/>
                  </a:lnTo>
                  <a:lnTo>
                    <a:pt x="188" y="52"/>
                  </a:lnTo>
                  <a:lnTo>
                    <a:pt x="180" y="56"/>
                  </a:lnTo>
                  <a:lnTo>
                    <a:pt x="173" y="59"/>
                  </a:lnTo>
                  <a:lnTo>
                    <a:pt x="164" y="61"/>
                  </a:lnTo>
                  <a:lnTo>
                    <a:pt x="156" y="64"/>
                  </a:lnTo>
                  <a:lnTo>
                    <a:pt x="151" y="66"/>
                  </a:lnTo>
                  <a:lnTo>
                    <a:pt x="147" y="67"/>
                  </a:lnTo>
                  <a:lnTo>
                    <a:pt x="142" y="69"/>
                  </a:lnTo>
                  <a:lnTo>
                    <a:pt x="137" y="69"/>
                  </a:lnTo>
                  <a:lnTo>
                    <a:pt x="134" y="71"/>
                  </a:lnTo>
                  <a:lnTo>
                    <a:pt x="129" y="73"/>
                  </a:lnTo>
                  <a:lnTo>
                    <a:pt x="124" y="74"/>
                  </a:lnTo>
                  <a:lnTo>
                    <a:pt x="120" y="76"/>
                  </a:lnTo>
                  <a:lnTo>
                    <a:pt x="115" y="76"/>
                  </a:lnTo>
                  <a:lnTo>
                    <a:pt x="110" y="78"/>
                  </a:lnTo>
                  <a:lnTo>
                    <a:pt x="107" y="78"/>
                  </a:lnTo>
                  <a:lnTo>
                    <a:pt x="102" y="79"/>
                  </a:lnTo>
                  <a:lnTo>
                    <a:pt x="93" y="83"/>
                  </a:lnTo>
                  <a:lnTo>
                    <a:pt x="85" y="86"/>
                  </a:lnTo>
                  <a:lnTo>
                    <a:pt x="81" y="86"/>
                  </a:lnTo>
                  <a:lnTo>
                    <a:pt x="76" y="86"/>
                  </a:lnTo>
                  <a:lnTo>
                    <a:pt x="73" y="86"/>
                  </a:lnTo>
                  <a:lnTo>
                    <a:pt x="70" y="88"/>
                  </a:lnTo>
                  <a:lnTo>
                    <a:pt x="61" y="89"/>
                  </a:lnTo>
                  <a:lnTo>
                    <a:pt x="56" y="89"/>
                  </a:lnTo>
                  <a:lnTo>
                    <a:pt x="49" y="89"/>
                  </a:lnTo>
                  <a:lnTo>
                    <a:pt x="44" y="89"/>
                  </a:lnTo>
                  <a:lnTo>
                    <a:pt x="41" y="89"/>
                  </a:lnTo>
                  <a:lnTo>
                    <a:pt x="37" y="88"/>
                  </a:lnTo>
                  <a:lnTo>
                    <a:pt x="36" y="86"/>
                  </a:lnTo>
                  <a:lnTo>
                    <a:pt x="36" y="84"/>
                  </a:lnTo>
                  <a:lnTo>
                    <a:pt x="34" y="79"/>
                  </a:lnTo>
                  <a:lnTo>
                    <a:pt x="32" y="73"/>
                  </a:lnTo>
                  <a:lnTo>
                    <a:pt x="31" y="69"/>
                  </a:lnTo>
                  <a:lnTo>
                    <a:pt x="29" y="64"/>
                  </a:lnTo>
                  <a:lnTo>
                    <a:pt x="27" y="59"/>
                  </a:lnTo>
                  <a:lnTo>
                    <a:pt x="27" y="54"/>
                  </a:lnTo>
                  <a:lnTo>
                    <a:pt x="24" y="49"/>
                  </a:lnTo>
                  <a:lnTo>
                    <a:pt x="22" y="44"/>
                  </a:lnTo>
                  <a:lnTo>
                    <a:pt x="20" y="37"/>
                  </a:lnTo>
                  <a:lnTo>
                    <a:pt x="19" y="30"/>
                  </a:lnTo>
                  <a:lnTo>
                    <a:pt x="15" y="23"/>
                  </a:lnTo>
                  <a:lnTo>
                    <a:pt x="14" y="18"/>
                  </a:lnTo>
                  <a:lnTo>
                    <a:pt x="10" y="15"/>
                  </a:lnTo>
                  <a:lnTo>
                    <a:pt x="9" y="12"/>
                  </a:lnTo>
                  <a:lnTo>
                    <a:pt x="5" y="6"/>
                  </a:lnTo>
                  <a:lnTo>
                    <a:pt x="3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" name="Freeform 180"/>
            <p:cNvSpPr>
              <a:spLocks/>
            </p:cNvSpPr>
            <p:nvPr/>
          </p:nvSpPr>
          <p:spPr bwMode="auto">
            <a:xfrm>
              <a:off x="2395538" y="3233738"/>
              <a:ext cx="177800" cy="442913"/>
            </a:xfrm>
            <a:custGeom>
              <a:avLst/>
              <a:gdLst/>
              <a:ahLst/>
              <a:cxnLst>
                <a:cxn ang="0">
                  <a:pos x="3" y="257"/>
                </a:cxn>
                <a:cxn ang="0">
                  <a:pos x="15" y="247"/>
                </a:cxn>
                <a:cxn ang="0">
                  <a:pos x="25" y="237"/>
                </a:cxn>
                <a:cxn ang="0">
                  <a:pos x="36" y="227"/>
                </a:cxn>
                <a:cxn ang="0">
                  <a:pos x="44" y="217"/>
                </a:cxn>
                <a:cxn ang="0">
                  <a:pos x="53" y="205"/>
                </a:cxn>
                <a:cxn ang="0">
                  <a:pos x="61" y="191"/>
                </a:cxn>
                <a:cxn ang="0">
                  <a:pos x="70" y="179"/>
                </a:cxn>
                <a:cxn ang="0">
                  <a:pos x="78" y="168"/>
                </a:cxn>
                <a:cxn ang="0">
                  <a:pos x="83" y="154"/>
                </a:cxn>
                <a:cxn ang="0">
                  <a:pos x="88" y="139"/>
                </a:cxn>
                <a:cxn ang="0">
                  <a:pos x="93" y="125"/>
                </a:cxn>
                <a:cxn ang="0">
                  <a:pos x="95" y="112"/>
                </a:cxn>
                <a:cxn ang="0">
                  <a:pos x="98" y="96"/>
                </a:cxn>
                <a:cxn ang="0">
                  <a:pos x="100" y="81"/>
                </a:cxn>
                <a:cxn ang="0">
                  <a:pos x="100" y="64"/>
                </a:cxn>
                <a:cxn ang="0">
                  <a:pos x="100" y="49"/>
                </a:cxn>
                <a:cxn ang="0">
                  <a:pos x="98" y="35"/>
                </a:cxn>
                <a:cxn ang="0">
                  <a:pos x="98" y="24"/>
                </a:cxn>
                <a:cxn ang="0">
                  <a:pos x="98" y="15"/>
                </a:cxn>
                <a:cxn ang="0">
                  <a:pos x="100" y="5"/>
                </a:cxn>
                <a:cxn ang="0">
                  <a:pos x="102" y="0"/>
                </a:cxn>
                <a:cxn ang="0">
                  <a:pos x="103" y="0"/>
                </a:cxn>
                <a:cxn ang="0">
                  <a:pos x="107" y="5"/>
                </a:cxn>
                <a:cxn ang="0">
                  <a:pos x="109" y="15"/>
                </a:cxn>
                <a:cxn ang="0">
                  <a:pos x="112" y="29"/>
                </a:cxn>
                <a:cxn ang="0">
                  <a:pos x="112" y="42"/>
                </a:cxn>
                <a:cxn ang="0">
                  <a:pos x="112" y="54"/>
                </a:cxn>
                <a:cxn ang="0">
                  <a:pos x="112" y="62"/>
                </a:cxn>
                <a:cxn ang="0">
                  <a:pos x="112" y="73"/>
                </a:cxn>
                <a:cxn ang="0">
                  <a:pos x="112" y="81"/>
                </a:cxn>
                <a:cxn ang="0">
                  <a:pos x="110" y="90"/>
                </a:cxn>
                <a:cxn ang="0">
                  <a:pos x="109" y="100"/>
                </a:cxn>
                <a:cxn ang="0">
                  <a:pos x="107" y="110"/>
                </a:cxn>
                <a:cxn ang="0">
                  <a:pos x="105" y="120"/>
                </a:cxn>
                <a:cxn ang="0">
                  <a:pos x="102" y="132"/>
                </a:cxn>
                <a:cxn ang="0">
                  <a:pos x="98" y="142"/>
                </a:cxn>
                <a:cxn ang="0">
                  <a:pos x="95" y="152"/>
                </a:cxn>
                <a:cxn ang="0">
                  <a:pos x="92" y="164"/>
                </a:cxn>
                <a:cxn ang="0">
                  <a:pos x="86" y="176"/>
                </a:cxn>
                <a:cxn ang="0">
                  <a:pos x="80" y="188"/>
                </a:cxn>
                <a:cxn ang="0">
                  <a:pos x="75" y="200"/>
                </a:cxn>
                <a:cxn ang="0">
                  <a:pos x="68" y="210"/>
                </a:cxn>
                <a:cxn ang="0">
                  <a:pos x="61" y="220"/>
                </a:cxn>
                <a:cxn ang="0">
                  <a:pos x="56" y="230"/>
                </a:cxn>
                <a:cxn ang="0">
                  <a:pos x="48" y="242"/>
                </a:cxn>
                <a:cxn ang="0">
                  <a:pos x="39" y="256"/>
                </a:cxn>
                <a:cxn ang="0">
                  <a:pos x="31" y="266"/>
                </a:cxn>
                <a:cxn ang="0">
                  <a:pos x="25" y="273"/>
                </a:cxn>
                <a:cxn ang="0">
                  <a:pos x="19" y="278"/>
                </a:cxn>
                <a:cxn ang="0">
                  <a:pos x="0" y="262"/>
                </a:cxn>
              </a:cxnLst>
              <a:rect l="0" t="0" r="r" b="b"/>
              <a:pathLst>
                <a:path w="112" h="279">
                  <a:moveTo>
                    <a:pt x="0" y="262"/>
                  </a:moveTo>
                  <a:lnTo>
                    <a:pt x="3" y="257"/>
                  </a:lnTo>
                  <a:lnTo>
                    <a:pt x="10" y="252"/>
                  </a:lnTo>
                  <a:lnTo>
                    <a:pt x="15" y="247"/>
                  </a:lnTo>
                  <a:lnTo>
                    <a:pt x="20" y="242"/>
                  </a:lnTo>
                  <a:lnTo>
                    <a:pt x="25" y="237"/>
                  </a:lnTo>
                  <a:lnTo>
                    <a:pt x="31" y="232"/>
                  </a:lnTo>
                  <a:lnTo>
                    <a:pt x="36" y="227"/>
                  </a:lnTo>
                  <a:lnTo>
                    <a:pt x="41" y="222"/>
                  </a:lnTo>
                  <a:lnTo>
                    <a:pt x="44" y="217"/>
                  </a:lnTo>
                  <a:lnTo>
                    <a:pt x="49" y="210"/>
                  </a:lnTo>
                  <a:lnTo>
                    <a:pt x="53" y="205"/>
                  </a:lnTo>
                  <a:lnTo>
                    <a:pt x="58" y="200"/>
                  </a:lnTo>
                  <a:lnTo>
                    <a:pt x="61" y="191"/>
                  </a:lnTo>
                  <a:lnTo>
                    <a:pt x="66" y="186"/>
                  </a:lnTo>
                  <a:lnTo>
                    <a:pt x="70" y="179"/>
                  </a:lnTo>
                  <a:lnTo>
                    <a:pt x="75" y="174"/>
                  </a:lnTo>
                  <a:lnTo>
                    <a:pt x="78" y="168"/>
                  </a:lnTo>
                  <a:lnTo>
                    <a:pt x="80" y="161"/>
                  </a:lnTo>
                  <a:lnTo>
                    <a:pt x="83" y="154"/>
                  </a:lnTo>
                  <a:lnTo>
                    <a:pt x="86" y="147"/>
                  </a:lnTo>
                  <a:lnTo>
                    <a:pt x="88" y="139"/>
                  </a:lnTo>
                  <a:lnTo>
                    <a:pt x="90" y="132"/>
                  </a:lnTo>
                  <a:lnTo>
                    <a:pt x="93" y="125"/>
                  </a:lnTo>
                  <a:lnTo>
                    <a:pt x="95" y="118"/>
                  </a:lnTo>
                  <a:lnTo>
                    <a:pt x="95" y="112"/>
                  </a:lnTo>
                  <a:lnTo>
                    <a:pt x="97" y="103"/>
                  </a:lnTo>
                  <a:lnTo>
                    <a:pt x="98" y="96"/>
                  </a:lnTo>
                  <a:lnTo>
                    <a:pt x="100" y="88"/>
                  </a:lnTo>
                  <a:lnTo>
                    <a:pt x="100" y="81"/>
                  </a:lnTo>
                  <a:lnTo>
                    <a:pt x="100" y="73"/>
                  </a:lnTo>
                  <a:lnTo>
                    <a:pt x="100" y="64"/>
                  </a:lnTo>
                  <a:lnTo>
                    <a:pt x="102" y="57"/>
                  </a:lnTo>
                  <a:lnTo>
                    <a:pt x="100" y="49"/>
                  </a:lnTo>
                  <a:lnTo>
                    <a:pt x="100" y="42"/>
                  </a:lnTo>
                  <a:lnTo>
                    <a:pt x="98" y="35"/>
                  </a:lnTo>
                  <a:lnTo>
                    <a:pt x="98" y="29"/>
                  </a:lnTo>
                  <a:lnTo>
                    <a:pt x="98" y="24"/>
                  </a:lnTo>
                  <a:lnTo>
                    <a:pt x="98" y="20"/>
                  </a:lnTo>
                  <a:lnTo>
                    <a:pt x="98" y="15"/>
                  </a:lnTo>
                  <a:lnTo>
                    <a:pt x="100" y="12"/>
                  </a:lnTo>
                  <a:lnTo>
                    <a:pt x="100" y="5"/>
                  </a:lnTo>
                  <a:lnTo>
                    <a:pt x="102" y="1"/>
                  </a:lnTo>
                  <a:lnTo>
                    <a:pt x="102" y="0"/>
                  </a:lnTo>
                  <a:lnTo>
                    <a:pt x="103" y="0"/>
                  </a:lnTo>
                  <a:lnTo>
                    <a:pt x="103" y="0"/>
                  </a:lnTo>
                  <a:lnTo>
                    <a:pt x="105" y="3"/>
                  </a:lnTo>
                  <a:lnTo>
                    <a:pt x="107" y="5"/>
                  </a:lnTo>
                  <a:lnTo>
                    <a:pt x="109" y="10"/>
                  </a:lnTo>
                  <a:lnTo>
                    <a:pt x="109" y="15"/>
                  </a:lnTo>
                  <a:lnTo>
                    <a:pt x="110" y="22"/>
                  </a:lnTo>
                  <a:lnTo>
                    <a:pt x="112" y="29"/>
                  </a:lnTo>
                  <a:lnTo>
                    <a:pt x="112" y="35"/>
                  </a:lnTo>
                  <a:lnTo>
                    <a:pt x="112" y="42"/>
                  </a:lnTo>
                  <a:lnTo>
                    <a:pt x="112" y="51"/>
                  </a:lnTo>
                  <a:lnTo>
                    <a:pt x="112" y="54"/>
                  </a:lnTo>
                  <a:lnTo>
                    <a:pt x="112" y="57"/>
                  </a:lnTo>
                  <a:lnTo>
                    <a:pt x="112" y="62"/>
                  </a:lnTo>
                  <a:lnTo>
                    <a:pt x="112" y="68"/>
                  </a:lnTo>
                  <a:lnTo>
                    <a:pt x="112" y="73"/>
                  </a:lnTo>
                  <a:lnTo>
                    <a:pt x="112" y="76"/>
                  </a:lnTo>
                  <a:lnTo>
                    <a:pt x="112" y="81"/>
                  </a:lnTo>
                  <a:lnTo>
                    <a:pt x="112" y="86"/>
                  </a:lnTo>
                  <a:lnTo>
                    <a:pt x="110" y="90"/>
                  </a:lnTo>
                  <a:lnTo>
                    <a:pt x="110" y="95"/>
                  </a:lnTo>
                  <a:lnTo>
                    <a:pt x="109" y="100"/>
                  </a:lnTo>
                  <a:lnTo>
                    <a:pt x="109" y="107"/>
                  </a:lnTo>
                  <a:lnTo>
                    <a:pt x="107" y="110"/>
                  </a:lnTo>
                  <a:lnTo>
                    <a:pt x="107" y="115"/>
                  </a:lnTo>
                  <a:lnTo>
                    <a:pt x="105" y="120"/>
                  </a:lnTo>
                  <a:lnTo>
                    <a:pt x="103" y="125"/>
                  </a:lnTo>
                  <a:lnTo>
                    <a:pt x="102" y="132"/>
                  </a:lnTo>
                  <a:lnTo>
                    <a:pt x="102" y="137"/>
                  </a:lnTo>
                  <a:lnTo>
                    <a:pt x="98" y="142"/>
                  </a:lnTo>
                  <a:lnTo>
                    <a:pt x="98" y="147"/>
                  </a:lnTo>
                  <a:lnTo>
                    <a:pt x="95" y="152"/>
                  </a:lnTo>
                  <a:lnTo>
                    <a:pt x="93" y="159"/>
                  </a:lnTo>
                  <a:lnTo>
                    <a:pt x="92" y="164"/>
                  </a:lnTo>
                  <a:lnTo>
                    <a:pt x="88" y="171"/>
                  </a:lnTo>
                  <a:lnTo>
                    <a:pt x="86" y="176"/>
                  </a:lnTo>
                  <a:lnTo>
                    <a:pt x="83" y="183"/>
                  </a:lnTo>
                  <a:lnTo>
                    <a:pt x="80" y="188"/>
                  </a:lnTo>
                  <a:lnTo>
                    <a:pt x="78" y="195"/>
                  </a:lnTo>
                  <a:lnTo>
                    <a:pt x="75" y="200"/>
                  </a:lnTo>
                  <a:lnTo>
                    <a:pt x="71" y="205"/>
                  </a:lnTo>
                  <a:lnTo>
                    <a:pt x="68" y="210"/>
                  </a:lnTo>
                  <a:lnTo>
                    <a:pt x="64" y="217"/>
                  </a:lnTo>
                  <a:lnTo>
                    <a:pt x="61" y="220"/>
                  </a:lnTo>
                  <a:lnTo>
                    <a:pt x="59" y="225"/>
                  </a:lnTo>
                  <a:lnTo>
                    <a:pt x="56" y="230"/>
                  </a:lnTo>
                  <a:lnTo>
                    <a:pt x="54" y="234"/>
                  </a:lnTo>
                  <a:lnTo>
                    <a:pt x="48" y="242"/>
                  </a:lnTo>
                  <a:lnTo>
                    <a:pt x="44" y="249"/>
                  </a:lnTo>
                  <a:lnTo>
                    <a:pt x="39" y="256"/>
                  </a:lnTo>
                  <a:lnTo>
                    <a:pt x="36" y="261"/>
                  </a:lnTo>
                  <a:lnTo>
                    <a:pt x="31" y="266"/>
                  </a:lnTo>
                  <a:lnTo>
                    <a:pt x="27" y="269"/>
                  </a:lnTo>
                  <a:lnTo>
                    <a:pt x="25" y="273"/>
                  </a:lnTo>
                  <a:lnTo>
                    <a:pt x="22" y="276"/>
                  </a:lnTo>
                  <a:lnTo>
                    <a:pt x="19" y="278"/>
                  </a:lnTo>
                  <a:lnTo>
                    <a:pt x="19" y="279"/>
                  </a:lnTo>
                  <a:lnTo>
                    <a:pt x="0" y="262"/>
                  </a:lnTo>
                  <a:lnTo>
                    <a:pt x="0" y="26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6" name="Freeform 181"/>
            <p:cNvSpPr>
              <a:spLocks/>
            </p:cNvSpPr>
            <p:nvPr/>
          </p:nvSpPr>
          <p:spPr bwMode="auto">
            <a:xfrm>
              <a:off x="1792288" y="3192463"/>
              <a:ext cx="714375" cy="1657350"/>
            </a:xfrm>
            <a:custGeom>
              <a:avLst/>
              <a:gdLst/>
              <a:ahLst/>
              <a:cxnLst>
                <a:cxn ang="0">
                  <a:pos x="438" y="36"/>
                </a:cxn>
                <a:cxn ang="0">
                  <a:pos x="421" y="63"/>
                </a:cxn>
                <a:cxn ang="0">
                  <a:pos x="399" y="90"/>
                </a:cxn>
                <a:cxn ang="0">
                  <a:pos x="372" y="119"/>
                </a:cxn>
                <a:cxn ang="0">
                  <a:pos x="343" y="148"/>
                </a:cxn>
                <a:cxn ang="0">
                  <a:pos x="312" y="173"/>
                </a:cxn>
                <a:cxn ang="0">
                  <a:pos x="282" y="199"/>
                </a:cxn>
                <a:cxn ang="0">
                  <a:pos x="253" y="221"/>
                </a:cxn>
                <a:cxn ang="0">
                  <a:pos x="214" y="251"/>
                </a:cxn>
                <a:cxn ang="0">
                  <a:pos x="187" y="287"/>
                </a:cxn>
                <a:cxn ang="0">
                  <a:pos x="182" y="312"/>
                </a:cxn>
                <a:cxn ang="0">
                  <a:pos x="180" y="344"/>
                </a:cxn>
                <a:cxn ang="0">
                  <a:pos x="180" y="382"/>
                </a:cxn>
                <a:cxn ang="0">
                  <a:pos x="182" y="424"/>
                </a:cxn>
                <a:cxn ang="0">
                  <a:pos x="184" y="466"/>
                </a:cxn>
                <a:cxn ang="0">
                  <a:pos x="187" y="512"/>
                </a:cxn>
                <a:cxn ang="0">
                  <a:pos x="187" y="558"/>
                </a:cxn>
                <a:cxn ang="0">
                  <a:pos x="184" y="605"/>
                </a:cxn>
                <a:cxn ang="0">
                  <a:pos x="178" y="649"/>
                </a:cxn>
                <a:cxn ang="0">
                  <a:pos x="168" y="692"/>
                </a:cxn>
                <a:cxn ang="0">
                  <a:pos x="156" y="732"/>
                </a:cxn>
                <a:cxn ang="0">
                  <a:pos x="145" y="773"/>
                </a:cxn>
                <a:cxn ang="0">
                  <a:pos x="131" y="812"/>
                </a:cxn>
                <a:cxn ang="0">
                  <a:pos x="116" y="849"/>
                </a:cxn>
                <a:cxn ang="0">
                  <a:pos x="99" y="883"/>
                </a:cxn>
                <a:cxn ang="0">
                  <a:pos x="84" y="917"/>
                </a:cxn>
                <a:cxn ang="0">
                  <a:pos x="67" y="946"/>
                </a:cxn>
                <a:cxn ang="0">
                  <a:pos x="51" y="975"/>
                </a:cxn>
                <a:cxn ang="0">
                  <a:pos x="29" y="1007"/>
                </a:cxn>
                <a:cxn ang="0">
                  <a:pos x="2" y="1041"/>
                </a:cxn>
                <a:cxn ang="0">
                  <a:pos x="16" y="1032"/>
                </a:cxn>
                <a:cxn ang="0">
                  <a:pos x="46" y="1002"/>
                </a:cxn>
                <a:cxn ang="0">
                  <a:pos x="67" y="973"/>
                </a:cxn>
                <a:cxn ang="0">
                  <a:pos x="90" y="939"/>
                </a:cxn>
                <a:cxn ang="0">
                  <a:pos x="114" y="900"/>
                </a:cxn>
                <a:cxn ang="0">
                  <a:pos x="136" y="854"/>
                </a:cxn>
                <a:cxn ang="0">
                  <a:pos x="158" y="807"/>
                </a:cxn>
                <a:cxn ang="0">
                  <a:pos x="173" y="753"/>
                </a:cxn>
                <a:cxn ang="0">
                  <a:pos x="184" y="697"/>
                </a:cxn>
                <a:cxn ang="0">
                  <a:pos x="192" y="637"/>
                </a:cxn>
                <a:cxn ang="0">
                  <a:pos x="197" y="582"/>
                </a:cxn>
                <a:cxn ang="0">
                  <a:pos x="199" y="524"/>
                </a:cxn>
                <a:cxn ang="0">
                  <a:pos x="199" y="471"/>
                </a:cxn>
                <a:cxn ang="0">
                  <a:pos x="197" y="421"/>
                </a:cxn>
                <a:cxn ang="0">
                  <a:pos x="197" y="380"/>
                </a:cxn>
                <a:cxn ang="0">
                  <a:pos x="195" y="344"/>
                </a:cxn>
                <a:cxn ang="0">
                  <a:pos x="195" y="319"/>
                </a:cxn>
                <a:cxn ang="0">
                  <a:pos x="200" y="292"/>
                </a:cxn>
                <a:cxn ang="0">
                  <a:pos x="234" y="258"/>
                </a:cxn>
                <a:cxn ang="0">
                  <a:pos x="282" y="226"/>
                </a:cxn>
                <a:cxn ang="0">
                  <a:pos x="322" y="194"/>
                </a:cxn>
                <a:cxn ang="0">
                  <a:pos x="351" y="168"/>
                </a:cxn>
                <a:cxn ang="0">
                  <a:pos x="382" y="141"/>
                </a:cxn>
                <a:cxn ang="0">
                  <a:pos x="409" y="116"/>
                </a:cxn>
                <a:cxn ang="0">
                  <a:pos x="433" y="87"/>
                </a:cxn>
                <a:cxn ang="0">
                  <a:pos x="444" y="44"/>
                </a:cxn>
                <a:cxn ang="0">
                  <a:pos x="450" y="0"/>
                </a:cxn>
              </a:cxnLst>
              <a:rect l="0" t="0" r="r" b="b"/>
              <a:pathLst>
                <a:path w="450" h="1044">
                  <a:moveTo>
                    <a:pt x="450" y="0"/>
                  </a:moveTo>
                  <a:lnTo>
                    <a:pt x="446" y="17"/>
                  </a:lnTo>
                  <a:lnTo>
                    <a:pt x="443" y="22"/>
                  </a:lnTo>
                  <a:lnTo>
                    <a:pt x="441" y="26"/>
                  </a:lnTo>
                  <a:lnTo>
                    <a:pt x="439" y="31"/>
                  </a:lnTo>
                  <a:lnTo>
                    <a:pt x="438" y="36"/>
                  </a:lnTo>
                  <a:lnTo>
                    <a:pt x="434" y="39"/>
                  </a:lnTo>
                  <a:lnTo>
                    <a:pt x="433" y="44"/>
                  </a:lnTo>
                  <a:lnTo>
                    <a:pt x="429" y="48"/>
                  </a:lnTo>
                  <a:lnTo>
                    <a:pt x="428" y="53"/>
                  </a:lnTo>
                  <a:lnTo>
                    <a:pt x="424" y="58"/>
                  </a:lnTo>
                  <a:lnTo>
                    <a:pt x="421" y="63"/>
                  </a:lnTo>
                  <a:lnTo>
                    <a:pt x="417" y="66"/>
                  </a:lnTo>
                  <a:lnTo>
                    <a:pt x="416" y="72"/>
                  </a:lnTo>
                  <a:lnTo>
                    <a:pt x="411" y="77"/>
                  </a:lnTo>
                  <a:lnTo>
                    <a:pt x="407" y="82"/>
                  </a:lnTo>
                  <a:lnTo>
                    <a:pt x="402" y="87"/>
                  </a:lnTo>
                  <a:lnTo>
                    <a:pt x="399" y="90"/>
                  </a:lnTo>
                  <a:lnTo>
                    <a:pt x="394" y="95"/>
                  </a:lnTo>
                  <a:lnTo>
                    <a:pt x="390" y="100"/>
                  </a:lnTo>
                  <a:lnTo>
                    <a:pt x="385" y="105"/>
                  </a:lnTo>
                  <a:lnTo>
                    <a:pt x="382" y="109"/>
                  </a:lnTo>
                  <a:lnTo>
                    <a:pt x="377" y="114"/>
                  </a:lnTo>
                  <a:lnTo>
                    <a:pt x="372" y="119"/>
                  </a:lnTo>
                  <a:lnTo>
                    <a:pt x="367" y="124"/>
                  </a:lnTo>
                  <a:lnTo>
                    <a:pt x="363" y="127"/>
                  </a:lnTo>
                  <a:lnTo>
                    <a:pt x="358" y="133"/>
                  </a:lnTo>
                  <a:lnTo>
                    <a:pt x="353" y="138"/>
                  </a:lnTo>
                  <a:lnTo>
                    <a:pt x="348" y="141"/>
                  </a:lnTo>
                  <a:lnTo>
                    <a:pt x="343" y="148"/>
                  </a:lnTo>
                  <a:lnTo>
                    <a:pt x="338" y="151"/>
                  </a:lnTo>
                  <a:lnTo>
                    <a:pt x="333" y="156"/>
                  </a:lnTo>
                  <a:lnTo>
                    <a:pt x="328" y="160"/>
                  </a:lnTo>
                  <a:lnTo>
                    <a:pt x="322" y="165"/>
                  </a:lnTo>
                  <a:lnTo>
                    <a:pt x="317" y="168"/>
                  </a:lnTo>
                  <a:lnTo>
                    <a:pt x="312" y="173"/>
                  </a:lnTo>
                  <a:lnTo>
                    <a:pt x="307" y="177"/>
                  </a:lnTo>
                  <a:lnTo>
                    <a:pt x="302" y="182"/>
                  </a:lnTo>
                  <a:lnTo>
                    <a:pt x="297" y="185"/>
                  </a:lnTo>
                  <a:lnTo>
                    <a:pt x="290" y="190"/>
                  </a:lnTo>
                  <a:lnTo>
                    <a:pt x="287" y="194"/>
                  </a:lnTo>
                  <a:lnTo>
                    <a:pt x="282" y="199"/>
                  </a:lnTo>
                  <a:lnTo>
                    <a:pt x="277" y="202"/>
                  </a:lnTo>
                  <a:lnTo>
                    <a:pt x="272" y="205"/>
                  </a:lnTo>
                  <a:lnTo>
                    <a:pt x="267" y="209"/>
                  </a:lnTo>
                  <a:lnTo>
                    <a:pt x="263" y="214"/>
                  </a:lnTo>
                  <a:lnTo>
                    <a:pt x="258" y="217"/>
                  </a:lnTo>
                  <a:lnTo>
                    <a:pt x="253" y="221"/>
                  </a:lnTo>
                  <a:lnTo>
                    <a:pt x="250" y="224"/>
                  </a:lnTo>
                  <a:lnTo>
                    <a:pt x="245" y="227"/>
                  </a:lnTo>
                  <a:lnTo>
                    <a:pt x="236" y="234"/>
                  </a:lnTo>
                  <a:lnTo>
                    <a:pt x="228" y="241"/>
                  </a:lnTo>
                  <a:lnTo>
                    <a:pt x="221" y="246"/>
                  </a:lnTo>
                  <a:lnTo>
                    <a:pt x="214" y="251"/>
                  </a:lnTo>
                  <a:lnTo>
                    <a:pt x="207" y="258"/>
                  </a:lnTo>
                  <a:lnTo>
                    <a:pt x="204" y="263"/>
                  </a:lnTo>
                  <a:lnTo>
                    <a:pt x="199" y="266"/>
                  </a:lnTo>
                  <a:lnTo>
                    <a:pt x="194" y="273"/>
                  </a:lnTo>
                  <a:lnTo>
                    <a:pt x="190" y="278"/>
                  </a:lnTo>
                  <a:lnTo>
                    <a:pt x="187" y="287"/>
                  </a:lnTo>
                  <a:lnTo>
                    <a:pt x="185" y="290"/>
                  </a:lnTo>
                  <a:lnTo>
                    <a:pt x="185" y="294"/>
                  </a:lnTo>
                  <a:lnTo>
                    <a:pt x="184" y="299"/>
                  </a:lnTo>
                  <a:lnTo>
                    <a:pt x="182" y="302"/>
                  </a:lnTo>
                  <a:lnTo>
                    <a:pt x="182" y="307"/>
                  </a:lnTo>
                  <a:lnTo>
                    <a:pt x="182" y="312"/>
                  </a:lnTo>
                  <a:lnTo>
                    <a:pt x="182" y="317"/>
                  </a:lnTo>
                  <a:lnTo>
                    <a:pt x="182" y="324"/>
                  </a:lnTo>
                  <a:lnTo>
                    <a:pt x="180" y="327"/>
                  </a:lnTo>
                  <a:lnTo>
                    <a:pt x="180" y="334"/>
                  </a:lnTo>
                  <a:lnTo>
                    <a:pt x="180" y="339"/>
                  </a:lnTo>
                  <a:lnTo>
                    <a:pt x="180" y="344"/>
                  </a:lnTo>
                  <a:lnTo>
                    <a:pt x="180" y="351"/>
                  </a:lnTo>
                  <a:lnTo>
                    <a:pt x="180" y="356"/>
                  </a:lnTo>
                  <a:lnTo>
                    <a:pt x="180" y="363"/>
                  </a:lnTo>
                  <a:lnTo>
                    <a:pt x="180" y="370"/>
                  </a:lnTo>
                  <a:lnTo>
                    <a:pt x="180" y="377"/>
                  </a:lnTo>
                  <a:lnTo>
                    <a:pt x="180" y="382"/>
                  </a:lnTo>
                  <a:lnTo>
                    <a:pt x="180" y="388"/>
                  </a:lnTo>
                  <a:lnTo>
                    <a:pt x="180" y="395"/>
                  </a:lnTo>
                  <a:lnTo>
                    <a:pt x="180" y="402"/>
                  </a:lnTo>
                  <a:lnTo>
                    <a:pt x="182" y="409"/>
                  </a:lnTo>
                  <a:lnTo>
                    <a:pt x="182" y="416"/>
                  </a:lnTo>
                  <a:lnTo>
                    <a:pt x="182" y="424"/>
                  </a:lnTo>
                  <a:lnTo>
                    <a:pt x="182" y="431"/>
                  </a:lnTo>
                  <a:lnTo>
                    <a:pt x="182" y="438"/>
                  </a:lnTo>
                  <a:lnTo>
                    <a:pt x="182" y="444"/>
                  </a:lnTo>
                  <a:lnTo>
                    <a:pt x="184" y="453"/>
                  </a:lnTo>
                  <a:lnTo>
                    <a:pt x="184" y="460"/>
                  </a:lnTo>
                  <a:lnTo>
                    <a:pt x="184" y="466"/>
                  </a:lnTo>
                  <a:lnTo>
                    <a:pt x="184" y="475"/>
                  </a:lnTo>
                  <a:lnTo>
                    <a:pt x="185" y="482"/>
                  </a:lnTo>
                  <a:lnTo>
                    <a:pt x="185" y="488"/>
                  </a:lnTo>
                  <a:lnTo>
                    <a:pt x="185" y="497"/>
                  </a:lnTo>
                  <a:lnTo>
                    <a:pt x="185" y="505"/>
                  </a:lnTo>
                  <a:lnTo>
                    <a:pt x="187" y="512"/>
                  </a:lnTo>
                  <a:lnTo>
                    <a:pt x="187" y="519"/>
                  </a:lnTo>
                  <a:lnTo>
                    <a:pt x="187" y="527"/>
                  </a:lnTo>
                  <a:lnTo>
                    <a:pt x="187" y="534"/>
                  </a:lnTo>
                  <a:lnTo>
                    <a:pt x="187" y="543"/>
                  </a:lnTo>
                  <a:lnTo>
                    <a:pt x="187" y="549"/>
                  </a:lnTo>
                  <a:lnTo>
                    <a:pt x="187" y="558"/>
                  </a:lnTo>
                  <a:lnTo>
                    <a:pt x="187" y="565"/>
                  </a:lnTo>
                  <a:lnTo>
                    <a:pt x="187" y="573"/>
                  </a:lnTo>
                  <a:lnTo>
                    <a:pt x="185" y="582"/>
                  </a:lnTo>
                  <a:lnTo>
                    <a:pt x="185" y="588"/>
                  </a:lnTo>
                  <a:lnTo>
                    <a:pt x="184" y="597"/>
                  </a:lnTo>
                  <a:lnTo>
                    <a:pt x="184" y="605"/>
                  </a:lnTo>
                  <a:lnTo>
                    <a:pt x="182" y="612"/>
                  </a:lnTo>
                  <a:lnTo>
                    <a:pt x="182" y="619"/>
                  </a:lnTo>
                  <a:lnTo>
                    <a:pt x="182" y="626"/>
                  </a:lnTo>
                  <a:lnTo>
                    <a:pt x="180" y="634"/>
                  </a:lnTo>
                  <a:lnTo>
                    <a:pt x="178" y="641"/>
                  </a:lnTo>
                  <a:lnTo>
                    <a:pt x="178" y="649"/>
                  </a:lnTo>
                  <a:lnTo>
                    <a:pt x="177" y="656"/>
                  </a:lnTo>
                  <a:lnTo>
                    <a:pt x="175" y="665"/>
                  </a:lnTo>
                  <a:lnTo>
                    <a:pt x="173" y="671"/>
                  </a:lnTo>
                  <a:lnTo>
                    <a:pt x="172" y="678"/>
                  </a:lnTo>
                  <a:lnTo>
                    <a:pt x="170" y="685"/>
                  </a:lnTo>
                  <a:lnTo>
                    <a:pt x="168" y="692"/>
                  </a:lnTo>
                  <a:lnTo>
                    <a:pt x="165" y="698"/>
                  </a:lnTo>
                  <a:lnTo>
                    <a:pt x="165" y="705"/>
                  </a:lnTo>
                  <a:lnTo>
                    <a:pt x="161" y="712"/>
                  </a:lnTo>
                  <a:lnTo>
                    <a:pt x="160" y="719"/>
                  </a:lnTo>
                  <a:lnTo>
                    <a:pt x="158" y="726"/>
                  </a:lnTo>
                  <a:lnTo>
                    <a:pt x="156" y="732"/>
                  </a:lnTo>
                  <a:lnTo>
                    <a:pt x="153" y="739"/>
                  </a:lnTo>
                  <a:lnTo>
                    <a:pt x="151" y="746"/>
                  </a:lnTo>
                  <a:lnTo>
                    <a:pt x="150" y="753"/>
                  </a:lnTo>
                  <a:lnTo>
                    <a:pt x="148" y="759"/>
                  </a:lnTo>
                  <a:lnTo>
                    <a:pt x="146" y="766"/>
                  </a:lnTo>
                  <a:lnTo>
                    <a:pt x="145" y="773"/>
                  </a:lnTo>
                  <a:lnTo>
                    <a:pt x="141" y="780"/>
                  </a:lnTo>
                  <a:lnTo>
                    <a:pt x="139" y="787"/>
                  </a:lnTo>
                  <a:lnTo>
                    <a:pt x="138" y="792"/>
                  </a:lnTo>
                  <a:lnTo>
                    <a:pt x="134" y="798"/>
                  </a:lnTo>
                  <a:lnTo>
                    <a:pt x="133" y="805"/>
                  </a:lnTo>
                  <a:lnTo>
                    <a:pt x="131" y="812"/>
                  </a:lnTo>
                  <a:lnTo>
                    <a:pt x="128" y="817"/>
                  </a:lnTo>
                  <a:lnTo>
                    <a:pt x="126" y="824"/>
                  </a:lnTo>
                  <a:lnTo>
                    <a:pt x="123" y="829"/>
                  </a:lnTo>
                  <a:lnTo>
                    <a:pt x="121" y="836"/>
                  </a:lnTo>
                  <a:lnTo>
                    <a:pt x="117" y="843"/>
                  </a:lnTo>
                  <a:lnTo>
                    <a:pt x="116" y="849"/>
                  </a:lnTo>
                  <a:lnTo>
                    <a:pt x="112" y="854"/>
                  </a:lnTo>
                  <a:lnTo>
                    <a:pt x="111" y="861"/>
                  </a:lnTo>
                  <a:lnTo>
                    <a:pt x="107" y="866"/>
                  </a:lnTo>
                  <a:lnTo>
                    <a:pt x="106" y="873"/>
                  </a:lnTo>
                  <a:lnTo>
                    <a:pt x="102" y="878"/>
                  </a:lnTo>
                  <a:lnTo>
                    <a:pt x="99" y="883"/>
                  </a:lnTo>
                  <a:lnTo>
                    <a:pt x="97" y="888"/>
                  </a:lnTo>
                  <a:lnTo>
                    <a:pt x="95" y="895"/>
                  </a:lnTo>
                  <a:lnTo>
                    <a:pt x="92" y="900"/>
                  </a:lnTo>
                  <a:lnTo>
                    <a:pt x="89" y="905"/>
                  </a:lnTo>
                  <a:lnTo>
                    <a:pt x="87" y="910"/>
                  </a:lnTo>
                  <a:lnTo>
                    <a:pt x="84" y="917"/>
                  </a:lnTo>
                  <a:lnTo>
                    <a:pt x="82" y="922"/>
                  </a:lnTo>
                  <a:lnTo>
                    <a:pt x="78" y="927"/>
                  </a:lnTo>
                  <a:lnTo>
                    <a:pt x="75" y="931"/>
                  </a:lnTo>
                  <a:lnTo>
                    <a:pt x="73" y="937"/>
                  </a:lnTo>
                  <a:lnTo>
                    <a:pt x="70" y="941"/>
                  </a:lnTo>
                  <a:lnTo>
                    <a:pt x="67" y="946"/>
                  </a:lnTo>
                  <a:lnTo>
                    <a:pt x="65" y="951"/>
                  </a:lnTo>
                  <a:lnTo>
                    <a:pt x="63" y="956"/>
                  </a:lnTo>
                  <a:lnTo>
                    <a:pt x="60" y="961"/>
                  </a:lnTo>
                  <a:lnTo>
                    <a:pt x="56" y="965"/>
                  </a:lnTo>
                  <a:lnTo>
                    <a:pt x="53" y="970"/>
                  </a:lnTo>
                  <a:lnTo>
                    <a:pt x="51" y="975"/>
                  </a:lnTo>
                  <a:lnTo>
                    <a:pt x="48" y="978"/>
                  </a:lnTo>
                  <a:lnTo>
                    <a:pt x="45" y="983"/>
                  </a:lnTo>
                  <a:lnTo>
                    <a:pt x="43" y="987"/>
                  </a:lnTo>
                  <a:lnTo>
                    <a:pt x="39" y="992"/>
                  </a:lnTo>
                  <a:lnTo>
                    <a:pt x="34" y="998"/>
                  </a:lnTo>
                  <a:lnTo>
                    <a:pt x="29" y="1007"/>
                  </a:lnTo>
                  <a:lnTo>
                    <a:pt x="23" y="1014"/>
                  </a:lnTo>
                  <a:lnTo>
                    <a:pt x="17" y="1022"/>
                  </a:lnTo>
                  <a:lnTo>
                    <a:pt x="12" y="1027"/>
                  </a:lnTo>
                  <a:lnTo>
                    <a:pt x="7" y="1032"/>
                  </a:lnTo>
                  <a:lnTo>
                    <a:pt x="4" y="1036"/>
                  </a:lnTo>
                  <a:lnTo>
                    <a:pt x="2" y="1041"/>
                  </a:lnTo>
                  <a:lnTo>
                    <a:pt x="0" y="1042"/>
                  </a:lnTo>
                  <a:lnTo>
                    <a:pt x="4" y="1044"/>
                  </a:lnTo>
                  <a:lnTo>
                    <a:pt x="6" y="1041"/>
                  </a:lnTo>
                  <a:lnTo>
                    <a:pt x="9" y="1039"/>
                  </a:lnTo>
                  <a:lnTo>
                    <a:pt x="12" y="1036"/>
                  </a:lnTo>
                  <a:lnTo>
                    <a:pt x="16" y="1032"/>
                  </a:lnTo>
                  <a:lnTo>
                    <a:pt x="21" y="1027"/>
                  </a:lnTo>
                  <a:lnTo>
                    <a:pt x="26" y="1022"/>
                  </a:lnTo>
                  <a:lnTo>
                    <a:pt x="33" y="1015"/>
                  </a:lnTo>
                  <a:lnTo>
                    <a:pt x="39" y="1010"/>
                  </a:lnTo>
                  <a:lnTo>
                    <a:pt x="41" y="1005"/>
                  </a:lnTo>
                  <a:lnTo>
                    <a:pt x="46" y="1002"/>
                  </a:lnTo>
                  <a:lnTo>
                    <a:pt x="48" y="997"/>
                  </a:lnTo>
                  <a:lnTo>
                    <a:pt x="53" y="993"/>
                  </a:lnTo>
                  <a:lnTo>
                    <a:pt x="56" y="988"/>
                  </a:lnTo>
                  <a:lnTo>
                    <a:pt x="60" y="983"/>
                  </a:lnTo>
                  <a:lnTo>
                    <a:pt x="63" y="978"/>
                  </a:lnTo>
                  <a:lnTo>
                    <a:pt x="67" y="973"/>
                  </a:lnTo>
                  <a:lnTo>
                    <a:pt x="70" y="968"/>
                  </a:lnTo>
                  <a:lnTo>
                    <a:pt x="73" y="963"/>
                  </a:lnTo>
                  <a:lnTo>
                    <a:pt x="78" y="956"/>
                  </a:lnTo>
                  <a:lnTo>
                    <a:pt x="82" y="951"/>
                  </a:lnTo>
                  <a:lnTo>
                    <a:pt x="85" y="946"/>
                  </a:lnTo>
                  <a:lnTo>
                    <a:pt x="90" y="939"/>
                  </a:lnTo>
                  <a:lnTo>
                    <a:pt x="94" y="932"/>
                  </a:lnTo>
                  <a:lnTo>
                    <a:pt x="99" y="927"/>
                  </a:lnTo>
                  <a:lnTo>
                    <a:pt x="100" y="920"/>
                  </a:lnTo>
                  <a:lnTo>
                    <a:pt x="106" y="914"/>
                  </a:lnTo>
                  <a:lnTo>
                    <a:pt x="109" y="907"/>
                  </a:lnTo>
                  <a:lnTo>
                    <a:pt x="114" y="900"/>
                  </a:lnTo>
                  <a:lnTo>
                    <a:pt x="116" y="892"/>
                  </a:lnTo>
                  <a:lnTo>
                    <a:pt x="121" y="885"/>
                  </a:lnTo>
                  <a:lnTo>
                    <a:pt x="124" y="878"/>
                  </a:lnTo>
                  <a:lnTo>
                    <a:pt x="129" y="871"/>
                  </a:lnTo>
                  <a:lnTo>
                    <a:pt x="131" y="863"/>
                  </a:lnTo>
                  <a:lnTo>
                    <a:pt x="136" y="854"/>
                  </a:lnTo>
                  <a:lnTo>
                    <a:pt x="139" y="848"/>
                  </a:lnTo>
                  <a:lnTo>
                    <a:pt x="143" y="839"/>
                  </a:lnTo>
                  <a:lnTo>
                    <a:pt x="146" y="831"/>
                  </a:lnTo>
                  <a:lnTo>
                    <a:pt x="150" y="824"/>
                  </a:lnTo>
                  <a:lnTo>
                    <a:pt x="155" y="815"/>
                  </a:lnTo>
                  <a:lnTo>
                    <a:pt x="158" y="807"/>
                  </a:lnTo>
                  <a:lnTo>
                    <a:pt x="160" y="798"/>
                  </a:lnTo>
                  <a:lnTo>
                    <a:pt x="163" y="788"/>
                  </a:lnTo>
                  <a:lnTo>
                    <a:pt x="165" y="780"/>
                  </a:lnTo>
                  <a:lnTo>
                    <a:pt x="168" y="771"/>
                  </a:lnTo>
                  <a:lnTo>
                    <a:pt x="170" y="761"/>
                  </a:lnTo>
                  <a:lnTo>
                    <a:pt x="173" y="753"/>
                  </a:lnTo>
                  <a:lnTo>
                    <a:pt x="175" y="743"/>
                  </a:lnTo>
                  <a:lnTo>
                    <a:pt x="177" y="734"/>
                  </a:lnTo>
                  <a:lnTo>
                    <a:pt x="178" y="726"/>
                  </a:lnTo>
                  <a:lnTo>
                    <a:pt x="180" y="715"/>
                  </a:lnTo>
                  <a:lnTo>
                    <a:pt x="182" y="705"/>
                  </a:lnTo>
                  <a:lnTo>
                    <a:pt x="184" y="697"/>
                  </a:lnTo>
                  <a:lnTo>
                    <a:pt x="185" y="687"/>
                  </a:lnTo>
                  <a:lnTo>
                    <a:pt x="187" y="676"/>
                  </a:lnTo>
                  <a:lnTo>
                    <a:pt x="189" y="666"/>
                  </a:lnTo>
                  <a:lnTo>
                    <a:pt x="190" y="658"/>
                  </a:lnTo>
                  <a:lnTo>
                    <a:pt x="190" y="648"/>
                  </a:lnTo>
                  <a:lnTo>
                    <a:pt x="192" y="637"/>
                  </a:lnTo>
                  <a:lnTo>
                    <a:pt x="192" y="627"/>
                  </a:lnTo>
                  <a:lnTo>
                    <a:pt x="194" y="619"/>
                  </a:lnTo>
                  <a:lnTo>
                    <a:pt x="194" y="609"/>
                  </a:lnTo>
                  <a:lnTo>
                    <a:pt x="195" y="600"/>
                  </a:lnTo>
                  <a:lnTo>
                    <a:pt x="195" y="590"/>
                  </a:lnTo>
                  <a:lnTo>
                    <a:pt x="197" y="582"/>
                  </a:lnTo>
                  <a:lnTo>
                    <a:pt x="197" y="571"/>
                  </a:lnTo>
                  <a:lnTo>
                    <a:pt x="197" y="561"/>
                  </a:lnTo>
                  <a:lnTo>
                    <a:pt x="197" y="553"/>
                  </a:lnTo>
                  <a:lnTo>
                    <a:pt x="199" y="543"/>
                  </a:lnTo>
                  <a:lnTo>
                    <a:pt x="199" y="534"/>
                  </a:lnTo>
                  <a:lnTo>
                    <a:pt x="199" y="524"/>
                  </a:lnTo>
                  <a:lnTo>
                    <a:pt x="199" y="515"/>
                  </a:lnTo>
                  <a:lnTo>
                    <a:pt x="199" y="507"/>
                  </a:lnTo>
                  <a:lnTo>
                    <a:pt x="199" y="497"/>
                  </a:lnTo>
                  <a:lnTo>
                    <a:pt x="199" y="488"/>
                  </a:lnTo>
                  <a:lnTo>
                    <a:pt x="199" y="480"/>
                  </a:lnTo>
                  <a:lnTo>
                    <a:pt x="199" y="471"/>
                  </a:lnTo>
                  <a:lnTo>
                    <a:pt x="199" y="461"/>
                  </a:lnTo>
                  <a:lnTo>
                    <a:pt x="199" y="454"/>
                  </a:lnTo>
                  <a:lnTo>
                    <a:pt x="199" y="446"/>
                  </a:lnTo>
                  <a:lnTo>
                    <a:pt x="199" y="438"/>
                  </a:lnTo>
                  <a:lnTo>
                    <a:pt x="197" y="429"/>
                  </a:lnTo>
                  <a:lnTo>
                    <a:pt x="197" y="421"/>
                  </a:lnTo>
                  <a:lnTo>
                    <a:pt x="197" y="414"/>
                  </a:lnTo>
                  <a:lnTo>
                    <a:pt x="197" y="407"/>
                  </a:lnTo>
                  <a:lnTo>
                    <a:pt x="197" y="400"/>
                  </a:lnTo>
                  <a:lnTo>
                    <a:pt x="197" y="393"/>
                  </a:lnTo>
                  <a:lnTo>
                    <a:pt x="197" y="387"/>
                  </a:lnTo>
                  <a:lnTo>
                    <a:pt x="197" y="380"/>
                  </a:lnTo>
                  <a:lnTo>
                    <a:pt x="197" y="373"/>
                  </a:lnTo>
                  <a:lnTo>
                    <a:pt x="197" y="368"/>
                  </a:lnTo>
                  <a:lnTo>
                    <a:pt x="195" y="361"/>
                  </a:lnTo>
                  <a:lnTo>
                    <a:pt x="195" y="356"/>
                  </a:lnTo>
                  <a:lnTo>
                    <a:pt x="195" y="349"/>
                  </a:lnTo>
                  <a:lnTo>
                    <a:pt x="195" y="344"/>
                  </a:lnTo>
                  <a:lnTo>
                    <a:pt x="195" y="341"/>
                  </a:lnTo>
                  <a:lnTo>
                    <a:pt x="195" y="336"/>
                  </a:lnTo>
                  <a:lnTo>
                    <a:pt x="195" y="331"/>
                  </a:lnTo>
                  <a:lnTo>
                    <a:pt x="195" y="327"/>
                  </a:lnTo>
                  <a:lnTo>
                    <a:pt x="195" y="322"/>
                  </a:lnTo>
                  <a:lnTo>
                    <a:pt x="195" y="319"/>
                  </a:lnTo>
                  <a:lnTo>
                    <a:pt x="195" y="314"/>
                  </a:lnTo>
                  <a:lnTo>
                    <a:pt x="197" y="310"/>
                  </a:lnTo>
                  <a:lnTo>
                    <a:pt x="197" y="305"/>
                  </a:lnTo>
                  <a:lnTo>
                    <a:pt x="199" y="300"/>
                  </a:lnTo>
                  <a:lnTo>
                    <a:pt x="199" y="295"/>
                  </a:lnTo>
                  <a:lnTo>
                    <a:pt x="200" y="292"/>
                  </a:lnTo>
                  <a:lnTo>
                    <a:pt x="204" y="285"/>
                  </a:lnTo>
                  <a:lnTo>
                    <a:pt x="209" y="278"/>
                  </a:lnTo>
                  <a:lnTo>
                    <a:pt x="214" y="271"/>
                  </a:lnTo>
                  <a:lnTo>
                    <a:pt x="221" y="266"/>
                  </a:lnTo>
                  <a:lnTo>
                    <a:pt x="226" y="261"/>
                  </a:lnTo>
                  <a:lnTo>
                    <a:pt x="234" y="258"/>
                  </a:lnTo>
                  <a:lnTo>
                    <a:pt x="241" y="251"/>
                  </a:lnTo>
                  <a:lnTo>
                    <a:pt x="250" y="246"/>
                  </a:lnTo>
                  <a:lnTo>
                    <a:pt x="258" y="243"/>
                  </a:lnTo>
                  <a:lnTo>
                    <a:pt x="265" y="238"/>
                  </a:lnTo>
                  <a:lnTo>
                    <a:pt x="273" y="233"/>
                  </a:lnTo>
                  <a:lnTo>
                    <a:pt x="282" y="226"/>
                  </a:lnTo>
                  <a:lnTo>
                    <a:pt x="289" y="221"/>
                  </a:lnTo>
                  <a:lnTo>
                    <a:pt x="297" y="216"/>
                  </a:lnTo>
                  <a:lnTo>
                    <a:pt x="304" y="209"/>
                  </a:lnTo>
                  <a:lnTo>
                    <a:pt x="312" y="202"/>
                  </a:lnTo>
                  <a:lnTo>
                    <a:pt x="317" y="197"/>
                  </a:lnTo>
                  <a:lnTo>
                    <a:pt x="322" y="194"/>
                  </a:lnTo>
                  <a:lnTo>
                    <a:pt x="326" y="190"/>
                  </a:lnTo>
                  <a:lnTo>
                    <a:pt x="333" y="185"/>
                  </a:lnTo>
                  <a:lnTo>
                    <a:pt x="336" y="182"/>
                  </a:lnTo>
                  <a:lnTo>
                    <a:pt x="341" y="177"/>
                  </a:lnTo>
                  <a:lnTo>
                    <a:pt x="346" y="172"/>
                  </a:lnTo>
                  <a:lnTo>
                    <a:pt x="351" y="168"/>
                  </a:lnTo>
                  <a:lnTo>
                    <a:pt x="356" y="163"/>
                  </a:lnTo>
                  <a:lnTo>
                    <a:pt x="361" y="160"/>
                  </a:lnTo>
                  <a:lnTo>
                    <a:pt x="367" y="155"/>
                  </a:lnTo>
                  <a:lnTo>
                    <a:pt x="373" y="151"/>
                  </a:lnTo>
                  <a:lnTo>
                    <a:pt x="377" y="146"/>
                  </a:lnTo>
                  <a:lnTo>
                    <a:pt x="382" y="141"/>
                  </a:lnTo>
                  <a:lnTo>
                    <a:pt x="387" y="138"/>
                  </a:lnTo>
                  <a:lnTo>
                    <a:pt x="392" y="133"/>
                  </a:lnTo>
                  <a:lnTo>
                    <a:pt x="395" y="127"/>
                  </a:lnTo>
                  <a:lnTo>
                    <a:pt x="400" y="124"/>
                  </a:lnTo>
                  <a:lnTo>
                    <a:pt x="404" y="119"/>
                  </a:lnTo>
                  <a:lnTo>
                    <a:pt x="409" y="116"/>
                  </a:lnTo>
                  <a:lnTo>
                    <a:pt x="412" y="111"/>
                  </a:lnTo>
                  <a:lnTo>
                    <a:pt x="416" y="107"/>
                  </a:lnTo>
                  <a:lnTo>
                    <a:pt x="419" y="102"/>
                  </a:lnTo>
                  <a:lnTo>
                    <a:pt x="422" y="99"/>
                  </a:lnTo>
                  <a:lnTo>
                    <a:pt x="428" y="92"/>
                  </a:lnTo>
                  <a:lnTo>
                    <a:pt x="433" y="87"/>
                  </a:lnTo>
                  <a:lnTo>
                    <a:pt x="434" y="80"/>
                  </a:lnTo>
                  <a:lnTo>
                    <a:pt x="438" y="73"/>
                  </a:lnTo>
                  <a:lnTo>
                    <a:pt x="439" y="65"/>
                  </a:lnTo>
                  <a:lnTo>
                    <a:pt x="443" y="58"/>
                  </a:lnTo>
                  <a:lnTo>
                    <a:pt x="443" y="51"/>
                  </a:lnTo>
                  <a:lnTo>
                    <a:pt x="444" y="44"/>
                  </a:lnTo>
                  <a:lnTo>
                    <a:pt x="446" y="38"/>
                  </a:lnTo>
                  <a:lnTo>
                    <a:pt x="448" y="31"/>
                  </a:lnTo>
                  <a:lnTo>
                    <a:pt x="448" y="24"/>
                  </a:lnTo>
                  <a:lnTo>
                    <a:pt x="450" y="19"/>
                  </a:lnTo>
                  <a:lnTo>
                    <a:pt x="450" y="9"/>
                  </a:lnTo>
                  <a:lnTo>
                    <a:pt x="450" y="0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7" name="Freeform 185"/>
            <p:cNvSpPr>
              <a:spLocks/>
            </p:cNvSpPr>
            <p:nvPr/>
          </p:nvSpPr>
          <p:spPr bwMode="auto">
            <a:xfrm>
              <a:off x="1314450" y="2100263"/>
              <a:ext cx="311150" cy="554038"/>
            </a:xfrm>
            <a:custGeom>
              <a:avLst/>
              <a:gdLst/>
              <a:ahLst/>
              <a:cxnLst>
                <a:cxn ang="0">
                  <a:pos x="80" y="11"/>
                </a:cxn>
                <a:cxn ang="0">
                  <a:pos x="64" y="24"/>
                </a:cxn>
                <a:cxn ang="0">
                  <a:pos x="54" y="39"/>
                </a:cxn>
                <a:cxn ang="0">
                  <a:pos x="41" y="51"/>
                </a:cxn>
                <a:cxn ang="0">
                  <a:pos x="30" y="65"/>
                </a:cxn>
                <a:cxn ang="0">
                  <a:pos x="20" y="80"/>
                </a:cxn>
                <a:cxn ang="0">
                  <a:pos x="8" y="104"/>
                </a:cxn>
                <a:cxn ang="0">
                  <a:pos x="2" y="124"/>
                </a:cxn>
                <a:cxn ang="0">
                  <a:pos x="0" y="143"/>
                </a:cxn>
                <a:cxn ang="0">
                  <a:pos x="2" y="160"/>
                </a:cxn>
                <a:cxn ang="0">
                  <a:pos x="12" y="175"/>
                </a:cxn>
                <a:cxn ang="0">
                  <a:pos x="24" y="187"/>
                </a:cxn>
                <a:cxn ang="0">
                  <a:pos x="42" y="199"/>
                </a:cxn>
                <a:cxn ang="0">
                  <a:pos x="64" y="209"/>
                </a:cxn>
                <a:cxn ang="0">
                  <a:pos x="88" y="217"/>
                </a:cxn>
                <a:cxn ang="0">
                  <a:pos x="107" y="222"/>
                </a:cxn>
                <a:cxn ang="0">
                  <a:pos x="124" y="226"/>
                </a:cxn>
                <a:cxn ang="0">
                  <a:pos x="141" y="231"/>
                </a:cxn>
                <a:cxn ang="0">
                  <a:pos x="154" y="234"/>
                </a:cxn>
                <a:cxn ang="0">
                  <a:pos x="169" y="243"/>
                </a:cxn>
                <a:cxn ang="0">
                  <a:pos x="176" y="260"/>
                </a:cxn>
                <a:cxn ang="0">
                  <a:pos x="174" y="272"/>
                </a:cxn>
                <a:cxn ang="0">
                  <a:pos x="169" y="285"/>
                </a:cxn>
                <a:cxn ang="0">
                  <a:pos x="157" y="300"/>
                </a:cxn>
                <a:cxn ang="0">
                  <a:pos x="142" y="314"/>
                </a:cxn>
                <a:cxn ang="0">
                  <a:pos x="125" y="326"/>
                </a:cxn>
                <a:cxn ang="0">
                  <a:pos x="102" y="338"/>
                </a:cxn>
                <a:cxn ang="0">
                  <a:pos x="88" y="346"/>
                </a:cxn>
                <a:cxn ang="0">
                  <a:pos x="91" y="349"/>
                </a:cxn>
                <a:cxn ang="0">
                  <a:pos x="107" y="348"/>
                </a:cxn>
                <a:cxn ang="0">
                  <a:pos x="129" y="344"/>
                </a:cxn>
                <a:cxn ang="0">
                  <a:pos x="151" y="334"/>
                </a:cxn>
                <a:cxn ang="0">
                  <a:pos x="173" y="319"/>
                </a:cxn>
                <a:cxn ang="0">
                  <a:pos x="185" y="302"/>
                </a:cxn>
                <a:cxn ang="0">
                  <a:pos x="191" y="288"/>
                </a:cxn>
                <a:cxn ang="0">
                  <a:pos x="195" y="275"/>
                </a:cxn>
                <a:cxn ang="0">
                  <a:pos x="196" y="256"/>
                </a:cxn>
                <a:cxn ang="0">
                  <a:pos x="190" y="241"/>
                </a:cxn>
                <a:cxn ang="0">
                  <a:pos x="174" y="226"/>
                </a:cxn>
                <a:cxn ang="0">
                  <a:pos x="164" y="221"/>
                </a:cxn>
                <a:cxn ang="0">
                  <a:pos x="149" y="214"/>
                </a:cxn>
                <a:cxn ang="0">
                  <a:pos x="134" y="207"/>
                </a:cxn>
                <a:cxn ang="0">
                  <a:pos x="115" y="200"/>
                </a:cxn>
                <a:cxn ang="0">
                  <a:pos x="95" y="190"/>
                </a:cxn>
                <a:cxn ang="0">
                  <a:pos x="76" y="183"/>
                </a:cxn>
                <a:cxn ang="0">
                  <a:pos x="61" y="177"/>
                </a:cxn>
                <a:cxn ang="0">
                  <a:pos x="47" y="170"/>
                </a:cxn>
                <a:cxn ang="0">
                  <a:pos x="27" y="158"/>
                </a:cxn>
                <a:cxn ang="0">
                  <a:pos x="17" y="141"/>
                </a:cxn>
                <a:cxn ang="0">
                  <a:pos x="19" y="121"/>
                </a:cxn>
                <a:cxn ang="0">
                  <a:pos x="24" y="104"/>
                </a:cxn>
                <a:cxn ang="0">
                  <a:pos x="34" y="89"/>
                </a:cxn>
                <a:cxn ang="0">
                  <a:pos x="49" y="70"/>
                </a:cxn>
                <a:cxn ang="0">
                  <a:pos x="64" y="53"/>
                </a:cxn>
                <a:cxn ang="0">
                  <a:pos x="76" y="41"/>
                </a:cxn>
                <a:cxn ang="0">
                  <a:pos x="85" y="19"/>
                </a:cxn>
                <a:cxn ang="0">
                  <a:pos x="90" y="0"/>
                </a:cxn>
              </a:cxnLst>
              <a:rect l="0" t="0" r="r" b="b"/>
              <a:pathLst>
                <a:path w="196" h="349">
                  <a:moveTo>
                    <a:pt x="90" y="0"/>
                  </a:moveTo>
                  <a:lnTo>
                    <a:pt x="85" y="6"/>
                  </a:lnTo>
                  <a:lnTo>
                    <a:pt x="80" y="11"/>
                  </a:lnTo>
                  <a:lnTo>
                    <a:pt x="74" y="14"/>
                  </a:lnTo>
                  <a:lnTo>
                    <a:pt x="69" y="21"/>
                  </a:lnTo>
                  <a:lnTo>
                    <a:pt x="64" y="24"/>
                  </a:lnTo>
                  <a:lnTo>
                    <a:pt x="61" y="29"/>
                  </a:lnTo>
                  <a:lnTo>
                    <a:pt x="56" y="34"/>
                  </a:lnTo>
                  <a:lnTo>
                    <a:pt x="54" y="39"/>
                  </a:lnTo>
                  <a:lnTo>
                    <a:pt x="49" y="43"/>
                  </a:lnTo>
                  <a:lnTo>
                    <a:pt x="46" y="48"/>
                  </a:lnTo>
                  <a:lnTo>
                    <a:pt x="41" y="51"/>
                  </a:lnTo>
                  <a:lnTo>
                    <a:pt x="39" y="56"/>
                  </a:lnTo>
                  <a:lnTo>
                    <a:pt x="34" y="60"/>
                  </a:lnTo>
                  <a:lnTo>
                    <a:pt x="30" y="65"/>
                  </a:lnTo>
                  <a:lnTo>
                    <a:pt x="29" y="68"/>
                  </a:lnTo>
                  <a:lnTo>
                    <a:pt x="27" y="73"/>
                  </a:lnTo>
                  <a:lnTo>
                    <a:pt x="20" y="80"/>
                  </a:lnTo>
                  <a:lnTo>
                    <a:pt x="17" y="89"/>
                  </a:lnTo>
                  <a:lnTo>
                    <a:pt x="12" y="95"/>
                  </a:lnTo>
                  <a:lnTo>
                    <a:pt x="8" y="104"/>
                  </a:lnTo>
                  <a:lnTo>
                    <a:pt x="7" y="111"/>
                  </a:lnTo>
                  <a:lnTo>
                    <a:pt x="3" y="117"/>
                  </a:lnTo>
                  <a:lnTo>
                    <a:pt x="2" y="124"/>
                  </a:lnTo>
                  <a:lnTo>
                    <a:pt x="2" y="131"/>
                  </a:lnTo>
                  <a:lnTo>
                    <a:pt x="0" y="136"/>
                  </a:lnTo>
                  <a:lnTo>
                    <a:pt x="0" y="143"/>
                  </a:lnTo>
                  <a:lnTo>
                    <a:pt x="0" y="148"/>
                  </a:lnTo>
                  <a:lnTo>
                    <a:pt x="2" y="155"/>
                  </a:lnTo>
                  <a:lnTo>
                    <a:pt x="2" y="160"/>
                  </a:lnTo>
                  <a:lnTo>
                    <a:pt x="5" y="165"/>
                  </a:lnTo>
                  <a:lnTo>
                    <a:pt x="7" y="170"/>
                  </a:lnTo>
                  <a:lnTo>
                    <a:pt x="12" y="175"/>
                  </a:lnTo>
                  <a:lnTo>
                    <a:pt x="15" y="178"/>
                  </a:lnTo>
                  <a:lnTo>
                    <a:pt x="19" y="183"/>
                  </a:lnTo>
                  <a:lnTo>
                    <a:pt x="24" y="187"/>
                  </a:lnTo>
                  <a:lnTo>
                    <a:pt x="30" y="192"/>
                  </a:lnTo>
                  <a:lnTo>
                    <a:pt x="35" y="195"/>
                  </a:lnTo>
                  <a:lnTo>
                    <a:pt x="42" y="199"/>
                  </a:lnTo>
                  <a:lnTo>
                    <a:pt x="49" y="202"/>
                  </a:lnTo>
                  <a:lnTo>
                    <a:pt x="57" y="207"/>
                  </a:lnTo>
                  <a:lnTo>
                    <a:pt x="64" y="209"/>
                  </a:lnTo>
                  <a:lnTo>
                    <a:pt x="73" y="212"/>
                  </a:lnTo>
                  <a:lnTo>
                    <a:pt x="80" y="214"/>
                  </a:lnTo>
                  <a:lnTo>
                    <a:pt x="88" y="217"/>
                  </a:lnTo>
                  <a:lnTo>
                    <a:pt x="93" y="217"/>
                  </a:lnTo>
                  <a:lnTo>
                    <a:pt x="100" y="221"/>
                  </a:lnTo>
                  <a:lnTo>
                    <a:pt x="107" y="222"/>
                  </a:lnTo>
                  <a:lnTo>
                    <a:pt x="113" y="224"/>
                  </a:lnTo>
                  <a:lnTo>
                    <a:pt x="118" y="226"/>
                  </a:lnTo>
                  <a:lnTo>
                    <a:pt x="124" y="226"/>
                  </a:lnTo>
                  <a:lnTo>
                    <a:pt x="130" y="227"/>
                  </a:lnTo>
                  <a:lnTo>
                    <a:pt x="135" y="229"/>
                  </a:lnTo>
                  <a:lnTo>
                    <a:pt x="141" y="231"/>
                  </a:lnTo>
                  <a:lnTo>
                    <a:pt x="144" y="233"/>
                  </a:lnTo>
                  <a:lnTo>
                    <a:pt x="149" y="233"/>
                  </a:lnTo>
                  <a:lnTo>
                    <a:pt x="154" y="234"/>
                  </a:lnTo>
                  <a:lnTo>
                    <a:pt x="159" y="238"/>
                  </a:lnTo>
                  <a:lnTo>
                    <a:pt x="166" y="241"/>
                  </a:lnTo>
                  <a:lnTo>
                    <a:pt x="169" y="243"/>
                  </a:lnTo>
                  <a:lnTo>
                    <a:pt x="173" y="248"/>
                  </a:lnTo>
                  <a:lnTo>
                    <a:pt x="174" y="253"/>
                  </a:lnTo>
                  <a:lnTo>
                    <a:pt x="176" y="260"/>
                  </a:lnTo>
                  <a:lnTo>
                    <a:pt x="174" y="263"/>
                  </a:lnTo>
                  <a:lnTo>
                    <a:pt x="174" y="266"/>
                  </a:lnTo>
                  <a:lnTo>
                    <a:pt x="174" y="272"/>
                  </a:lnTo>
                  <a:lnTo>
                    <a:pt x="173" y="277"/>
                  </a:lnTo>
                  <a:lnTo>
                    <a:pt x="171" y="280"/>
                  </a:lnTo>
                  <a:lnTo>
                    <a:pt x="169" y="285"/>
                  </a:lnTo>
                  <a:lnTo>
                    <a:pt x="166" y="288"/>
                  </a:lnTo>
                  <a:lnTo>
                    <a:pt x="164" y="294"/>
                  </a:lnTo>
                  <a:lnTo>
                    <a:pt x="157" y="300"/>
                  </a:lnTo>
                  <a:lnTo>
                    <a:pt x="151" y="309"/>
                  </a:lnTo>
                  <a:lnTo>
                    <a:pt x="146" y="311"/>
                  </a:lnTo>
                  <a:lnTo>
                    <a:pt x="142" y="314"/>
                  </a:lnTo>
                  <a:lnTo>
                    <a:pt x="137" y="317"/>
                  </a:lnTo>
                  <a:lnTo>
                    <a:pt x="134" y="321"/>
                  </a:lnTo>
                  <a:lnTo>
                    <a:pt x="125" y="326"/>
                  </a:lnTo>
                  <a:lnTo>
                    <a:pt x="117" y="331"/>
                  </a:lnTo>
                  <a:lnTo>
                    <a:pt x="108" y="334"/>
                  </a:lnTo>
                  <a:lnTo>
                    <a:pt x="102" y="338"/>
                  </a:lnTo>
                  <a:lnTo>
                    <a:pt x="95" y="341"/>
                  </a:lnTo>
                  <a:lnTo>
                    <a:pt x="91" y="344"/>
                  </a:lnTo>
                  <a:lnTo>
                    <a:pt x="88" y="346"/>
                  </a:lnTo>
                  <a:lnTo>
                    <a:pt x="86" y="348"/>
                  </a:lnTo>
                  <a:lnTo>
                    <a:pt x="88" y="348"/>
                  </a:lnTo>
                  <a:lnTo>
                    <a:pt x="91" y="349"/>
                  </a:lnTo>
                  <a:lnTo>
                    <a:pt x="95" y="349"/>
                  </a:lnTo>
                  <a:lnTo>
                    <a:pt x="102" y="349"/>
                  </a:lnTo>
                  <a:lnTo>
                    <a:pt x="107" y="348"/>
                  </a:lnTo>
                  <a:lnTo>
                    <a:pt x="115" y="348"/>
                  </a:lnTo>
                  <a:lnTo>
                    <a:pt x="122" y="346"/>
                  </a:lnTo>
                  <a:lnTo>
                    <a:pt x="129" y="344"/>
                  </a:lnTo>
                  <a:lnTo>
                    <a:pt x="135" y="341"/>
                  </a:lnTo>
                  <a:lnTo>
                    <a:pt x="144" y="339"/>
                  </a:lnTo>
                  <a:lnTo>
                    <a:pt x="151" y="334"/>
                  </a:lnTo>
                  <a:lnTo>
                    <a:pt x="157" y="331"/>
                  </a:lnTo>
                  <a:lnTo>
                    <a:pt x="164" y="326"/>
                  </a:lnTo>
                  <a:lnTo>
                    <a:pt x="173" y="319"/>
                  </a:lnTo>
                  <a:lnTo>
                    <a:pt x="178" y="312"/>
                  </a:lnTo>
                  <a:lnTo>
                    <a:pt x="183" y="305"/>
                  </a:lnTo>
                  <a:lnTo>
                    <a:pt x="185" y="302"/>
                  </a:lnTo>
                  <a:lnTo>
                    <a:pt x="188" y="297"/>
                  </a:lnTo>
                  <a:lnTo>
                    <a:pt x="190" y="294"/>
                  </a:lnTo>
                  <a:lnTo>
                    <a:pt x="191" y="288"/>
                  </a:lnTo>
                  <a:lnTo>
                    <a:pt x="193" y="283"/>
                  </a:lnTo>
                  <a:lnTo>
                    <a:pt x="193" y="278"/>
                  </a:lnTo>
                  <a:lnTo>
                    <a:pt x="195" y="275"/>
                  </a:lnTo>
                  <a:lnTo>
                    <a:pt x="196" y="270"/>
                  </a:lnTo>
                  <a:lnTo>
                    <a:pt x="196" y="263"/>
                  </a:lnTo>
                  <a:lnTo>
                    <a:pt x="196" y="256"/>
                  </a:lnTo>
                  <a:lnTo>
                    <a:pt x="195" y="250"/>
                  </a:lnTo>
                  <a:lnTo>
                    <a:pt x="193" y="244"/>
                  </a:lnTo>
                  <a:lnTo>
                    <a:pt x="190" y="241"/>
                  </a:lnTo>
                  <a:lnTo>
                    <a:pt x="186" y="236"/>
                  </a:lnTo>
                  <a:lnTo>
                    <a:pt x="181" y="231"/>
                  </a:lnTo>
                  <a:lnTo>
                    <a:pt x="174" y="226"/>
                  </a:lnTo>
                  <a:lnTo>
                    <a:pt x="171" y="224"/>
                  </a:lnTo>
                  <a:lnTo>
                    <a:pt x="168" y="222"/>
                  </a:lnTo>
                  <a:lnTo>
                    <a:pt x="164" y="221"/>
                  </a:lnTo>
                  <a:lnTo>
                    <a:pt x="159" y="219"/>
                  </a:lnTo>
                  <a:lnTo>
                    <a:pt x="154" y="217"/>
                  </a:lnTo>
                  <a:lnTo>
                    <a:pt x="149" y="214"/>
                  </a:lnTo>
                  <a:lnTo>
                    <a:pt x="144" y="212"/>
                  </a:lnTo>
                  <a:lnTo>
                    <a:pt x="141" y="209"/>
                  </a:lnTo>
                  <a:lnTo>
                    <a:pt x="134" y="207"/>
                  </a:lnTo>
                  <a:lnTo>
                    <a:pt x="127" y="204"/>
                  </a:lnTo>
                  <a:lnTo>
                    <a:pt x="122" y="202"/>
                  </a:lnTo>
                  <a:lnTo>
                    <a:pt x="115" y="200"/>
                  </a:lnTo>
                  <a:lnTo>
                    <a:pt x="108" y="197"/>
                  </a:lnTo>
                  <a:lnTo>
                    <a:pt x="102" y="194"/>
                  </a:lnTo>
                  <a:lnTo>
                    <a:pt x="95" y="190"/>
                  </a:lnTo>
                  <a:lnTo>
                    <a:pt x="88" y="189"/>
                  </a:lnTo>
                  <a:lnTo>
                    <a:pt x="81" y="185"/>
                  </a:lnTo>
                  <a:lnTo>
                    <a:pt x="76" y="183"/>
                  </a:lnTo>
                  <a:lnTo>
                    <a:pt x="71" y="182"/>
                  </a:lnTo>
                  <a:lnTo>
                    <a:pt x="66" y="180"/>
                  </a:lnTo>
                  <a:lnTo>
                    <a:pt x="61" y="177"/>
                  </a:lnTo>
                  <a:lnTo>
                    <a:pt x="56" y="175"/>
                  </a:lnTo>
                  <a:lnTo>
                    <a:pt x="51" y="173"/>
                  </a:lnTo>
                  <a:lnTo>
                    <a:pt x="47" y="170"/>
                  </a:lnTo>
                  <a:lnTo>
                    <a:pt x="39" y="166"/>
                  </a:lnTo>
                  <a:lnTo>
                    <a:pt x="34" y="163"/>
                  </a:lnTo>
                  <a:lnTo>
                    <a:pt x="27" y="158"/>
                  </a:lnTo>
                  <a:lnTo>
                    <a:pt x="24" y="153"/>
                  </a:lnTo>
                  <a:lnTo>
                    <a:pt x="19" y="148"/>
                  </a:lnTo>
                  <a:lnTo>
                    <a:pt x="17" y="141"/>
                  </a:lnTo>
                  <a:lnTo>
                    <a:pt x="15" y="134"/>
                  </a:lnTo>
                  <a:lnTo>
                    <a:pt x="17" y="129"/>
                  </a:lnTo>
                  <a:lnTo>
                    <a:pt x="19" y="121"/>
                  </a:lnTo>
                  <a:lnTo>
                    <a:pt x="22" y="114"/>
                  </a:lnTo>
                  <a:lnTo>
                    <a:pt x="24" y="109"/>
                  </a:lnTo>
                  <a:lnTo>
                    <a:pt x="24" y="104"/>
                  </a:lnTo>
                  <a:lnTo>
                    <a:pt x="27" y="99"/>
                  </a:lnTo>
                  <a:lnTo>
                    <a:pt x="29" y="97"/>
                  </a:lnTo>
                  <a:lnTo>
                    <a:pt x="34" y="89"/>
                  </a:lnTo>
                  <a:lnTo>
                    <a:pt x="39" y="82"/>
                  </a:lnTo>
                  <a:lnTo>
                    <a:pt x="44" y="75"/>
                  </a:lnTo>
                  <a:lnTo>
                    <a:pt x="49" y="70"/>
                  </a:lnTo>
                  <a:lnTo>
                    <a:pt x="54" y="63"/>
                  </a:lnTo>
                  <a:lnTo>
                    <a:pt x="59" y="58"/>
                  </a:lnTo>
                  <a:lnTo>
                    <a:pt x="64" y="53"/>
                  </a:lnTo>
                  <a:lnTo>
                    <a:pt x="68" y="48"/>
                  </a:lnTo>
                  <a:lnTo>
                    <a:pt x="73" y="44"/>
                  </a:lnTo>
                  <a:lnTo>
                    <a:pt x="76" y="41"/>
                  </a:lnTo>
                  <a:lnTo>
                    <a:pt x="81" y="33"/>
                  </a:lnTo>
                  <a:lnTo>
                    <a:pt x="85" y="26"/>
                  </a:lnTo>
                  <a:lnTo>
                    <a:pt x="85" y="19"/>
                  </a:lnTo>
                  <a:lnTo>
                    <a:pt x="85" y="12"/>
                  </a:lnTo>
                  <a:lnTo>
                    <a:pt x="86" y="7"/>
                  </a:lnTo>
                  <a:lnTo>
                    <a:pt x="90" y="0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8" name="Freeform 186"/>
            <p:cNvSpPr>
              <a:spLocks/>
            </p:cNvSpPr>
            <p:nvPr/>
          </p:nvSpPr>
          <p:spPr bwMode="auto">
            <a:xfrm>
              <a:off x="1497013" y="2687638"/>
              <a:ext cx="236538" cy="39846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4" y="22"/>
                </a:cxn>
                <a:cxn ang="0">
                  <a:pos x="9" y="30"/>
                </a:cxn>
                <a:cxn ang="0">
                  <a:pos x="5" y="39"/>
                </a:cxn>
                <a:cxn ang="0">
                  <a:pos x="2" y="51"/>
                </a:cxn>
                <a:cxn ang="0">
                  <a:pos x="0" y="63"/>
                </a:cxn>
                <a:cxn ang="0">
                  <a:pos x="5" y="73"/>
                </a:cxn>
                <a:cxn ang="0">
                  <a:pos x="12" y="81"/>
                </a:cxn>
                <a:cxn ang="0">
                  <a:pos x="24" y="90"/>
                </a:cxn>
                <a:cxn ang="0">
                  <a:pos x="34" y="95"/>
                </a:cxn>
                <a:cxn ang="0">
                  <a:pos x="42" y="100"/>
                </a:cxn>
                <a:cxn ang="0">
                  <a:pos x="54" y="105"/>
                </a:cxn>
                <a:cxn ang="0">
                  <a:pos x="70" y="112"/>
                </a:cxn>
                <a:cxn ang="0">
                  <a:pos x="85" y="120"/>
                </a:cxn>
                <a:cxn ang="0">
                  <a:pos x="98" y="129"/>
                </a:cxn>
                <a:cxn ang="0">
                  <a:pos x="109" y="137"/>
                </a:cxn>
                <a:cxn ang="0">
                  <a:pos x="117" y="149"/>
                </a:cxn>
                <a:cxn ang="0">
                  <a:pos x="120" y="159"/>
                </a:cxn>
                <a:cxn ang="0">
                  <a:pos x="122" y="168"/>
                </a:cxn>
                <a:cxn ang="0">
                  <a:pos x="122" y="176"/>
                </a:cxn>
                <a:cxn ang="0">
                  <a:pos x="122" y="186"/>
                </a:cxn>
                <a:cxn ang="0">
                  <a:pos x="120" y="196"/>
                </a:cxn>
                <a:cxn ang="0">
                  <a:pos x="117" y="205"/>
                </a:cxn>
                <a:cxn ang="0">
                  <a:pos x="110" y="217"/>
                </a:cxn>
                <a:cxn ang="0">
                  <a:pos x="98" y="229"/>
                </a:cxn>
                <a:cxn ang="0">
                  <a:pos x="87" y="237"/>
                </a:cxn>
                <a:cxn ang="0">
                  <a:pos x="73" y="240"/>
                </a:cxn>
                <a:cxn ang="0">
                  <a:pos x="64" y="244"/>
                </a:cxn>
                <a:cxn ang="0">
                  <a:pos x="58" y="247"/>
                </a:cxn>
                <a:cxn ang="0">
                  <a:pos x="70" y="249"/>
                </a:cxn>
                <a:cxn ang="0">
                  <a:pos x="83" y="251"/>
                </a:cxn>
                <a:cxn ang="0">
                  <a:pos x="92" y="251"/>
                </a:cxn>
                <a:cxn ang="0">
                  <a:pos x="102" y="247"/>
                </a:cxn>
                <a:cxn ang="0">
                  <a:pos x="110" y="240"/>
                </a:cxn>
                <a:cxn ang="0">
                  <a:pos x="120" y="232"/>
                </a:cxn>
                <a:cxn ang="0">
                  <a:pos x="131" y="218"/>
                </a:cxn>
                <a:cxn ang="0">
                  <a:pos x="137" y="207"/>
                </a:cxn>
                <a:cxn ang="0">
                  <a:pos x="141" y="196"/>
                </a:cxn>
                <a:cxn ang="0">
                  <a:pos x="146" y="185"/>
                </a:cxn>
                <a:cxn ang="0">
                  <a:pos x="149" y="169"/>
                </a:cxn>
                <a:cxn ang="0">
                  <a:pos x="148" y="156"/>
                </a:cxn>
                <a:cxn ang="0">
                  <a:pos x="142" y="142"/>
                </a:cxn>
                <a:cxn ang="0">
                  <a:pos x="134" y="129"/>
                </a:cxn>
                <a:cxn ang="0">
                  <a:pos x="119" y="117"/>
                </a:cxn>
                <a:cxn ang="0">
                  <a:pos x="107" y="108"/>
                </a:cxn>
                <a:cxn ang="0">
                  <a:pos x="97" y="103"/>
                </a:cxn>
                <a:cxn ang="0">
                  <a:pos x="85" y="98"/>
                </a:cxn>
                <a:cxn ang="0">
                  <a:pos x="75" y="93"/>
                </a:cxn>
                <a:cxn ang="0">
                  <a:pos x="64" y="88"/>
                </a:cxn>
                <a:cxn ang="0">
                  <a:pos x="56" y="85"/>
                </a:cxn>
                <a:cxn ang="0">
                  <a:pos x="42" y="81"/>
                </a:cxn>
                <a:cxn ang="0">
                  <a:pos x="31" y="76"/>
                </a:cxn>
                <a:cxn ang="0">
                  <a:pos x="20" y="71"/>
                </a:cxn>
                <a:cxn ang="0">
                  <a:pos x="15" y="68"/>
                </a:cxn>
                <a:cxn ang="0">
                  <a:pos x="10" y="59"/>
                </a:cxn>
                <a:cxn ang="0">
                  <a:pos x="12" y="47"/>
                </a:cxn>
                <a:cxn ang="0">
                  <a:pos x="15" y="35"/>
                </a:cxn>
                <a:cxn ang="0">
                  <a:pos x="19" y="25"/>
                </a:cxn>
                <a:cxn ang="0">
                  <a:pos x="22" y="15"/>
                </a:cxn>
                <a:cxn ang="0">
                  <a:pos x="27" y="3"/>
                </a:cxn>
                <a:cxn ang="0">
                  <a:pos x="27" y="0"/>
                </a:cxn>
                <a:cxn ang="0">
                  <a:pos x="26" y="5"/>
                </a:cxn>
              </a:cxnLst>
              <a:rect l="0" t="0" r="r" b="b"/>
              <a:pathLst>
                <a:path w="149" h="251">
                  <a:moveTo>
                    <a:pt x="26" y="5"/>
                  </a:moveTo>
                  <a:lnTo>
                    <a:pt x="20" y="10"/>
                  </a:lnTo>
                  <a:lnTo>
                    <a:pt x="17" y="17"/>
                  </a:lnTo>
                  <a:lnTo>
                    <a:pt x="14" y="22"/>
                  </a:lnTo>
                  <a:lnTo>
                    <a:pt x="12" y="27"/>
                  </a:lnTo>
                  <a:lnTo>
                    <a:pt x="9" y="30"/>
                  </a:lnTo>
                  <a:lnTo>
                    <a:pt x="7" y="35"/>
                  </a:lnTo>
                  <a:lnTo>
                    <a:pt x="5" y="39"/>
                  </a:lnTo>
                  <a:lnTo>
                    <a:pt x="5" y="44"/>
                  </a:lnTo>
                  <a:lnTo>
                    <a:pt x="2" y="51"/>
                  </a:lnTo>
                  <a:lnTo>
                    <a:pt x="2" y="57"/>
                  </a:lnTo>
                  <a:lnTo>
                    <a:pt x="0" y="63"/>
                  </a:lnTo>
                  <a:lnTo>
                    <a:pt x="3" y="69"/>
                  </a:lnTo>
                  <a:lnTo>
                    <a:pt x="5" y="73"/>
                  </a:lnTo>
                  <a:lnTo>
                    <a:pt x="9" y="78"/>
                  </a:lnTo>
                  <a:lnTo>
                    <a:pt x="12" y="81"/>
                  </a:lnTo>
                  <a:lnTo>
                    <a:pt x="17" y="86"/>
                  </a:lnTo>
                  <a:lnTo>
                    <a:pt x="24" y="90"/>
                  </a:lnTo>
                  <a:lnTo>
                    <a:pt x="31" y="93"/>
                  </a:lnTo>
                  <a:lnTo>
                    <a:pt x="34" y="95"/>
                  </a:lnTo>
                  <a:lnTo>
                    <a:pt x="37" y="96"/>
                  </a:lnTo>
                  <a:lnTo>
                    <a:pt x="42" y="100"/>
                  </a:lnTo>
                  <a:lnTo>
                    <a:pt x="48" y="101"/>
                  </a:lnTo>
                  <a:lnTo>
                    <a:pt x="54" y="105"/>
                  </a:lnTo>
                  <a:lnTo>
                    <a:pt x="63" y="108"/>
                  </a:lnTo>
                  <a:lnTo>
                    <a:pt x="70" y="112"/>
                  </a:lnTo>
                  <a:lnTo>
                    <a:pt x="78" y="117"/>
                  </a:lnTo>
                  <a:lnTo>
                    <a:pt x="85" y="120"/>
                  </a:lnTo>
                  <a:lnTo>
                    <a:pt x="92" y="124"/>
                  </a:lnTo>
                  <a:lnTo>
                    <a:pt x="98" y="129"/>
                  </a:lnTo>
                  <a:lnTo>
                    <a:pt x="103" y="134"/>
                  </a:lnTo>
                  <a:lnTo>
                    <a:pt x="109" y="137"/>
                  </a:lnTo>
                  <a:lnTo>
                    <a:pt x="112" y="144"/>
                  </a:lnTo>
                  <a:lnTo>
                    <a:pt x="117" y="149"/>
                  </a:lnTo>
                  <a:lnTo>
                    <a:pt x="119" y="156"/>
                  </a:lnTo>
                  <a:lnTo>
                    <a:pt x="120" y="159"/>
                  </a:lnTo>
                  <a:lnTo>
                    <a:pt x="120" y="162"/>
                  </a:lnTo>
                  <a:lnTo>
                    <a:pt x="122" y="168"/>
                  </a:lnTo>
                  <a:lnTo>
                    <a:pt x="122" y="171"/>
                  </a:lnTo>
                  <a:lnTo>
                    <a:pt x="122" y="176"/>
                  </a:lnTo>
                  <a:lnTo>
                    <a:pt x="122" y="181"/>
                  </a:lnTo>
                  <a:lnTo>
                    <a:pt x="122" y="186"/>
                  </a:lnTo>
                  <a:lnTo>
                    <a:pt x="122" y="191"/>
                  </a:lnTo>
                  <a:lnTo>
                    <a:pt x="120" y="196"/>
                  </a:lnTo>
                  <a:lnTo>
                    <a:pt x="119" y="201"/>
                  </a:lnTo>
                  <a:lnTo>
                    <a:pt x="117" y="205"/>
                  </a:lnTo>
                  <a:lnTo>
                    <a:pt x="115" y="210"/>
                  </a:lnTo>
                  <a:lnTo>
                    <a:pt x="110" y="217"/>
                  </a:lnTo>
                  <a:lnTo>
                    <a:pt x="105" y="223"/>
                  </a:lnTo>
                  <a:lnTo>
                    <a:pt x="98" y="229"/>
                  </a:lnTo>
                  <a:lnTo>
                    <a:pt x="92" y="232"/>
                  </a:lnTo>
                  <a:lnTo>
                    <a:pt x="87" y="237"/>
                  </a:lnTo>
                  <a:lnTo>
                    <a:pt x="80" y="239"/>
                  </a:lnTo>
                  <a:lnTo>
                    <a:pt x="73" y="240"/>
                  </a:lnTo>
                  <a:lnTo>
                    <a:pt x="68" y="242"/>
                  </a:lnTo>
                  <a:lnTo>
                    <a:pt x="64" y="244"/>
                  </a:lnTo>
                  <a:lnTo>
                    <a:pt x="61" y="246"/>
                  </a:lnTo>
                  <a:lnTo>
                    <a:pt x="58" y="247"/>
                  </a:lnTo>
                  <a:lnTo>
                    <a:pt x="63" y="249"/>
                  </a:lnTo>
                  <a:lnTo>
                    <a:pt x="70" y="249"/>
                  </a:lnTo>
                  <a:lnTo>
                    <a:pt x="78" y="251"/>
                  </a:lnTo>
                  <a:lnTo>
                    <a:pt x="83" y="251"/>
                  </a:lnTo>
                  <a:lnTo>
                    <a:pt x="88" y="251"/>
                  </a:lnTo>
                  <a:lnTo>
                    <a:pt x="92" y="251"/>
                  </a:lnTo>
                  <a:lnTo>
                    <a:pt x="97" y="249"/>
                  </a:lnTo>
                  <a:lnTo>
                    <a:pt x="102" y="247"/>
                  </a:lnTo>
                  <a:lnTo>
                    <a:pt x="107" y="244"/>
                  </a:lnTo>
                  <a:lnTo>
                    <a:pt x="110" y="240"/>
                  </a:lnTo>
                  <a:lnTo>
                    <a:pt x="115" y="237"/>
                  </a:lnTo>
                  <a:lnTo>
                    <a:pt x="120" y="232"/>
                  </a:lnTo>
                  <a:lnTo>
                    <a:pt x="125" y="225"/>
                  </a:lnTo>
                  <a:lnTo>
                    <a:pt x="131" y="218"/>
                  </a:lnTo>
                  <a:lnTo>
                    <a:pt x="136" y="212"/>
                  </a:lnTo>
                  <a:lnTo>
                    <a:pt x="137" y="207"/>
                  </a:lnTo>
                  <a:lnTo>
                    <a:pt x="139" y="201"/>
                  </a:lnTo>
                  <a:lnTo>
                    <a:pt x="141" y="196"/>
                  </a:lnTo>
                  <a:lnTo>
                    <a:pt x="142" y="193"/>
                  </a:lnTo>
                  <a:lnTo>
                    <a:pt x="146" y="185"/>
                  </a:lnTo>
                  <a:lnTo>
                    <a:pt x="148" y="178"/>
                  </a:lnTo>
                  <a:lnTo>
                    <a:pt x="149" y="169"/>
                  </a:lnTo>
                  <a:lnTo>
                    <a:pt x="149" y="162"/>
                  </a:lnTo>
                  <a:lnTo>
                    <a:pt x="148" y="156"/>
                  </a:lnTo>
                  <a:lnTo>
                    <a:pt x="146" y="149"/>
                  </a:lnTo>
                  <a:lnTo>
                    <a:pt x="142" y="142"/>
                  </a:lnTo>
                  <a:lnTo>
                    <a:pt x="139" y="135"/>
                  </a:lnTo>
                  <a:lnTo>
                    <a:pt x="134" y="129"/>
                  </a:lnTo>
                  <a:lnTo>
                    <a:pt x="127" y="124"/>
                  </a:lnTo>
                  <a:lnTo>
                    <a:pt x="119" y="117"/>
                  </a:lnTo>
                  <a:lnTo>
                    <a:pt x="112" y="110"/>
                  </a:lnTo>
                  <a:lnTo>
                    <a:pt x="107" y="108"/>
                  </a:lnTo>
                  <a:lnTo>
                    <a:pt x="102" y="105"/>
                  </a:lnTo>
                  <a:lnTo>
                    <a:pt x="97" y="103"/>
                  </a:lnTo>
                  <a:lnTo>
                    <a:pt x="92" y="101"/>
                  </a:lnTo>
                  <a:lnTo>
                    <a:pt x="85" y="98"/>
                  </a:lnTo>
                  <a:lnTo>
                    <a:pt x="80" y="95"/>
                  </a:lnTo>
                  <a:lnTo>
                    <a:pt x="75" y="93"/>
                  </a:lnTo>
                  <a:lnTo>
                    <a:pt x="70" y="91"/>
                  </a:lnTo>
                  <a:lnTo>
                    <a:pt x="64" y="88"/>
                  </a:lnTo>
                  <a:lnTo>
                    <a:pt x="59" y="86"/>
                  </a:lnTo>
                  <a:lnTo>
                    <a:pt x="56" y="85"/>
                  </a:lnTo>
                  <a:lnTo>
                    <a:pt x="51" y="85"/>
                  </a:lnTo>
                  <a:lnTo>
                    <a:pt x="42" y="81"/>
                  </a:lnTo>
                  <a:lnTo>
                    <a:pt x="37" y="78"/>
                  </a:lnTo>
                  <a:lnTo>
                    <a:pt x="31" y="76"/>
                  </a:lnTo>
                  <a:lnTo>
                    <a:pt x="26" y="74"/>
                  </a:lnTo>
                  <a:lnTo>
                    <a:pt x="20" y="71"/>
                  </a:lnTo>
                  <a:lnTo>
                    <a:pt x="17" y="69"/>
                  </a:lnTo>
                  <a:lnTo>
                    <a:pt x="15" y="68"/>
                  </a:lnTo>
                  <a:lnTo>
                    <a:pt x="14" y="66"/>
                  </a:lnTo>
                  <a:lnTo>
                    <a:pt x="10" y="59"/>
                  </a:lnTo>
                  <a:lnTo>
                    <a:pt x="12" y="52"/>
                  </a:lnTo>
                  <a:lnTo>
                    <a:pt x="12" y="47"/>
                  </a:lnTo>
                  <a:lnTo>
                    <a:pt x="14" y="42"/>
                  </a:lnTo>
                  <a:lnTo>
                    <a:pt x="15" y="35"/>
                  </a:lnTo>
                  <a:lnTo>
                    <a:pt x="17" y="30"/>
                  </a:lnTo>
                  <a:lnTo>
                    <a:pt x="19" y="25"/>
                  </a:lnTo>
                  <a:lnTo>
                    <a:pt x="20" y="20"/>
                  </a:lnTo>
                  <a:lnTo>
                    <a:pt x="22" y="15"/>
                  </a:lnTo>
                  <a:lnTo>
                    <a:pt x="26" y="12"/>
                  </a:lnTo>
                  <a:lnTo>
                    <a:pt x="27" y="3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26" y="5"/>
                  </a:lnTo>
                  <a:lnTo>
                    <a:pt x="26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9" name="Freeform 187"/>
            <p:cNvSpPr>
              <a:spLocks/>
            </p:cNvSpPr>
            <p:nvPr/>
          </p:nvSpPr>
          <p:spPr bwMode="auto">
            <a:xfrm>
              <a:off x="942975" y="3244850"/>
              <a:ext cx="600075" cy="98425"/>
            </a:xfrm>
            <a:custGeom>
              <a:avLst/>
              <a:gdLst/>
              <a:ahLst/>
              <a:cxnLst>
                <a:cxn ang="0">
                  <a:pos x="15" y="45"/>
                </a:cxn>
                <a:cxn ang="0">
                  <a:pos x="27" y="40"/>
                </a:cxn>
                <a:cxn ang="0">
                  <a:pos x="47" y="32"/>
                </a:cxn>
                <a:cxn ang="0">
                  <a:pos x="61" y="28"/>
                </a:cxn>
                <a:cxn ang="0">
                  <a:pos x="75" y="23"/>
                </a:cxn>
                <a:cxn ang="0">
                  <a:pos x="86" y="20"/>
                </a:cxn>
                <a:cxn ang="0">
                  <a:pos x="100" y="17"/>
                </a:cxn>
                <a:cxn ang="0">
                  <a:pos x="115" y="13"/>
                </a:cxn>
                <a:cxn ang="0">
                  <a:pos x="129" y="11"/>
                </a:cxn>
                <a:cxn ang="0">
                  <a:pos x="141" y="8"/>
                </a:cxn>
                <a:cxn ang="0">
                  <a:pos x="156" y="6"/>
                </a:cxn>
                <a:cxn ang="0">
                  <a:pos x="168" y="5"/>
                </a:cxn>
                <a:cxn ang="0">
                  <a:pos x="181" y="3"/>
                </a:cxn>
                <a:cxn ang="0">
                  <a:pos x="195" y="1"/>
                </a:cxn>
                <a:cxn ang="0">
                  <a:pos x="208" y="1"/>
                </a:cxn>
                <a:cxn ang="0">
                  <a:pos x="220" y="0"/>
                </a:cxn>
                <a:cxn ang="0">
                  <a:pos x="232" y="0"/>
                </a:cxn>
                <a:cxn ang="0">
                  <a:pos x="249" y="0"/>
                </a:cxn>
                <a:cxn ang="0">
                  <a:pos x="275" y="3"/>
                </a:cxn>
                <a:cxn ang="0">
                  <a:pos x="295" y="5"/>
                </a:cxn>
                <a:cxn ang="0">
                  <a:pos x="314" y="6"/>
                </a:cxn>
                <a:cxn ang="0">
                  <a:pos x="327" y="8"/>
                </a:cxn>
                <a:cxn ang="0">
                  <a:pos x="341" y="11"/>
                </a:cxn>
                <a:cxn ang="0">
                  <a:pos x="358" y="15"/>
                </a:cxn>
                <a:cxn ang="0">
                  <a:pos x="375" y="20"/>
                </a:cxn>
                <a:cxn ang="0">
                  <a:pos x="363" y="18"/>
                </a:cxn>
                <a:cxn ang="0">
                  <a:pos x="347" y="15"/>
                </a:cxn>
                <a:cxn ang="0">
                  <a:pos x="329" y="13"/>
                </a:cxn>
                <a:cxn ang="0">
                  <a:pos x="307" y="11"/>
                </a:cxn>
                <a:cxn ang="0">
                  <a:pos x="283" y="10"/>
                </a:cxn>
                <a:cxn ang="0">
                  <a:pos x="269" y="8"/>
                </a:cxn>
                <a:cxn ang="0">
                  <a:pos x="258" y="8"/>
                </a:cxn>
                <a:cxn ang="0">
                  <a:pos x="244" y="10"/>
                </a:cxn>
                <a:cxn ang="0">
                  <a:pos x="230" y="10"/>
                </a:cxn>
                <a:cxn ang="0">
                  <a:pos x="217" y="10"/>
                </a:cxn>
                <a:cxn ang="0">
                  <a:pos x="203" y="11"/>
                </a:cxn>
                <a:cxn ang="0">
                  <a:pos x="186" y="15"/>
                </a:cxn>
                <a:cxn ang="0">
                  <a:pos x="169" y="18"/>
                </a:cxn>
                <a:cxn ang="0">
                  <a:pos x="154" y="22"/>
                </a:cxn>
                <a:cxn ang="0">
                  <a:pos x="132" y="28"/>
                </a:cxn>
                <a:cxn ang="0">
                  <a:pos x="114" y="33"/>
                </a:cxn>
                <a:cxn ang="0">
                  <a:pos x="97" y="39"/>
                </a:cxn>
                <a:cxn ang="0">
                  <a:pos x="81" y="42"/>
                </a:cxn>
                <a:cxn ang="0">
                  <a:pos x="68" y="47"/>
                </a:cxn>
                <a:cxn ang="0">
                  <a:pos x="54" y="52"/>
                </a:cxn>
                <a:cxn ang="0">
                  <a:pos x="37" y="57"/>
                </a:cxn>
                <a:cxn ang="0">
                  <a:pos x="22" y="61"/>
                </a:cxn>
                <a:cxn ang="0">
                  <a:pos x="7" y="59"/>
                </a:cxn>
                <a:cxn ang="0">
                  <a:pos x="0" y="54"/>
                </a:cxn>
              </a:cxnLst>
              <a:rect l="0" t="0" r="r" b="b"/>
              <a:pathLst>
                <a:path w="378" h="62">
                  <a:moveTo>
                    <a:pt x="0" y="54"/>
                  </a:moveTo>
                  <a:lnTo>
                    <a:pt x="7" y="49"/>
                  </a:lnTo>
                  <a:lnTo>
                    <a:pt x="15" y="45"/>
                  </a:lnTo>
                  <a:lnTo>
                    <a:pt x="19" y="44"/>
                  </a:lnTo>
                  <a:lnTo>
                    <a:pt x="22" y="42"/>
                  </a:lnTo>
                  <a:lnTo>
                    <a:pt x="27" y="40"/>
                  </a:lnTo>
                  <a:lnTo>
                    <a:pt x="32" y="39"/>
                  </a:lnTo>
                  <a:lnTo>
                    <a:pt x="39" y="35"/>
                  </a:lnTo>
                  <a:lnTo>
                    <a:pt x="47" y="32"/>
                  </a:lnTo>
                  <a:lnTo>
                    <a:pt x="53" y="30"/>
                  </a:lnTo>
                  <a:lnTo>
                    <a:pt x="56" y="30"/>
                  </a:lnTo>
                  <a:lnTo>
                    <a:pt x="61" y="28"/>
                  </a:lnTo>
                  <a:lnTo>
                    <a:pt x="66" y="27"/>
                  </a:lnTo>
                  <a:lnTo>
                    <a:pt x="70" y="25"/>
                  </a:lnTo>
                  <a:lnTo>
                    <a:pt x="75" y="23"/>
                  </a:lnTo>
                  <a:lnTo>
                    <a:pt x="78" y="22"/>
                  </a:lnTo>
                  <a:lnTo>
                    <a:pt x="83" y="22"/>
                  </a:lnTo>
                  <a:lnTo>
                    <a:pt x="86" y="20"/>
                  </a:lnTo>
                  <a:lnTo>
                    <a:pt x="92" y="20"/>
                  </a:lnTo>
                  <a:lnTo>
                    <a:pt x="97" y="18"/>
                  </a:lnTo>
                  <a:lnTo>
                    <a:pt x="100" y="17"/>
                  </a:lnTo>
                  <a:lnTo>
                    <a:pt x="105" y="15"/>
                  </a:lnTo>
                  <a:lnTo>
                    <a:pt x="110" y="15"/>
                  </a:lnTo>
                  <a:lnTo>
                    <a:pt x="115" y="13"/>
                  </a:lnTo>
                  <a:lnTo>
                    <a:pt x="119" y="13"/>
                  </a:lnTo>
                  <a:lnTo>
                    <a:pt x="124" y="11"/>
                  </a:lnTo>
                  <a:lnTo>
                    <a:pt x="129" y="11"/>
                  </a:lnTo>
                  <a:lnTo>
                    <a:pt x="132" y="10"/>
                  </a:lnTo>
                  <a:lnTo>
                    <a:pt x="137" y="10"/>
                  </a:lnTo>
                  <a:lnTo>
                    <a:pt x="141" y="8"/>
                  </a:lnTo>
                  <a:lnTo>
                    <a:pt x="146" y="8"/>
                  </a:lnTo>
                  <a:lnTo>
                    <a:pt x="151" y="6"/>
                  </a:lnTo>
                  <a:lnTo>
                    <a:pt x="156" y="6"/>
                  </a:lnTo>
                  <a:lnTo>
                    <a:pt x="159" y="6"/>
                  </a:lnTo>
                  <a:lnTo>
                    <a:pt x="164" y="5"/>
                  </a:lnTo>
                  <a:lnTo>
                    <a:pt x="168" y="5"/>
                  </a:lnTo>
                  <a:lnTo>
                    <a:pt x="173" y="5"/>
                  </a:lnTo>
                  <a:lnTo>
                    <a:pt x="176" y="3"/>
                  </a:lnTo>
                  <a:lnTo>
                    <a:pt x="181" y="3"/>
                  </a:lnTo>
                  <a:lnTo>
                    <a:pt x="186" y="1"/>
                  </a:lnTo>
                  <a:lnTo>
                    <a:pt x="190" y="1"/>
                  </a:lnTo>
                  <a:lnTo>
                    <a:pt x="195" y="1"/>
                  </a:lnTo>
                  <a:lnTo>
                    <a:pt x="198" y="1"/>
                  </a:lnTo>
                  <a:lnTo>
                    <a:pt x="203" y="1"/>
                  </a:lnTo>
                  <a:lnTo>
                    <a:pt x="208" y="1"/>
                  </a:lnTo>
                  <a:lnTo>
                    <a:pt x="212" y="1"/>
                  </a:lnTo>
                  <a:lnTo>
                    <a:pt x="215" y="1"/>
                  </a:lnTo>
                  <a:lnTo>
                    <a:pt x="220" y="0"/>
                  </a:lnTo>
                  <a:lnTo>
                    <a:pt x="225" y="0"/>
                  </a:lnTo>
                  <a:lnTo>
                    <a:pt x="229" y="0"/>
                  </a:lnTo>
                  <a:lnTo>
                    <a:pt x="232" y="0"/>
                  </a:lnTo>
                  <a:lnTo>
                    <a:pt x="237" y="0"/>
                  </a:lnTo>
                  <a:lnTo>
                    <a:pt x="242" y="0"/>
                  </a:lnTo>
                  <a:lnTo>
                    <a:pt x="249" y="0"/>
                  </a:lnTo>
                  <a:lnTo>
                    <a:pt x="258" y="0"/>
                  </a:lnTo>
                  <a:lnTo>
                    <a:pt x="266" y="1"/>
                  </a:lnTo>
                  <a:lnTo>
                    <a:pt x="275" y="3"/>
                  </a:lnTo>
                  <a:lnTo>
                    <a:pt x="281" y="3"/>
                  </a:lnTo>
                  <a:lnTo>
                    <a:pt x="288" y="3"/>
                  </a:lnTo>
                  <a:lnTo>
                    <a:pt x="295" y="5"/>
                  </a:lnTo>
                  <a:lnTo>
                    <a:pt x="302" y="5"/>
                  </a:lnTo>
                  <a:lnTo>
                    <a:pt x="307" y="5"/>
                  </a:lnTo>
                  <a:lnTo>
                    <a:pt x="314" y="6"/>
                  </a:lnTo>
                  <a:lnTo>
                    <a:pt x="319" y="6"/>
                  </a:lnTo>
                  <a:lnTo>
                    <a:pt x="324" y="8"/>
                  </a:lnTo>
                  <a:lnTo>
                    <a:pt x="327" y="8"/>
                  </a:lnTo>
                  <a:lnTo>
                    <a:pt x="332" y="8"/>
                  </a:lnTo>
                  <a:lnTo>
                    <a:pt x="336" y="10"/>
                  </a:lnTo>
                  <a:lnTo>
                    <a:pt x="341" y="11"/>
                  </a:lnTo>
                  <a:lnTo>
                    <a:pt x="347" y="11"/>
                  </a:lnTo>
                  <a:lnTo>
                    <a:pt x="354" y="15"/>
                  </a:lnTo>
                  <a:lnTo>
                    <a:pt x="358" y="15"/>
                  </a:lnTo>
                  <a:lnTo>
                    <a:pt x="363" y="17"/>
                  </a:lnTo>
                  <a:lnTo>
                    <a:pt x="366" y="17"/>
                  </a:lnTo>
                  <a:lnTo>
                    <a:pt x="375" y="20"/>
                  </a:lnTo>
                  <a:lnTo>
                    <a:pt x="378" y="22"/>
                  </a:lnTo>
                  <a:lnTo>
                    <a:pt x="369" y="20"/>
                  </a:lnTo>
                  <a:lnTo>
                    <a:pt x="363" y="18"/>
                  </a:lnTo>
                  <a:lnTo>
                    <a:pt x="358" y="17"/>
                  </a:lnTo>
                  <a:lnTo>
                    <a:pt x="352" y="17"/>
                  </a:lnTo>
                  <a:lnTo>
                    <a:pt x="347" y="15"/>
                  </a:lnTo>
                  <a:lnTo>
                    <a:pt x="341" y="15"/>
                  </a:lnTo>
                  <a:lnTo>
                    <a:pt x="334" y="15"/>
                  </a:lnTo>
                  <a:lnTo>
                    <a:pt x="329" y="13"/>
                  </a:lnTo>
                  <a:lnTo>
                    <a:pt x="322" y="13"/>
                  </a:lnTo>
                  <a:lnTo>
                    <a:pt x="315" y="13"/>
                  </a:lnTo>
                  <a:lnTo>
                    <a:pt x="307" y="11"/>
                  </a:lnTo>
                  <a:lnTo>
                    <a:pt x="298" y="10"/>
                  </a:lnTo>
                  <a:lnTo>
                    <a:pt x="290" y="10"/>
                  </a:lnTo>
                  <a:lnTo>
                    <a:pt x="283" y="10"/>
                  </a:lnTo>
                  <a:lnTo>
                    <a:pt x="278" y="8"/>
                  </a:lnTo>
                  <a:lnTo>
                    <a:pt x="273" y="8"/>
                  </a:lnTo>
                  <a:lnTo>
                    <a:pt x="269" y="8"/>
                  </a:lnTo>
                  <a:lnTo>
                    <a:pt x="264" y="8"/>
                  </a:lnTo>
                  <a:lnTo>
                    <a:pt x="261" y="8"/>
                  </a:lnTo>
                  <a:lnTo>
                    <a:pt x="258" y="8"/>
                  </a:lnTo>
                  <a:lnTo>
                    <a:pt x="253" y="8"/>
                  </a:lnTo>
                  <a:lnTo>
                    <a:pt x="249" y="10"/>
                  </a:lnTo>
                  <a:lnTo>
                    <a:pt x="244" y="10"/>
                  </a:lnTo>
                  <a:lnTo>
                    <a:pt x="239" y="10"/>
                  </a:lnTo>
                  <a:lnTo>
                    <a:pt x="234" y="10"/>
                  </a:lnTo>
                  <a:lnTo>
                    <a:pt x="230" y="10"/>
                  </a:lnTo>
                  <a:lnTo>
                    <a:pt x="225" y="10"/>
                  </a:lnTo>
                  <a:lnTo>
                    <a:pt x="222" y="10"/>
                  </a:lnTo>
                  <a:lnTo>
                    <a:pt x="217" y="10"/>
                  </a:lnTo>
                  <a:lnTo>
                    <a:pt x="214" y="11"/>
                  </a:lnTo>
                  <a:lnTo>
                    <a:pt x="208" y="11"/>
                  </a:lnTo>
                  <a:lnTo>
                    <a:pt x="203" y="11"/>
                  </a:lnTo>
                  <a:lnTo>
                    <a:pt x="198" y="13"/>
                  </a:lnTo>
                  <a:lnTo>
                    <a:pt x="195" y="13"/>
                  </a:lnTo>
                  <a:lnTo>
                    <a:pt x="186" y="15"/>
                  </a:lnTo>
                  <a:lnTo>
                    <a:pt x="180" y="17"/>
                  </a:lnTo>
                  <a:lnTo>
                    <a:pt x="175" y="17"/>
                  </a:lnTo>
                  <a:lnTo>
                    <a:pt x="169" y="18"/>
                  </a:lnTo>
                  <a:lnTo>
                    <a:pt x="166" y="18"/>
                  </a:lnTo>
                  <a:lnTo>
                    <a:pt x="163" y="20"/>
                  </a:lnTo>
                  <a:lnTo>
                    <a:pt x="154" y="22"/>
                  </a:lnTo>
                  <a:lnTo>
                    <a:pt x="147" y="23"/>
                  </a:lnTo>
                  <a:lnTo>
                    <a:pt x="139" y="25"/>
                  </a:lnTo>
                  <a:lnTo>
                    <a:pt x="132" y="28"/>
                  </a:lnTo>
                  <a:lnTo>
                    <a:pt x="125" y="30"/>
                  </a:lnTo>
                  <a:lnTo>
                    <a:pt x="120" y="32"/>
                  </a:lnTo>
                  <a:lnTo>
                    <a:pt x="114" y="33"/>
                  </a:lnTo>
                  <a:lnTo>
                    <a:pt x="107" y="35"/>
                  </a:lnTo>
                  <a:lnTo>
                    <a:pt x="102" y="37"/>
                  </a:lnTo>
                  <a:lnTo>
                    <a:pt x="97" y="39"/>
                  </a:lnTo>
                  <a:lnTo>
                    <a:pt x="90" y="39"/>
                  </a:lnTo>
                  <a:lnTo>
                    <a:pt x="86" y="40"/>
                  </a:lnTo>
                  <a:lnTo>
                    <a:pt x="81" y="42"/>
                  </a:lnTo>
                  <a:lnTo>
                    <a:pt x="78" y="45"/>
                  </a:lnTo>
                  <a:lnTo>
                    <a:pt x="73" y="45"/>
                  </a:lnTo>
                  <a:lnTo>
                    <a:pt x="68" y="47"/>
                  </a:lnTo>
                  <a:lnTo>
                    <a:pt x="64" y="47"/>
                  </a:lnTo>
                  <a:lnTo>
                    <a:pt x="61" y="49"/>
                  </a:lnTo>
                  <a:lnTo>
                    <a:pt x="54" y="52"/>
                  </a:lnTo>
                  <a:lnTo>
                    <a:pt x="47" y="54"/>
                  </a:lnTo>
                  <a:lnTo>
                    <a:pt x="41" y="55"/>
                  </a:lnTo>
                  <a:lnTo>
                    <a:pt x="37" y="57"/>
                  </a:lnTo>
                  <a:lnTo>
                    <a:pt x="32" y="59"/>
                  </a:lnTo>
                  <a:lnTo>
                    <a:pt x="29" y="61"/>
                  </a:lnTo>
                  <a:lnTo>
                    <a:pt x="22" y="61"/>
                  </a:lnTo>
                  <a:lnTo>
                    <a:pt x="15" y="62"/>
                  </a:lnTo>
                  <a:lnTo>
                    <a:pt x="10" y="61"/>
                  </a:lnTo>
                  <a:lnTo>
                    <a:pt x="7" y="59"/>
                  </a:lnTo>
                  <a:lnTo>
                    <a:pt x="2" y="55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0" name="Freeform 188"/>
            <p:cNvSpPr>
              <a:spLocks/>
            </p:cNvSpPr>
            <p:nvPr/>
          </p:nvSpPr>
          <p:spPr bwMode="auto">
            <a:xfrm>
              <a:off x="877888" y="2073275"/>
              <a:ext cx="466725" cy="498475"/>
            </a:xfrm>
            <a:custGeom>
              <a:avLst/>
              <a:gdLst/>
              <a:ahLst/>
              <a:cxnLst>
                <a:cxn ang="0">
                  <a:pos x="7" y="283"/>
                </a:cxn>
                <a:cxn ang="0">
                  <a:pos x="16" y="275"/>
                </a:cxn>
                <a:cxn ang="0">
                  <a:pos x="24" y="268"/>
                </a:cxn>
                <a:cxn ang="0">
                  <a:pos x="34" y="258"/>
                </a:cxn>
                <a:cxn ang="0">
                  <a:pos x="46" y="248"/>
                </a:cxn>
                <a:cxn ang="0">
                  <a:pos x="56" y="238"/>
                </a:cxn>
                <a:cxn ang="0">
                  <a:pos x="68" y="226"/>
                </a:cxn>
                <a:cxn ang="0">
                  <a:pos x="80" y="216"/>
                </a:cxn>
                <a:cxn ang="0">
                  <a:pos x="94" y="202"/>
                </a:cxn>
                <a:cxn ang="0">
                  <a:pos x="105" y="190"/>
                </a:cxn>
                <a:cxn ang="0">
                  <a:pos x="119" y="177"/>
                </a:cxn>
                <a:cxn ang="0">
                  <a:pos x="131" y="165"/>
                </a:cxn>
                <a:cxn ang="0">
                  <a:pos x="144" y="151"/>
                </a:cxn>
                <a:cxn ang="0">
                  <a:pos x="156" y="139"/>
                </a:cxn>
                <a:cxn ang="0">
                  <a:pos x="168" y="126"/>
                </a:cxn>
                <a:cxn ang="0">
                  <a:pos x="180" y="114"/>
                </a:cxn>
                <a:cxn ang="0">
                  <a:pos x="194" y="100"/>
                </a:cxn>
                <a:cxn ang="0">
                  <a:pos x="204" y="89"/>
                </a:cxn>
                <a:cxn ang="0">
                  <a:pos x="216" y="77"/>
                </a:cxn>
                <a:cxn ang="0">
                  <a:pos x="226" y="65"/>
                </a:cxn>
                <a:cxn ang="0">
                  <a:pos x="236" y="55"/>
                </a:cxn>
                <a:cxn ang="0">
                  <a:pos x="246" y="45"/>
                </a:cxn>
                <a:cxn ang="0">
                  <a:pos x="255" y="36"/>
                </a:cxn>
                <a:cxn ang="0">
                  <a:pos x="263" y="28"/>
                </a:cxn>
                <a:cxn ang="0">
                  <a:pos x="273" y="17"/>
                </a:cxn>
                <a:cxn ang="0">
                  <a:pos x="285" y="6"/>
                </a:cxn>
                <a:cxn ang="0">
                  <a:pos x="294" y="0"/>
                </a:cxn>
                <a:cxn ang="0">
                  <a:pos x="290" y="7"/>
                </a:cxn>
                <a:cxn ang="0">
                  <a:pos x="282" y="17"/>
                </a:cxn>
                <a:cxn ang="0">
                  <a:pos x="273" y="29"/>
                </a:cxn>
                <a:cxn ang="0">
                  <a:pos x="265" y="38"/>
                </a:cxn>
                <a:cxn ang="0">
                  <a:pos x="256" y="48"/>
                </a:cxn>
                <a:cxn ang="0">
                  <a:pos x="246" y="58"/>
                </a:cxn>
                <a:cxn ang="0">
                  <a:pos x="236" y="70"/>
                </a:cxn>
                <a:cxn ang="0">
                  <a:pos x="226" y="82"/>
                </a:cxn>
                <a:cxn ang="0">
                  <a:pos x="214" y="95"/>
                </a:cxn>
                <a:cxn ang="0">
                  <a:pos x="202" y="107"/>
                </a:cxn>
                <a:cxn ang="0">
                  <a:pos x="190" y="121"/>
                </a:cxn>
                <a:cxn ang="0">
                  <a:pos x="178" y="134"/>
                </a:cxn>
                <a:cxn ang="0">
                  <a:pos x="165" y="150"/>
                </a:cxn>
                <a:cxn ang="0">
                  <a:pos x="153" y="163"/>
                </a:cxn>
                <a:cxn ang="0">
                  <a:pos x="139" y="177"/>
                </a:cxn>
                <a:cxn ang="0">
                  <a:pos x="127" y="190"/>
                </a:cxn>
                <a:cxn ang="0">
                  <a:pos x="114" y="204"/>
                </a:cxn>
                <a:cxn ang="0">
                  <a:pos x="102" y="217"/>
                </a:cxn>
                <a:cxn ang="0">
                  <a:pos x="90" y="229"/>
                </a:cxn>
                <a:cxn ang="0">
                  <a:pos x="78" y="241"/>
                </a:cxn>
                <a:cxn ang="0">
                  <a:pos x="68" y="253"/>
                </a:cxn>
                <a:cxn ang="0">
                  <a:pos x="58" y="263"/>
                </a:cxn>
                <a:cxn ang="0">
                  <a:pos x="48" y="273"/>
                </a:cxn>
                <a:cxn ang="0">
                  <a:pos x="38" y="283"/>
                </a:cxn>
                <a:cxn ang="0">
                  <a:pos x="27" y="294"/>
                </a:cxn>
                <a:cxn ang="0">
                  <a:pos x="14" y="305"/>
                </a:cxn>
                <a:cxn ang="0">
                  <a:pos x="7" y="312"/>
                </a:cxn>
                <a:cxn ang="0">
                  <a:pos x="2" y="311"/>
                </a:cxn>
                <a:cxn ang="0">
                  <a:pos x="0" y="304"/>
                </a:cxn>
                <a:cxn ang="0">
                  <a:pos x="0" y="294"/>
                </a:cxn>
                <a:cxn ang="0">
                  <a:pos x="2" y="287"/>
                </a:cxn>
                <a:cxn ang="0">
                  <a:pos x="4" y="287"/>
                </a:cxn>
              </a:cxnLst>
              <a:rect l="0" t="0" r="r" b="b"/>
              <a:pathLst>
                <a:path w="294" h="314">
                  <a:moveTo>
                    <a:pt x="4" y="287"/>
                  </a:moveTo>
                  <a:lnTo>
                    <a:pt x="7" y="283"/>
                  </a:lnTo>
                  <a:lnTo>
                    <a:pt x="11" y="278"/>
                  </a:lnTo>
                  <a:lnTo>
                    <a:pt x="16" y="275"/>
                  </a:lnTo>
                  <a:lnTo>
                    <a:pt x="21" y="272"/>
                  </a:lnTo>
                  <a:lnTo>
                    <a:pt x="24" y="268"/>
                  </a:lnTo>
                  <a:lnTo>
                    <a:pt x="29" y="263"/>
                  </a:lnTo>
                  <a:lnTo>
                    <a:pt x="34" y="258"/>
                  </a:lnTo>
                  <a:lnTo>
                    <a:pt x="41" y="253"/>
                  </a:lnTo>
                  <a:lnTo>
                    <a:pt x="46" y="248"/>
                  </a:lnTo>
                  <a:lnTo>
                    <a:pt x="51" y="243"/>
                  </a:lnTo>
                  <a:lnTo>
                    <a:pt x="56" y="238"/>
                  </a:lnTo>
                  <a:lnTo>
                    <a:pt x="63" y="233"/>
                  </a:lnTo>
                  <a:lnTo>
                    <a:pt x="68" y="226"/>
                  </a:lnTo>
                  <a:lnTo>
                    <a:pt x="75" y="221"/>
                  </a:lnTo>
                  <a:lnTo>
                    <a:pt x="80" y="216"/>
                  </a:lnTo>
                  <a:lnTo>
                    <a:pt x="88" y="209"/>
                  </a:lnTo>
                  <a:lnTo>
                    <a:pt x="94" y="202"/>
                  </a:lnTo>
                  <a:lnTo>
                    <a:pt x="99" y="197"/>
                  </a:lnTo>
                  <a:lnTo>
                    <a:pt x="105" y="190"/>
                  </a:lnTo>
                  <a:lnTo>
                    <a:pt x="112" y="183"/>
                  </a:lnTo>
                  <a:lnTo>
                    <a:pt x="119" y="177"/>
                  </a:lnTo>
                  <a:lnTo>
                    <a:pt x="124" y="172"/>
                  </a:lnTo>
                  <a:lnTo>
                    <a:pt x="131" y="165"/>
                  </a:lnTo>
                  <a:lnTo>
                    <a:pt x="138" y="158"/>
                  </a:lnTo>
                  <a:lnTo>
                    <a:pt x="144" y="151"/>
                  </a:lnTo>
                  <a:lnTo>
                    <a:pt x="149" y="146"/>
                  </a:lnTo>
                  <a:lnTo>
                    <a:pt x="156" y="139"/>
                  </a:lnTo>
                  <a:lnTo>
                    <a:pt x="163" y="133"/>
                  </a:lnTo>
                  <a:lnTo>
                    <a:pt x="168" y="126"/>
                  </a:lnTo>
                  <a:lnTo>
                    <a:pt x="175" y="119"/>
                  </a:lnTo>
                  <a:lnTo>
                    <a:pt x="180" y="114"/>
                  </a:lnTo>
                  <a:lnTo>
                    <a:pt x="188" y="107"/>
                  </a:lnTo>
                  <a:lnTo>
                    <a:pt x="194" y="100"/>
                  </a:lnTo>
                  <a:lnTo>
                    <a:pt x="199" y="95"/>
                  </a:lnTo>
                  <a:lnTo>
                    <a:pt x="204" y="89"/>
                  </a:lnTo>
                  <a:lnTo>
                    <a:pt x="210" y="84"/>
                  </a:lnTo>
                  <a:lnTo>
                    <a:pt x="216" y="77"/>
                  </a:lnTo>
                  <a:lnTo>
                    <a:pt x="221" y="72"/>
                  </a:lnTo>
                  <a:lnTo>
                    <a:pt x="226" y="65"/>
                  </a:lnTo>
                  <a:lnTo>
                    <a:pt x="231" y="61"/>
                  </a:lnTo>
                  <a:lnTo>
                    <a:pt x="236" y="55"/>
                  </a:lnTo>
                  <a:lnTo>
                    <a:pt x="241" y="50"/>
                  </a:lnTo>
                  <a:lnTo>
                    <a:pt x="246" y="45"/>
                  </a:lnTo>
                  <a:lnTo>
                    <a:pt x="251" y="39"/>
                  </a:lnTo>
                  <a:lnTo>
                    <a:pt x="255" y="36"/>
                  </a:lnTo>
                  <a:lnTo>
                    <a:pt x="260" y="31"/>
                  </a:lnTo>
                  <a:lnTo>
                    <a:pt x="263" y="28"/>
                  </a:lnTo>
                  <a:lnTo>
                    <a:pt x="268" y="24"/>
                  </a:lnTo>
                  <a:lnTo>
                    <a:pt x="273" y="17"/>
                  </a:lnTo>
                  <a:lnTo>
                    <a:pt x="280" y="12"/>
                  </a:lnTo>
                  <a:lnTo>
                    <a:pt x="285" y="6"/>
                  </a:lnTo>
                  <a:lnTo>
                    <a:pt x="290" y="4"/>
                  </a:lnTo>
                  <a:lnTo>
                    <a:pt x="294" y="0"/>
                  </a:lnTo>
                  <a:lnTo>
                    <a:pt x="294" y="4"/>
                  </a:lnTo>
                  <a:lnTo>
                    <a:pt x="290" y="7"/>
                  </a:lnTo>
                  <a:lnTo>
                    <a:pt x="287" y="12"/>
                  </a:lnTo>
                  <a:lnTo>
                    <a:pt x="282" y="17"/>
                  </a:lnTo>
                  <a:lnTo>
                    <a:pt x="277" y="26"/>
                  </a:lnTo>
                  <a:lnTo>
                    <a:pt x="273" y="29"/>
                  </a:lnTo>
                  <a:lnTo>
                    <a:pt x="268" y="33"/>
                  </a:lnTo>
                  <a:lnTo>
                    <a:pt x="265" y="38"/>
                  </a:lnTo>
                  <a:lnTo>
                    <a:pt x="260" y="43"/>
                  </a:lnTo>
                  <a:lnTo>
                    <a:pt x="256" y="48"/>
                  </a:lnTo>
                  <a:lnTo>
                    <a:pt x="251" y="53"/>
                  </a:lnTo>
                  <a:lnTo>
                    <a:pt x="246" y="58"/>
                  </a:lnTo>
                  <a:lnTo>
                    <a:pt x="243" y="65"/>
                  </a:lnTo>
                  <a:lnTo>
                    <a:pt x="236" y="70"/>
                  </a:lnTo>
                  <a:lnTo>
                    <a:pt x="231" y="77"/>
                  </a:lnTo>
                  <a:lnTo>
                    <a:pt x="226" y="82"/>
                  </a:lnTo>
                  <a:lnTo>
                    <a:pt x="221" y="89"/>
                  </a:lnTo>
                  <a:lnTo>
                    <a:pt x="214" y="95"/>
                  </a:lnTo>
                  <a:lnTo>
                    <a:pt x="209" y="100"/>
                  </a:lnTo>
                  <a:lnTo>
                    <a:pt x="202" y="107"/>
                  </a:lnTo>
                  <a:lnTo>
                    <a:pt x="197" y="116"/>
                  </a:lnTo>
                  <a:lnTo>
                    <a:pt x="190" y="121"/>
                  </a:lnTo>
                  <a:lnTo>
                    <a:pt x="183" y="128"/>
                  </a:lnTo>
                  <a:lnTo>
                    <a:pt x="178" y="134"/>
                  </a:lnTo>
                  <a:lnTo>
                    <a:pt x="172" y="141"/>
                  </a:lnTo>
                  <a:lnTo>
                    <a:pt x="165" y="150"/>
                  </a:lnTo>
                  <a:lnTo>
                    <a:pt x="160" y="156"/>
                  </a:lnTo>
                  <a:lnTo>
                    <a:pt x="153" y="163"/>
                  </a:lnTo>
                  <a:lnTo>
                    <a:pt x="148" y="170"/>
                  </a:lnTo>
                  <a:lnTo>
                    <a:pt x="139" y="177"/>
                  </a:lnTo>
                  <a:lnTo>
                    <a:pt x="134" y="183"/>
                  </a:lnTo>
                  <a:lnTo>
                    <a:pt x="127" y="190"/>
                  </a:lnTo>
                  <a:lnTo>
                    <a:pt x="122" y="197"/>
                  </a:lnTo>
                  <a:lnTo>
                    <a:pt x="114" y="204"/>
                  </a:lnTo>
                  <a:lnTo>
                    <a:pt x="109" y="211"/>
                  </a:lnTo>
                  <a:lnTo>
                    <a:pt x="102" y="217"/>
                  </a:lnTo>
                  <a:lnTo>
                    <a:pt x="97" y="224"/>
                  </a:lnTo>
                  <a:lnTo>
                    <a:pt x="90" y="229"/>
                  </a:lnTo>
                  <a:lnTo>
                    <a:pt x="85" y="234"/>
                  </a:lnTo>
                  <a:lnTo>
                    <a:pt x="78" y="241"/>
                  </a:lnTo>
                  <a:lnTo>
                    <a:pt x="73" y="248"/>
                  </a:lnTo>
                  <a:lnTo>
                    <a:pt x="68" y="253"/>
                  </a:lnTo>
                  <a:lnTo>
                    <a:pt x="61" y="258"/>
                  </a:lnTo>
                  <a:lnTo>
                    <a:pt x="58" y="263"/>
                  </a:lnTo>
                  <a:lnTo>
                    <a:pt x="53" y="270"/>
                  </a:lnTo>
                  <a:lnTo>
                    <a:pt x="48" y="273"/>
                  </a:lnTo>
                  <a:lnTo>
                    <a:pt x="43" y="278"/>
                  </a:lnTo>
                  <a:lnTo>
                    <a:pt x="38" y="283"/>
                  </a:lnTo>
                  <a:lnTo>
                    <a:pt x="34" y="287"/>
                  </a:lnTo>
                  <a:lnTo>
                    <a:pt x="27" y="294"/>
                  </a:lnTo>
                  <a:lnTo>
                    <a:pt x="21" y="302"/>
                  </a:lnTo>
                  <a:lnTo>
                    <a:pt x="14" y="305"/>
                  </a:lnTo>
                  <a:lnTo>
                    <a:pt x="11" y="311"/>
                  </a:lnTo>
                  <a:lnTo>
                    <a:pt x="7" y="312"/>
                  </a:lnTo>
                  <a:lnTo>
                    <a:pt x="7" y="314"/>
                  </a:lnTo>
                  <a:lnTo>
                    <a:pt x="2" y="311"/>
                  </a:lnTo>
                  <a:lnTo>
                    <a:pt x="0" y="309"/>
                  </a:lnTo>
                  <a:lnTo>
                    <a:pt x="0" y="304"/>
                  </a:lnTo>
                  <a:lnTo>
                    <a:pt x="0" y="299"/>
                  </a:lnTo>
                  <a:lnTo>
                    <a:pt x="0" y="294"/>
                  </a:lnTo>
                  <a:lnTo>
                    <a:pt x="2" y="290"/>
                  </a:lnTo>
                  <a:lnTo>
                    <a:pt x="2" y="287"/>
                  </a:lnTo>
                  <a:lnTo>
                    <a:pt x="4" y="287"/>
                  </a:lnTo>
                  <a:lnTo>
                    <a:pt x="4" y="2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1" name="Freeform 189"/>
            <p:cNvSpPr>
              <a:spLocks/>
            </p:cNvSpPr>
            <p:nvPr/>
          </p:nvSpPr>
          <p:spPr bwMode="auto">
            <a:xfrm>
              <a:off x="1720850" y="4652963"/>
              <a:ext cx="128588" cy="146050"/>
            </a:xfrm>
            <a:custGeom>
              <a:avLst/>
              <a:gdLst/>
              <a:ahLst/>
              <a:cxnLst>
                <a:cxn ang="0">
                  <a:pos x="1" y="29"/>
                </a:cxn>
                <a:cxn ang="0">
                  <a:pos x="8" y="21"/>
                </a:cxn>
                <a:cxn ang="0">
                  <a:pos x="18" y="11"/>
                </a:cxn>
                <a:cxn ang="0">
                  <a:pos x="32" y="2"/>
                </a:cxn>
                <a:cxn ang="0">
                  <a:pos x="44" y="0"/>
                </a:cxn>
                <a:cxn ang="0">
                  <a:pos x="57" y="2"/>
                </a:cxn>
                <a:cxn ang="0">
                  <a:pos x="68" y="11"/>
                </a:cxn>
                <a:cxn ang="0">
                  <a:pos x="74" y="21"/>
                </a:cxn>
                <a:cxn ang="0">
                  <a:pos x="79" y="33"/>
                </a:cxn>
                <a:cxn ang="0">
                  <a:pos x="79" y="45"/>
                </a:cxn>
                <a:cxn ang="0">
                  <a:pos x="79" y="56"/>
                </a:cxn>
                <a:cxn ang="0">
                  <a:pos x="76" y="68"/>
                </a:cxn>
                <a:cxn ang="0">
                  <a:pos x="73" y="78"/>
                </a:cxn>
                <a:cxn ang="0">
                  <a:pos x="68" y="85"/>
                </a:cxn>
                <a:cxn ang="0">
                  <a:pos x="59" y="90"/>
                </a:cxn>
                <a:cxn ang="0">
                  <a:pos x="51" y="92"/>
                </a:cxn>
                <a:cxn ang="0">
                  <a:pos x="39" y="90"/>
                </a:cxn>
                <a:cxn ang="0">
                  <a:pos x="27" y="83"/>
                </a:cxn>
                <a:cxn ang="0">
                  <a:pos x="18" y="77"/>
                </a:cxn>
                <a:cxn ang="0">
                  <a:pos x="10" y="67"/>
                </a:cxn>
                <a:cxn ang="0">
                  <a:pos x="7" y="58"/>
                </a:cxn>
                <a:cxn ang="0">
                  <a:pos x="8" y="51"/>
                </a:cxn>
                <a:cxn ang="0">
                  <a:pos x="10" y="51"/>
                </a:cxn>
                <a:cxn ang="0">
                  <a:pos x="15" y="46"/>
                </a:cxn>
                <a:cxn ang="0">
                  <a:pos x="23" y="43"/>
                </a:cxn>
                <a:cxn ang="0">
                  <a:pos x="30" y="46"/>
                </a:cxn>
                <a:cxn ang="0">
                  <a:pos x="30" y="60"/>
                </a:cxn>
                <a:cxn ang="0">
                  <a:pos x="35" y="72"/>
                </a:cxn>
                <a:cxn ang="0">
                  <a:pos x="42" y="80"/>
                </a:cxn>
                <a:cxn ang="0">
                  <a:pos x="52" y="82"/>
                </a:cxn>
                <a:cxn ang="0">
                  <a:pos x="62" y="75"/>
                </a:cxn>
                <a:cxn ang="0">
                  <a:pos x="71" y="63"/>
                </a:cxn>
                <a:cxn ang="0">
                  <a:pos x="74" y="51"/>
                </a:cxn>
                <a:cxn ang="0">
                  <a:pos x="74" y="36"/>
                </a:cxn>
                <a:cxn ang="0">
                  <a:pos x="69" y="26"/>
                </a:cxn>
                <a:cxn ang="0">
                  <a:pos x="66" y="19"/>
                </a:cxn>
                <a:cxn ang="0">
                  <a:pos x="59" y="11"/>
                </a:cxn>
                <a:cxn ang="0">
                  <a:pos x="47" y="7"/>
                </a:cxn>
                <a:cxn ang="0">
                  <a:pos x="37" y="11"/>
                </a:cxn>
                <a:cxn ang="0">
                  <a:pos x="27" y="16"/>
                </a:cxn>
                <a:cxn ang="0">
                  <a:pos x="18" y="22"/>
                </a:cxn>
                <a:cxn ang="0">
                  <a:pos x="12" y="33"/>
                </a:cxn>
                <a:cxn ang="0">
                  <a:pos x="5" y="36"/>
                </a:cxn>
                <a:cxn ang="0">
                  <a:pos x="1" y="36"/>
                </a:cxn>
                <a:cxn ang="0">
                  <a:pos x="0" y="36"/>
                </a:cxn>
              </a:cxnLst>
              <a:rect l="0" t="0" r="r" b="b"/>
              <a:pathLst>
                <a:path w="81" h="92">
                  <a:moveTo>
                    <a:pt x="0" y="36"/>
                  </a:moveTo>
                  <a:lnTo>
                    <a:pt x="1" y="29"/>
                  </a:lnTo>
                  <a:lnTo>
                    <a:pt x="7" y="26"/>
                  </a:lnTo>
                  <a:lnTo>
                    <a:pt x="8" y="21"/>
                  </a:lnTo>
                  <a:lnTo>
                    <a:pt x="12" y="17"/>
                  </a:lnTo>
                  <a:lnTo>
                    <a:pt x="18" y="11"/>
                  </a:lnTo>
                  <a:lnTo>
                    <a:pt x="27" y="6"/>
                  </a:lnTo>
                  <a:lnTo>
                    <a:pt x="32" y="2"/>
                  </a:lnTo>
                  <a:lnTo>
                    <a:pt x="39" y="0"/>
                  </a:lnTo>
                  <a:lnTo>
                    <a:pt x="44" y="0"/>
                  </a:lnTo>
                  <a:lnTo>
                    <a:pt x="51" y="2"/>
                  </a:lnTo>
                  <a:lnTo>
                    <a:pt x="57" y="2"/>
                  </a:lnTo>
                  <a:lnTo>
                    <a:pt x="62" y="7"/>
                  </a:lnTo>
                  <a:lnTo>
                    <a:pt x="68" y="11"/>
                  </a:lnTo>
                  <a:lnTo>
                    <a:pt x="71" y="16"/>
                  </a:lnTo>
                  <a:lnTo>
                    <a:pt x="74" y="21"/>
                  </a:lnTo>
                  <a:lnTo>
                    <a:pt x="76" y="26"/>
                  </a:lnTo>
                  <a:lnTo>
                    <a:pt x="79" y="33"/>
                  </a:lnTo>
                  <a:lnTo>
                    <a:pt x="81" y="39"/>
                  </a:lnTo>
                  <a:lnTo>
                    <a:pt x="79" y="45"/>
                  </a:lnTo>
                  <a:lnTo>
                    <a:pt x="79" y="51"/>
                  </a:lnTo>
                  <a:lnTo>
                    <a:pt x="79" y="56"/>
                  </a:lnTo>
                  <a:lnTo>
                    <a:pt x="78" y="61"/>
                  </a:lnTo>
                  <a:lnTo>
                    <a:pt x="76" y="68"/>
                  </a:lnTo>
                  <a:lnTo>
                    <a:pt x="76" y="73"/>
                  </a:lnTo>
                  <a:lnTo>
                    <a:pt x="73" y="78"/>
                  </a:lnTo>
                  <a:lnTo>
                    <a:pt x="71" y="82"/>
                  </a:lnTo>
                  <a:lnTo>
                    <a:pt x="68" y="85"/>
                  </a:lnTo>
                  <a:lnTo>
                    <a:pt x="64" y="87"/>
                  </a:lnTo>
                  <a:lnTo>
                    <a:pt x="59" y="90"/>
                  </a:lnTo>
                  <a:lnTo>
                    <a:pt x="56" y="92"/>
                  </a:lnTo>
                  <a:lnTo>
                    <a:pt x="51" y="92"/>
                  </a:lnTo>
                  <a:lnTo>
                    <a:pt x="45" y="92"/>
                  </a:lnTo>
                  <a:lnTo>
                    <a:pt x="39" y="90"/>
                  </a:lnTo>
                  <a:lnTo>
                    <a:pt x="34" y="87"/>
                  </a:lnTo>
                  <a:lnTo>
                    <a:pt x="27" y="83"/>
                  </a:lnTo>
                  <a:lnTo>
                    <a:pt x="22" y="80"/>
                  </a:lnTo>
                  <a:lnTo>
                    <a:pt x="18" y="77"/>
                  </a:lnTo>
                  <a:lnTo>
                    <a:pt x="15" y="73"/>
                  </a:lnTo>
                  <a:lnTo>
                    <a:pt x="10" y="67"/>
                  </a:lnTo>
                  <a:lnTo>
                    <a:pt x="8" y="61"/>
                  </a:lnTo>
                  <a:lnTo>
                    <a:pt x="7" y="58"/>
                  </a:lnTo>
                  <a:lnTo>
                    <a:pt x="7" y="55"/>
                  </a:lnTo>
                  <a:lnTo>
                    <a:pt x="8" y="51"/>
                  </a:lnTo>
                  <a:lnTo>
                    <a:pt x="8" y="51"/>
                  </a:lnTo>
                  <a:lnTo>
                    <a:pt x="10" y="51"/>
                  </a:lnTo>
                  <a:lnTo>
                    <a:pt x="12" y="50"/>
                  </a:lnTo>
                  <a:lnTo>
                    <a:pt x="15" y="46"/>
                  </a:lnTo>
                  <a:lnTo>
                    <a:pt x="20" y="45"/>
                  </a:lnTo>
                  <a:lnTo>
                    <a:pt x="23" y="43"/>
                  </a:lnTo>
                  <a:lnTo>
                    <a:pt x="27" y="43"/>
                  </a:lnTo>
                  <a:lnTo>
                    <a:pt x="30" y="46"/>
                  </a:lnTo>
                  <a:lnTo>
                    <a:pt x="32" y="51"/>
                  </a:lnTo>
                  <a:lnTo>
                    <a:pt x="30" y="60"/>
                  </a:lnTo>
                  <a:lnTo>
                    <a:pt x="32" y="67"/>
                  </a:lnTo>
                  <a:lnTo>
                    <a:pt x="35" y="72"/>
                  </a:lnTo>
                  <a:lnTo>
                    <a:pt x="39" y="78"/>
                  </a:lnTo>
                  <a:lnTo>
                    <a:pt x="42" y="80"/>
                  </a:lnTo>
                  <a:lnTo>
                    <a:pt x="47" y="83"/>
                  </a:lnTo>
                  <a:lnTo>
                    <a:pt x="52" y="82"/>
                  </a:lnTo>
                  <a:lnTo>
                    <a:pt x="59" y="80"/>
                  </a:lnTo>
                  <a:lnTo>
                    <a:pt x="62" y="75"/>
                  </a:lnTo>
                  <a:lnTo>
                    <a:pt x="68" y="70"/>
                  </a:lnTo>
                  <a:lnTo>
                    <a:pt x="71" y="63"/>
                  </a:lnTo>
                  <a:lnTo>
                    <a:pt x="74" y="58"/>
                  </a:lnTo>
                  <a:lnTo>
                    <a:pt x="74" y="51"/>
                  </a:lnTo>
                  <a:lnTo>
                    <a:pt x="76" y="45"/>
                  </a:lnTo>
                  <a:lnTo>
                    <a:pt x="74" y="36"/>
                  </a:lnTo>
                  <a:lnTo>
                    <a:pt x="73" y="29"/>
                  </a:lnTo>
                  <a:lnTo>
                    <a:pt x="69" y="26"/>
                  </a:lnTo>
                  <a:lnTo>
                    <a:pt x="68" y="21"/>
                  </a:lnTo>
                  <a:lnTo>
                    <a:pt x="66" y="19"/>
                  </a:lnTo>
                  <a:lnTo>
                    <a:pt x="64" y="16"/>
                  </a:lnTo>
                  <a:lnTo>
                    <a:pt x="59" y="11"/>
                  </a:lnTo>
                  <a:lnTo>
                    <a:pt x="54" y="11"/>
                  </a:lnTo>
                  <a:lnTo>
                    <a:pt x="47" y="7"/>
                  </a:lnTo>
                  <a:lnTo>
                    <a:pt x="42" y="9"/>
                  </a:lnTo>
                  <a:lnTo>
                    <a:pt x="37" y="11"/>
                  </a:lnTo>
                  <a:lnTo>
                    <a:pt x="34" y="12"/>
                  </a:lnTo>
                  <a:lnTo>
                    <a:pt x="27" y="16"/>
                  </a:lnTo>
                  <a:lnTo>
                    <a:pt x="23" y="19"/>
                  </a:lnTo>
                  <a:lnTo>
                    <a:pt x="18" y="22"/>
                  </a:lnTo>
                  <a:lnTo>
                    <a:pt x="17" y="26"/>
                  </a:lnTo>
                  <a:lnTo>
                    <a:pt x="12" y="33"/>
                  </a:lnTo>
                  <a:lnTo>
                    <a:pt x="8" y="36"/>
                  </a:lnTo>
                  <a:lnTo>
                    <a:pt x="5" y="36"/>
                  </a:lnTo>
                  <a:lnTo>
                    <a:pt x="3" y="36"/>
                  </a:lnTo>
                  <a:lnTo>
                    <a:pt x="1" y="36"/>
                  </a:lnTo>
                  <a:lnTo>
                    <a:pt x="0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2" name="Freeform 190"/>
            <p:cNvSpPr>
              <a:spLocks/>
            </p:cNvSpPr>
            <p:nvPr/>
          </p:nvSpPr>
          <p:spPr bwMode="auto">
            <a:xfrm>
              <a:off x="1943100" y="4841875"/>
              <a:ext cx="141288" cy="161925"/>
            </a:xfrm>
            <a:custGeom>
              <a:avLst/>
              <a:gdLst/>
              <a:ahLst/>
              <a:cxnLst>
                <a:cxn ang="0">
                  <a:pos x="60" y="85"/>
                </a:cxn>
                <a:cxn ang="0">
                  <a:pos x="70" y="80"/>
                </a:cxn>
                <a:cxn ang="0">
                  <a:pos x="82" y="71"/>
                </a:cxn>
                <a:cxn ang="0">
                  <a:pos x="87" y="59"/>
                </a:cxn>
                <a:cxn ang="0">
                  <a:pos x="89" y="51"/>
                </a:cxn>
                <a:cxn ang="0">
                  <a:pos x="87" y="41"/>
                </a:cxn>
                <a:cxn ang="0">
                  <a:pos x="82" y="29"/>
                </a:cxn>
                <a:cxn ang="0">
                  <a:pos x="72" y="19"/>
                </a:cxn>
                <a:cxn ang="0">
                  <a:pos x="61" y="10"/>
                </a:cxn>
                <a:cxn ang="0">
                  <a:pos x="50" y="3"/>
                </a:cxn>
                <a:cxn ang="0">
                  <a:pos x="38" y="2"/>
                </a:cxn>
                <a:cxn ang="0">
                  <a:pos x="28" y="0"/>
                </a:cxn>
                <a:cxn ang="0">
                  <a:pos x="17" y="3"/>
                </a:cxn>
                <a:cxn ang="0">
                  <a:pos x="9" y="10"/>
                </a:cxn>
                <a:cxn ang="0">
                  <a:pos x="4" y="20"/>
                </a:cxn>
                <a:cxn ang="0">
                  <a:pos x="0" y="36"/>
                </a:cxn>
                <a:cxn ang="0">
                  <a:pos x="0" y="49"/>
                </a:cxn>
                <a:cxn ang="0">
                  <a:pos x="5" y="63"/>
                </a:cxn>
                <a:cxn ang="0">
                  <a:pos x="12" y="75"/>
                </a:cxn>
                <a:cxn ang="0">
                  <a:pos x="21" y="83"/>
                </a:cxn>
                <a:cxn ang="0">
                  <a:pos x="29" y="92"/>
                </a:cxn>
                <a:cxn ang="0">
                  <a:pos x="41" y="98"/>
                </a:cxn>
                <a:cxn ang="0">
                  <a:pos x="53" y="100"/>
                </a:cxn>
                <a:cxn ang="0">
                  <a:pos x="60" y="100"/>
                </a:cxn>
                <a:cxn ang="0">
                  <a:pos x="65" y="98"/>
                </a:cxn>
                <a:cxn ang="0">
                  <a:pos x="65" y="98"/>
                </a:cxn>
                <a:cxn ang="0">
                  <a:pos x="60" y="97"/>
                </a:cxn>
                <a:cxn ang="0">
                  <a:pos x="48" y="95"/>
                </a:cxn>
                <a:cxn ang="0">
                  <a:pos x="38" y="88"/>
                </a:cxn>
                <a:cxn ang="0">
                  <a:pos x="29" y="80"/>
                </a:cxn>
                <a:cxn ang="0">
                  <a:pos x="19" y="71"/>
                </a:cxn>
                <a:cxn ang="0">
                  <a:pos x="12" y="61"/>
                </a:cxn>
                <a:cxn ang="0">
                  <a:pos x="7" y="53"/>
                </a:cxn>
                <a:cxn ang="0">
                  <a:pos x="5" y="44"/>
                </a:cxn>
                <a:cxn ang="0">
                  <a:pos x="5" y="34"/>
                </a:cxn>
                <a:cxn ang="0">
                  <a:pos x="12" y="24"/>
                </a:cxn>
                <a:cxn ang="0">
                  <a:pos x="22" y="15"/>
                </a:cxn>
                <a:cxn ang="0">
                  <a:pos x="36" y="14"/>
                </a:cxn>
                <a:cxn ang="0">
                  <a:pos x="50" y="19"/>
                </a:cxn>
                <a:cxn ang="0">
                  <a:pos x="61" y="25"/>
                </a:cxn>
                <a:cxn ang="0">
                  <a:pos x="68" y="39"/>
                </a:cxn>
                <a:cxn ang="0">
                  <a:pos x="68" y="53"/>
                </a:cxn>
                <a:cxn ang="0">
                  <a:pos x="63" y="64"/>
                </a:cxn>
                <a:cxn ang="0">
                  <a:pos x="55" y="71"/>
                </a:cxn>
                <a:cxn ang="0">
                  <a:pos x="46" y="71"/>
                </a:cxn>
                <a:cxn ang="0">
                  <a:pos x="44" y="75"/>
                </a:cxn>
                <a:cxn ang="0">
                  <a:pos x="51" y="83"/>
                </a:cxn>
                <a:cxn ang="0">
                  <a:pos x="53" y="86"/>
                </a:cxn>
              </a:cxnLst>
              <a:rect l="0" t="0" r="r" b="b"/>
              <a:pathLst>
                <a:path w="89" h="102">
                  <a:moveTo>
                    <a:pt x="53" y="86"/>
                  </a:moveTo>
                  <a:lnTo>
                    <a:pt x="60" y="85"/>
                  </a:lnTo>
                  <a:lnTo>
                    <a:pt x="65" y="83"/>
                  </a:lnTo>
                  <a:lnTo>
                    <a:pt x="70" y="80"/>
                  </a:lnTo>
                  <a:lnTo>
                    <a:pt x="75" y="78"/>
                  </a:lnTo>
                  <a:lnTo>
                    <a:pt x="82" y="71"/>
                  </a:lnTo>
                  <a:lnTo>
                    <a:pt x="87" y="64"/>
                  </a:lnTo>
                  <a:lnTo>
                    <a:pt x="87" y="59"/>
                  </a:lnTo>
                  <a:lnTo>
                    <a:pt x="89" y="54"/>
                  </a:lnTo>
                  <a:lnTo>
                    <a:pt x="89" y="51"/>
                  </a:lnTo>
                  <a:lnTo>
                    <a:pt x="89" y="46"/>
                  </a:lnTo>
                  <a:lnTo>
                    <a:pt x="87" y="41"/>
                  </a:lnTo>
                  <a:lnTo>
                    <a:pt x="85" y="34"/>
                  </a:lnTo>
                  <a:lnTo>
                    <a:pt x="82" y="29"/>
                  </a:lnTo>
                  <a:lnTo>
                    <a:pt x="78" y="25"/>
                  </a:lnTo>
                  <a:lnTo>
                    <a:pt x="72" y="19"/>
                  </a:lnTo>
                  <a:lnTo>
                    <a:pt x="66" y="15"/>
                  </a:lnTo>
                  <a:lnTo>
                    <a:pt x="61" y="10"/>
                  </a:lnTo>
                  <a:lnTo>
                    <a:pt x="56" y="9"/>
                  </a:lnTo>
                  <a:lnTo>
                    <a:pt x="50" y="3"/>
                  </a:lnTo>
                  <a:lnTo>
                    <a:pt x="44" y="2"/>
                  </a:lnTo>
                  <a:lnTo>
                    <a:pt x="38" y="2"/>
                  </a:lnTo>
                  <a:lnTo>
                    <a:pt x="34" y="2"/>
                  </a:lnTo>
                  <a:lnTo>
                    <a:pt x="28" y="0"/>
                  </a:lnTo>
                  <a:lnTo>
                    <a:pt x="22" y="2"/>
                  </a:lnTo>
                  <a:lnTo>
                    <a:pt x="17" y="3"/>
                  </a:lnTo>
                  <a:lnTo>
                    <a:pt x="14" y="7"/>
                  </a:lnTo>
                  <a:lnTo>
                    <a:pt x="9" y="10"/>
                  </a:lnTo>
                  <a:lnTo>
                    <a:pt x="5" y="15"/>
                  </a:lnTo>
                  <a:lnTo>
                    <a:pt x="4" y="20"/>
                  </a:lnTo>
                  <a:lnTo>
                    <a:pt x="2" y="29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0" y="49"/>
                  </a:lnTo>
                  <a:lnTo>
                    <a:pt x="4" y="56"/>
                  </a:lnTo>
                  <a:lnTo>
                    <a:pt x="5" y="63"/>
                  </a:lnTo>
                  <a:lnTo>
                    <a:pt x="9" y="70"/>
                  </a:lnTo>
                  <a:lnTo>
                    <a:pt x="12" y="75"/>
                  </a:lnTo>
                  <a:lnTo>
                    <a:pt x="16" y="80"/>
                  </a:lnTo>
                  <a:lnTo>
                    <a:pt x="21" y="83"/>
                  </a:lnTo>
                  <a:lnTo>
                    <a:pt x="24" y="88"/>
                  </a:lnTo>
                  <a:lnTo>
                    <a:pt x="29" y="92"/>
                  </a:lnTo>
                  <a:lnTo>
                    <a:pt x="33" y="95"/>
                  </a:lnTo>
                  <a:lnTo>
                    <a:pt x="41" y="98"/>
                  </a:lnTo>
                  <a:lnTo>
                    <a:pt x="48" y="102"/>
                  </a:lnTo>
                  <a:lnTo>
                    <a:pt x="53" y="100"/>
                  </a:lnTo>
                  <a:lnTo>
                    <a:pt x="56" y="100"/>
                  </a:lnTo>
                  <a:lnTo>
                    <a:pt x="60" y="100"/>
                  </a:lnTo>
                  <a:lnTo>
                    <a:pt x="63" y="100"/>
                  </a:lnTo>
                  <a:lnTo>
                    <a:pt x="65" y="98"/>
                  </a:lnTo>
                  <a:lnTo>
                    <a:pt x="66" y="98"/>
                  </a:lnTo>
                  <a:lnTo>
                    <a:pt x="65" y="98"/>
                  </a:lnTo>
                  <a:lnTo>
                    <a:pt x="63" y="98"/>
                  </a:lnTo>
                  <a:lnTo>
                    <a:pt x="60" y="97"/>
                  </a:lnTo>
                  <a:lnTo>
                    <a:pt x="55" y="97"/>
                  </a:lnTo>
                  <a:lnTo>
                    <a:pt x="48" y="95"/>
                  </a:lnTo>
                  <a:lnTo>
                    <a:pt x="43" y="92"/>
                  </a:lnTo>
                  <a:lnTo>
                    <a:pt x="38" y="88"/>
                  </a:lnTo>
                  <a:lnTo>
                    <a:pt x="33" y="85"/>
                  </a:lnTo>
                  <a:lnTo>
                    <a:pt x="29" y="80"/>
                  </a:lnTo>
                  <a:lnTo>
                    <a:pt x="24" y="76"/>
                  </a:lnTo>
                  <a:lnTo>
                    <a:pt x="19" y="71"/>
                  </a:lnTo>
                  <a:lnTo>
                    <a:pt x="16" y="66"/>
                  </a:lnTo>
                  <a:lnTo>
                    <a:pt x="12" y="61"/>
                  </a:lnTo>
                  <a:lnTo>
                    <a:pt x="11" y="58"/>
                  </a:lnTo>
                  <a:lnTo>
                    <a:pt x="7" y="53"/>
                  </a:lnTo>
                  <a:lnTo>
                    <a:pt x="5" y="49"/>
                  </a:lnTo>
                  <a:lnTo>
                    <a:pt x="5" y="44"/>
                  </a:lnTo>
                  <a:lnTo>
                    <a:pt x="5" y="42"/>
                  </a:lnTo>
                  <a:lnTo>
                    <a:pt x="5" y="34"/>
                  </a:lnTo>
                  <a:lnTo>
                    <a:pt x="7" y="29"/>
                  </a:lnTo>
                  <a:lnTo>
                    <a:pt x="12" y="24"/>
                  </a:lnTo>
                  <a:lnTo>
                    <a:pt x="17" y="19"/>
                  </a:lnTo>
                  <a:lnTo>
                    <a:pt x="22" y="15"/>
                  </a:lnTo>
                  <a:lnTo>
                    <a:pt x="29" y="14"/>
                  </a:lnTo>
                  <a:lnTo>
                    <a:pt x="36" y="14"/>
                  </a:lnTo>
                  <a:lnTo>
                    <a:pt x="44" y="15"/>
                  </a:lnTo>
                  <a:lnTo>
                    <a:pt x="50" y="19"/>
                  </a:lnTo>
                  <a:lnTo>
                    <a:pt x="56" y="22"/>
                  </a:lnTo>
                  <a:lnTo>
                    <a:pt x="61" y="25"/>
                  </a:lnTo>
                  <a:lnTo>
                    <a:pt x="66" y="34"/>
                  </a:lnTo>
                  <a:lnTo>
                    <a:pt x="68" y="39"/>
                  </a:lnTo>
                  <a:lnTo>
                    <a:pt x="70" y="46"/>
                  </a:lnTo>
                  <a:lnTo>
                    <a:pt x="68" y="53"/>
                  </a:lnTo>
                  <a:lnTo>
                    <a:pt x="66" y="59"/>
                  </a:lnTo>
                  <a:lnTo>
                    <a:pt x="63" y="64"/>
                  </a:lnTo>
                  <a:lnTo>
                    <a:pt x="60" y="70"/>
                  </a:lnTo>
                  <a:lnTo>
                    <a:pt x="55" y="71"/>
                  </a:lnTo>
                  <a:lnTo>
                    <a:pt x="51" y="71"/>
                  </a:lnTo>
                  <a:lnTo>
                    <a:pt x="46" y="71"/>
                  </a:lnTo>
                  <a:lnTo>
                    <a:pt x="46" y="73"/>
                  </a:lnTo>
                  <a:lnTo>
                    <a:pt x="44" y="75"/>
                  </a:lnTo>
                  <a:lnTo>
                    <a:pt x="48" y="78"/>
                  </a:lnTo>
                  <a:lnTo>
                    <a:pt x="51" y="83"/>
                  </a:lnTo>
                  <a:lnTo>
                    <a:pt x="53" y="86"/>
                  </a:lnTo>
                  <a:lnTo>
                    <a:pt x="53" y="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3" name="Freeform 191"/>
            <p:cNvSpPr>
              <a:spLocks/>
            </p:cNvSpPr>
            <p:nvPr/>
          </p:nvSpPr>
          <p:spPr bwMode="auto">
            <a:xfrm>
              <a:off x="2282825" y="4960938"/>
              <a:ext cx="120650" cy="120650"/>
            </a:xfrm>
            <a:custGeom>
              <a:avLst/>
              <a:gdLst/>
              <a:ahLst/>
              <a:cxnLst>
                <a:cxn ang="0">
                  <a:pos x="12" y="72"/>
                </a:cxn>
                <a:cxn ang="0">
                  <a:pos x="24" y="74"/>
                </a:cxn>
                <a:cxn ang="0">
                  <a:pos x="32" y="76"/>
                </a:cxn>
                <a:cxn ang="0">
                  <a:pos x="44" y="74"/>
                </a:cxn>
                <a:cxn ang="0">
                  <a:pos x="58" y="69"/>
                </a:cxn>
                <a:cxn ang="0">
                  <a:pos x="68" y="62"/>
                </a:cxn>
                <a:cxn ang="0">
                  <a:pos x="74" y="54"/>
                </a:cxn>
                <a:cxn ang="0">
                  <a:pos x="76" y="42"/>
                </a:cxn>
                <a:cxn ang="0">
                  <a:pos x="73" y="28"/>
                </a:cxn>
                <a:cxn ang="0">
                  <a:pos x="63" y="17"/>
                </a:cxn>
                <a:cxn ang="0">
                  <a:pos x="51" y="6"/>
                </a:cxn>
                <a:cxn ang="0">
                  <a:pos x="41" y="1"/>
                </a:cxn>
                <a:cxn ang="0">
                  <a:pos x="29" y="0"/>
                </a:cxn>
                <a:cxn ang="0">
                  <a:pos x="19" y="0"/>
                </a:cxn>
                <a:cxn ang="0">
                  <a:pos x="10" y="3"/>
                </a:cxn>
                <a:cxn ang="0">
                  <a:pos x="3" y="11"/>
                </a:cxn>
                <a:cxn ang="0">
                  <a:pos x="0" y="20"/>
                </a:cxn>
                <a:cxn ang="0">
                  <a:pos x="0" y="30"/>
                </a:cxn>
                <a:cxn ang="0">
                  <a:pos x="2" y="39"/>
                </a:cxn>
                <a:cxn ang="0">
                  <a:pos x="8" y="47"/>
                </a:cxn>
                <a:cxn ang="0">
                  <a:pos x="19" y="50"/>
                </a:cxn>
                <a:cxn ang="0">
                  <a:pos x="25" y="52"/>
                </a:cxn>
                <a:cxn ang="0">
                  <a:pos x="39" y="42"/>
                </a:cxn>
                <a:cxn ang="0">
                  <a:pos x="34" y="40"/>
                </a:cxn>
                <a:cxn ang="0">
                  <a:pos x="24" y="37"/>
                </a:cxn>
                <a:cxn ang="0">
                  <a:pos x="15" y="30"/>
                </a:cxn>
                <a:cxn ang="0">
                  <a:pos x="15" y="20"/>
                </a:cxn>
                <a:cxn ang="0">
                  <a:pos x="25" y="13"/>
                </a:cxn>
                <a:cxn ang="0">
                  <a:pos x="39" y="15"/>
                </a:cxn>
                <a:cxn ang="0">
                  <a:pos x="51" y="22"/>
                </a:cxn>
                <a:cxn ang="0">
                  <a:pos x="63" y="35"/>
                </a:cxn>
                <a:cxn ang="0">
                  <a:pos x="66" y="47"/>
                </a:cxn>
                <a:cxn ang="0">
                  <a:pos x="64" y="57"/>
                </a:cxn>
                <a:cxn ang="0">
                  <a:pos x="56" y="64"/>
                </a:cxn>
                <a:cxn ang="0">
                  <a:pos x="44" y="69"/>
                </a:cxn>
                <a:cxn ang="0">
                  <a:pos x="32" y="69"/>
                </a:cxn>
                <a:cxn ang="0">
                  <a:pos x="20" y="67"/>
                </a:cxn>
                <a:cxn ang="0">
                  <a:pos x="12" y="62"/>
                </a:cxn>
                <a:cxn ang="0">
                  <a:pos x="7" y="61"/>
                </a:cxn>
                <a:cxn ang="0">
                  <a:pos x="2" y="64"/>
                </a:cxn>
                <a:cxn ang="0">
                  <a:pos x="3" y="69"/>
                </a:cxn>
              </a:cxnLst>
              <a:rect l="0" t="0" r="r" b="b"/>
              <a:pathLst>
                <a:path w="76" h="76">
                  <a:moveTo>
                    <a:pt x="3" y="69"/>
                  </a:moveTo>
                  <a:lnTo>
                    <a:pt x="12" y="72"/>
                  </a:lnTo>
                  <a:lnTo>
                    <a:pt x="20" y="74"/>
                  </a:lnTo>
                  <a:lnTo>
                    <a:pt x="24" y="74"/>
                  </a:lnTo>
                  <a:lnTo>
                    <a:pt x="29" y="76"/>
                  </a:lnTo>
                  <a:lnTo>
                    <a:pt x="32" y="76"/>
                  </a:lnTo>
                  <a:lnTo>
                    <a:pt x="37" y="76"/>
                  </a:lnTo>
                  <a:lnTo>
                    <a:pt x="44" y="74"/>
                  </a:lnTo>
                  <a:lnTo>
                    <a:pt x="51" y="72"/>
                  </a:lnTo>
                  <a:lnTo>
                    <a:pt x="58" y="69"/>
                  </a:lnTo>
                  <a:lnTo>
                    <a:pt x="64" y="67"/>
                  </a:lnTo>
                  <a:lnTo>
                    <a:pt x="68" y="62"/>
                  </a:lnTo>
                  <a:lnTo>
                    <a:pt x="73" y="59"/>
                  </a:lnTo>
                  <a:lnTo>
                    <a:pt x="74" y="54"/>
                  </a:lnTo>
                  <a:lnTo>
                    <a:pt x="76" y="49"/>
                  </a:lnTo>
                  <a:lnTo>
                    <a:pt x="76" y="42"/>
                  </a:lnTo>
                  <a:lnTo>
                    <a:pt x="76" y="37"/>
                  </a:lnTo>
                  <a:lnTo>
                    <a:pt x="73" y="28"/>
                  </a:lnTo>
                  <a:lnTo>
                    <a:pt x="69" y="23"/>
                  </a:lnTo>
                  <a:lnTo>
                    <a:pt x="63" y="17"/>
                  </a:lnTo>
                  <a:lnTo>
                    <a:pt x="58" y="11"/>
                  </a:lnTo>
                  <a:lnTo>
                    <a:pt x="51" y="6"/>
                  </a:lnTo>
                  <a:lnTo>
                    <a:pt x="46" y="3"/>
                  </a:lnTo>
                  <a:lnTo>
                    <a:pt x="41" y="1"/>
                  </a:lnTo>
                  <a:lnTo>
                    <a:pt x="34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3" y="3"/>
                  </a:lnTo>
                  <a:lnTo>
                    <a:pt x="10" y="3"/>
                  </a:lnTo>
                  <a:lnTo>
                    <a:pt x="7" y="8"/>
                  </a:lnTo>
                  <a:lnTo>
                    <a:pt x="3" y="11"/>
                  </a:lnTo>
                  <a:lnTo>
                    <a:pt x="2" y="15"/>
                  </a:lnTo>
                  <a:lnTo>
                    <a:pt x="0" y="20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2" y="35"/>
                  </a:lnTo>
                  <a:lnTo>
                    <a:pt x="2" y="39"/>
                  </a:lnTo>
                  <a:lnTo>
                    <a:pt x="5" y="42"/>
                  </a:lnTo>
                  <a:lnTo>
                    <a:pt x="8" y="47"/>
                  </a:lnTo>
                  <a:lnTo>
                    <a:pt x="13" y="50"/>
                  </a:lnTo>
                  <a:lnTo>
                    <a:pt x="19" y="50"/>
                  </a:lnTo>
                  <a:lnTo>
                    <a:pt x="24" y="52"/>
                  </a:lnTo>
                  <a:lnTo>
                    <a:pt x="25" y="52"/>
                  </a:lnTo>
                  <a:lnTo>
                    <a:pt x="27" y="52"/>
                  </a:lnTo>
                  <a:lnTo>
                    <a:pt x="39" y="42"/>
                  </a:lnTo>
                  <a:lnTo>
                    <a:pt x="37" y="40"/>
                  </a:lnTo>
                  <a:lnTo>
                    <a:pt x="34" y="40"/>
                  </a:lnTo>
                  <a:lnTo>
                    <a:pt x="29" y="39"/>
                  </a:lnTo>
                  <a:lnTo>
                    <a:pt x="24" y="37"/>
                  </a:lnTo>
                  <a:lnTo>
                    <a:pt x="19" y="34"/>
                  </a:lnTo>
                  <a:lnTo>
                    <a:pt x="15" y="30"/>
                  </a:lnTo>
                  <a:lnTo>
                    <a:pt x="13" y="25"/>
                  </a:lnTo>
                  <a:lnTo>
                    <a:pt x="15" y="20"/>
                  </a:lnTo>
                  <a:lnTo>
                    <a:pt x="20" y="15"/>
                  </a:lnTo>
                  <a:lnTo>
                    <a:pt x="25" y="13"/>
                  </a:lnTo>
                  <a:lnTo>
                    <a:pt x="32" y="11"/>
                  </a:lnTo>
                  <a:lnTo>
                    <a:pt x="39" y="15"/>
                  </a:lnTo>
                  <a:lnTo>
                    <a:pt x="44" y="18"/>
                  </a:lnTo>
                  <a:lnTo>
                    <a:pt x="51" y="22"/>
                  </a:lnTo>
                  <a:lnTo>
                    <a:pt x="58" y="28"/>
                  </a:lnTo>
                  <a:lnTo>
                    <a:pt x="63" y="35"/>
                  </a:lnTo>
                  <a:lnTo>
                    <a:pt x="64" y="40"/>
                  </a:lnTo>
                  <a:lnTo>
                    <a:pt x="66" y="47"/>
                  </a:lnTo>
                  <a:lnTo>
                    <a:pt x="66" y="52"/>
                  </a:lnTo>
                  <a:lnTo>
                    <a:pt x="64" y="57"/>
                  </a:lnTo>
                  <a:lnTo>
                    <a:pt x="59" y="61"/>
                  </a:lnTo>
                  <a:lnTo>
                    <a:pt x="56" y="64"/>
                  </a:lnTo>
                  <a:lnTo>
                    <a:pt x="49" y="67"/>
                  </a:lnTo>
                  <a:lnTo>
                    <a:pt x="44" y="69"/>
                  </a:lnTo>
                  <a:lnTo>
                    <a:pt x="37" y="69"/>
                  </a:lnTo>
                  <a:lnTo>
                    <a:pt x="32" y="69"/>
                  </a:lnTo>
                  <a:lnTo>
                    <a:pt x="25" y="67"/>
                  </a:lnTo>
                  <a:lnTo>
                    <a:pt x="20" y="67"/>
                  </a:lnTo>
                  <a:lnTo>
                    <a:pt x="15" y="64"/>
                  </a:lnTo>
                  <a:lnTo>
                    <a:pt x="12" y="62"/>
                  </a:lnTo>
                  <a:lnTo>
                    <a:pt x="8" y="61"/>
                  </a:lnTo>
                  <a:lnTo>
                    <a:pt x="7" y="61"/>
                  </a:lnTo>
                  <a:lnTo>
                    <a:pt x="2" y="61"/>
                  </a:lnTo>
                  <a:lnTo>
                    <a:pt x="2" y="64"/>
                  </a:lnTo>
                  <a:lnTo>
                    <a:pt x="2" y="67"/>
                  </a:lnTo>
                  <a:lnTo>
                    <a:pt x="3" y="69"/>
                  </a:lnTo>
                  <a:lnTo>
                    <a:pt x="3" y="6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4" name="Freeform 192"/>
            <p:cNvSpPr>
              <a:spLocks/>
            </p:cNvSpPr>
            <p:nvPr/>
          </p:nvSpPr>
          <p:spPr bwMode="auto">
            <a:xfrm>
              <a:off x="2425700" y="4756150"/>
              <a:ext cx="239713" cy="430213"/>
            </a:xfrm>
            <a:custGeom>
              <a:avLst/>
              <a:gdLst/>
              <a:ahLst/>
              <a:cxnLst>
                <a:cxn ang="0">
                  <a:pos x="1" y="242"/>
                </a:cxn>
                <a:cxn ang="0">
                  <a:pos x="6" y="230"/>
                </a:cxn>
                <a:cxn ang="0">
                  <a:pos x="12" y="217"/>
                </a:cxn>
                <a:cxn ang="0">
                  <a:pos x="17" y="203"/>
                </a:cxn>
                <a:cxn ang="0">
                  <a:pos x="23" y="190"/>
                </a:cxn>
                <a:cxn ang="0">
                  <a:pos x="29" y="178"/>
                </a:cxn>
                <a:cxn ang="0">
                  <a:pos x="35" y="164"/>
                </a:cxn>
                <a:cxn ang="0">
                  <a:pos x="42" y="152"/>
                </a:cxn>
                <a:cxn ang="0">
                  <a:pos x="49" y="140"/>
                </a:cxn>
                <a:cxn ang="0">
                  <a:pos x="56" y="127"/>
                </a:cxn>
                <a:cxn ang="0">
                  <a:pos x="62" y="115"/>
                </a:cxn>
                <a:cxn ang="0">
                  <a:pos x="69" y="103"/>
                </a:cxn>
                <a:cxn ang="0">
                  <a:pos x="76" y="93"/>
                </a:cxn>
                <a:cxn ang="0">
                  <a:pos x="84" y="81"/>
                </a:cxn>
                <a:cxn ang="0">
                  <a:pos x="91" y="73"/>
                </a:cxn>
                <a:cxn ang="0">
                  <a:pos x="98" y="63"/>
                </a:cxn>
                <a:cxn ang="0">
                  <a:pos x="105" y="54"/>
                </a:cxn>
                <a:cxn ang="0">
                  <a:pos x="110" y="44"/>
                </a:cxn>
                <a:cxn ang="0">
                  <a:pos x="120" y="32"/>
                </a:cxn>
                <a:cxn ang="0">
                  <a:pos x="130" y="18"/>
                </a:cxn>
                <a:cxn ang="0">
                  <a:pos x="139" y="8"/>
                </a:cxn>
                <a:cxn ang="0">
                  <a:pos x="147" y="0"/>
                </a:cxn>
                <a:cxn ang="0">
                  <a:pos x="151" y="2"/>
                </a:cxn>
                <a:cxn ang="0">
                  <a:pos x="149" y="8"/>
                </a:cxn>
                <a:cxn ang="0">
                  <a:pos x="142" y="18"/>
                </a:cxn>
                <a:cxn ang="0">
                  <a:pos x="135" y="32"/>
                </a:cxn>
                <a:cxn ang="0">
                  <a:pos x="127" y="46"/>
                </a:cxn>
                <a:cxn ang="0">
                  <a:pos x="118" y="61"/>
                </a:cxn>
                <a:cxn ang="0">
                  <a:pos x="108" y="74"/>
                </a:cxn>
                <a:cxn ang="0">
                  <a:pos x="101" y="88"/>
                </a:cxn>
                <a:cxn ang="0">
                  <a:pos x="96" y="96"/>
                </a:cxn>
                <a:cxn ang="0">
                  <a:pos x="88" y="108"/>
                </a:cxn>
                <a:cxn ang="0">
                  <a:pos x="81" y="120"/>
                </a:cxn>
                <a:cxn ang="0">
                  <a:pos x="76" y="130"/>
                </a:cxn>
                <a:cxn ang="0">
                  <a:pos x="69" y="142"/>
                </a:cxn>
                <a:cxn ang="0">
                  <a:pos x="59" y="157"/>
                </a:cxn>
                <a:cxn ang="0">
                  <a:pos x="51" y="174"/>
                </a:cxn>
                <a:cxn ang="0">
                  <a:pos x="42" y="190"/>
                </a:cxn>
                <a:cxn ang="0">
                  <a:pos x="35" y="205"/>
                </a:cxn>
                <a:cxn ang="0">
                  <a:pos x="30" y="218"/>
                </a:cxn>
                <a:cxn ang="0">
                  <a:pos x="25" y="232"/>
                </a:cxn>
                <a:cxn ang="0">
                  <a:pos x="25" y="242"/>
                </a:cxn>
                <a:cxn ang="0">
                  <a:pos x="25" y="252"/>
                </a:cxn>
                <a:cxn ang="0">
                  <a:pos x="23" y="259"/>
                </a:cxn>
                <a:cxn ang="0">
                  <a:pos x="22" y="268"/>
                </a:cxn>
                <a:cxn ang="0">
                  <a:pos x="15" y="271"/>
                </a:cxn>
                <a:cxn ang="0">
                  <a:pos x="6" y="262"/>
                </a:cxn>
                <a:cxn ang="0">
                  <a:pos x="0" y="251"/>
                </a:cxn>
                <a:cxn ang="0">
                  <a:pos x="0" y="251"/>
                </a:cxn>
              </a:cxnLst>
              <a:rect l="0" t="0" r="r" b="b"/>
              <a:pathLst>
                <a:path w="151" h="271">
                  <a:moveTo>
                    <a:pt x="0" y="251"/>
                  </a:moveTo>
                  <a:lnTo>
                    <a:pt x="1" y="242"/>
                  </a:lnTo>
                  <a:lnTo>
                    <a:pt x="3" y="237"/>
                  </a:lnTo>
                  <a:lnTo>
                    <a:pt x="6" y="230"/>
                  </a:lnTo>
                  <a:lnTo>
                    <a:pt x="8" y="224"/>
                  </a:lnTo>
                  <a:lnTo>
                    <a:pt x="12" y="217"/>
                  </a:lnTo>
                  <a:lnTo>
                    <a:pt x="13" y="210"/>
                  </a:lnTo>
                  <a:lnTo>
                    <a:pt x="17" y="203"/>
                  </a:lnTo>
                  <a:lnTo>
                    <a:pt x="20" y="198"/>
                  </a:lnTo>
                  <a:lnTo>
                    <a:pt x="23" y="190"/>
                  </a:lnTo>
                  <a:lnTo>
                    <a:pt x="25" y="185"/>
                  </a:lnTo>
                  <a:lnTo>
                    <a:pt x="29" y="178"/>
                  </a:lnTo>
                  <a:lnTo>
                    <a:pt x="32" y="171"/>
                  </a:lnTo>
                  <a:lnTo>
                    <a:pt x="35" y="164"/>
                  </a:lnTo>
                  <a:lnTo>
                    <a:pt x="39" y="157"/>
                  </a:lnTo>
                  <a:lnTo>
                    <a:pt x="42" y="152"/>
                  </a:lnTo>
                  <a:lnTo>
                    <a:pt x="45" y="147"/>
                  </a:lnTo>
                  <a:lnTo>
                    <a:pt x="49" y="140"/>
                  </a:lnTo>
                  <a:lnTo>
                    <a:pt x="52" y="134"/>
                  </a:lnTo>
                  <a:lnTo>
                    <a:pt x="56" y="127"/>
                  </a:lnTo>
                  <a:lnTo>
                    <a:pt x="59" y="122"/>
                  </a:lnTo>
                  <a:lnTo>
                    <a:pt x="62" y="115"/>
                  </a:lnTo>
                  <a:lnTo>
                    <a:pt x="67" y="110"/>
                  </a:lnTo>
                  <a:lnTo>
                    <a:pt x="69" y="103"/>
                  </a:lnTo>
                  <a:lnTo>
                    <a:pt x="74" y="98"/>
                  </a:lnTo>
                  <a:lnTo>
                    <a:pt x="76" y="93"/>
                  </a:lnTo>
                  <a:lnTo>
                    <a:pt x="81" y="88"/>
                  </a:lnTo>
                  <a:lnTo>
                    <a:pt x="84" y="81"/>
                  </a:lnTo>
                  <a:lnTo>
                    <a:pt x="88" y="78"/>
                  </a:lnTo>
                  <a:lnTo>
                    <a:pt x="91" y="73"/>
                  </a:lnTo>
                  <a:lnTo>
                    <a:pt x="95" y="68"/>
                  </a:lnTo>
                  <a:lnTo>
                    <a:pt x="98" y="63"/>
                  </a:lnTo>
                  <a:lnTo>
                    <a:pt x="101" y="57"/>
                  </a:lnTo>
                  <a:lnTo>
                    <a:pt x="105" y="54"/>
                  </a:lnTo>
                  <a:lnTo>
                    <a:pt x="108" y="49"/>
                  </a:lnTo>
                  <a:lnTo>
                    <a:pt x="110" y="44"/>
                  </a:lnTo>
                  <a:lnTo>
                    <a:pt x="115" y="41"/>
                  </a:lnTo>
                  <a:lnTo>
                    <a:pt x="120" y="32"/>
                  </a:lnTo>
                  <a:lnTo>
                    <a:pt x="127" y="25"/>
                  </a:lnTo>
                  <a:lnTo>
                    <a:pt x="130" y="18"/>
                  </a:lnTo>
                  <a:lnTo>
                    <a:pt x="135" y="13"/>
                  </a:lnTo>
                  <a:lnTo>
                    <a:pt x="139" y="8"/>
                  </a:lnTo>
                  <a:lnTo>
                    <a:pt x="142" y="5"/>
                  </a:lnTo>
                  <a:lnTo>
                    <a:pt x="147" y="0"/>
                  </a:lnTo>
                  <a:lnTo>
                    <a:pt x="151" y="0"/>
                  </a:lnTo>
                  <a:lnTo>
                    <a:pt x="151" y="2"/>
                  </a:lnTo>
                  <a:lnTo>
                    <a:pt x="151" y="5"/>
                  </a:lnTo>
                  <a:lnTo>
                    <a:pt x="149" y="8"/>
                  </a:lnTo>
                  <a:lnTo>
                    <a:pt x="147" y="13"/>
                  </a:lnTo>
                  <a:lnTo>
                    <a:pt x="142" y="18"/>
                  </a:lnTo>
                  <a:lnTo>
                    <a:pt x="139" y="25"/>
                  </a:lnTo>
                  <a:lnTo>
                    <a:pt x="135" y="32"/>
                  </a:lnTo>
                  <a:lnTo>
                    <a:pt x="132" y="39"/>
                  </a:lnTo>
                  <a:lnTo>
                    <a:pt x="127" y="46"/>
                  </a:lnTo>
                  <a:lnTo>
                    <a:pt x="122" y="52"/>
                  </a:lnTo>
                  <a:lnTo>
                    <a:pt x="118" y="61"/>
                  </a:lnTo>
                  <a:lnTo>
                    <a:pt x="113" y="68"/>
                  </a:lnTo>
                  <a:lnTo>
                    <a:pt x="108" y="74"/>
                  </a:lnTo>
                  <a:lnTo>
                    <a:pt x="103" y="83"/>
                  </a:lnTo>
                  <a:lnTo>
                    <a:pt x="101" y="88"/>
                  </a:lnTo>
                  <a:lnTo>
                    <a:pt x="98" y="91"/>
                  </a:lnTo>
                  <a:lnTo>
                    <a:pt x="96" y="96"/>
                  </a:lnTo>
                  <a:lnTo>
                    <a:pt x="93" y="100"/>
                  </a:lnTo>
                  <a:lnTo>
                    <a:pt x="88" y="108"/>
                  </a:lnTo>
                  <a:lnTo>
                    <a:pt x="84" y="117"/>
                  </a:lnTo>
                  <a:lnTo>
                    <a:pt x="81" y="120"/>
                  </a:lnTo>
                  <a:lnTo>
                    <a:pt x="79" y="125"/>
                  </a:lnTo>
                  <a:lnTo>
                    <a:pt x="76" y="130"/>
                  </a:lnTo>
                  <a:lnTo>
                    <a:pt x="74" y="134"/>
                  </a:lnTo>
                  <a:lnTo>
                    <a:pt x="69" y="142"/>
                  </a:lnTo>
                  <a:lnTo>
                    <a:pt x="64" y="151"/>
                  </a:lnTo>
                  <a:lnTo>
                    <a:pt x="59" y="157"/>
                  </a:lnTo>
                  <a:lnTo>
                    <a:pt x="54" y="166"/>
                  </a:lnTo>
                  <a:lnTo>
                    <a:pt x="51" y="174"/>
                  </a:lnTo>
                  <a:lnTo>
                    <a:pt x="45" y="183"/>
                  </a:lnTo>
                  <a:lnTo>
                    <a:pt x="42" y="190"/>
                  </a:lnTo>
                  <a:lnTo>
                    <a:pt x="39" y="198"/>
                  </a:lnTo>
                  <a:lnTo>
                    <a:pt x="35" y="205"/>
                  </a:lnTo>
                  <a:lnTo>
                    <a:pt x="34" y="212"/>
                  </a:lnTo>
                  <a:lnTo>
                    <a:pt x="30" y="218"/>
                  </a:lnTo>
                  <a:lnTo>
                    <a:pt x="29" y="225"/>
                  </a:lnTo>
                  <a:lnTo>
                    <a:pt x="25" y="232"/>
                  </a:lnTo>
                  <a:lnTo>
                    <a:pt x="25" y="237"/>
                  </a:lnTo>
                  <a:lnTo>
                    <a:pt x="25" y="242"/>
                  </a:lnTo>
                  <a:lnTo>
                    <a:pt x="25" y="249"/>
                  </a:lnTo>
                  <a:lnTo>
                    <a:pt x="25" y="252"/>
                  </a:lnTo>
                  <a:lnTo>
                    <a:pt x="23" y="257"/>
                  </a:lnTo>
                  <a:lnTo>
                    <a:pt x="23" y="259"/>
                  </a:lnTo>
                  <a:lnTo>
                    <a:pt x="23" y="262"/>
                  </a:lnTo>
                  <a:lnTo>
                    <a:pt x="22" y="268"/>
                  </a:lnTo>
                  <a:lnTo>
                    <a:pt x="20" y="269"/>
                  </a:lnTo>
                  <a:lnTo>
                    <a:pt x="15" y="271"/>
                  </a:lnTo>
                  <a:lnTo>
                    <a:pt x="12" y="268"/>
                  </a:lnTo>
                  <a:lnTo>
                    <a:pt x="6" y="262"/>
                  </a:lnTo>
                  <a:lnTo>
                    <a:pt x="3" y="257"/>
                  </a:lnTo>
                  <a:lnTo>
                    <a:pt x="0" y="251"/>
                  </a:lnTo>
                  <a:lnTo>
                    <a:pt x="0" y="251"/>
                  </a:lnTo>
                  <a:lnTo>
                    <a:pt x="0" y="25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5" name="Freeform 193"/>
            <p:cNvSpPr>
              <a:spLocks/>
            </p:cNvSpPr>
            <p:nvPr/>
          </p:nvSpPr>
          <p:spPr bwMode="auto">
            <a:xfrm>
              <a:off x="1098550" y="2532063"/>
              <a:ext cx="165100" cy="184150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60" y="5"/>
                </a:cxn>
                <a:cxn ang="0">
                  <a:pos x="68" y="10"/>
                </a:cxn>
                <a:cxn ang="0">
                  <a:pos x="73" y="15"/>
                </a:cxn>
                <a:cxn ang="0">
                  <a:pos x="73" y="27"/>
                </a:cxn>
                <a:cxn ang="0">
                  <a:pos x="66" y="33"/>
                </a:cxn>
                <a:cxn ang="0">
                  <a:pos x="55" y="37"/>
                </a:cxn>
                <a:cxn ang="0">
                  <a:pos x="41" y="42"/>
                </a:cxn>
                <a:cxn ang="0">
                  <a:pos x="34" y="49"/>
                </a:cxn>
                <a:cxn ang="0">
                  <a:pos x="33" y="55"/>
                </a:cxn>
                <a:cxn ang="0">
                  <a:pos x="33" y="64"/>
                </a:cxn>
                <a:cxn ang="0">
                  <a:pos x="38" y="74"/>
                </a:cxn>
                <a:cxn ang="0">
                  <a:pos x="43" y="81"/>
                </a:cxn>
                <a:cxn ang="0">
                  <a:pos x="51" y="83"/>
                </a:cxn>
                <a:cxn ang="0">
                  <a:pos x="61" y="81"/>
                </a:cxn>
                <a:cxn ang="0">
                  <a:pos x="75" y="72"/>
                </a:cxn>
                <a:cxn ang="0">
                  <a:pos x="85" y="66"/>
                </a:cxn>
                <a:cxn ang="0">
                  <a:pos x="94" y="66"/>
                </a:cxn>
                <a:cxn ang="0">
                  <a:pos x="100" y="72"/>
                </a:cxn>
                <a:cxn ang="0">
                  <a:pos x="102" y="83"/>
                </a:cxn>
                <a:cxn ang="0">
                  <a:pos x="100" y="93"/>
                </a:cxn>
                <a:cxn ang="0">
                  <a:pos x="95" y="100"/>
                </a:cxn>
                <a:cxn ang="0">
                  <a:pos x="85" y="108"/>
                </a:cxn>
                <a:cxn ang="0">
                  <a:pos x="75" y="113"/>
                </a:cxn>
                <a:cxn ang="0">
                  <a:pos x="65" y="115"/>
                </a:cxn>
                <a:cxn ang="0">
                  <a:pos x="56" y="115"/>
                </a:cxn>
                <a:cxn ang="0">
                  <a:pos x="46" y="115"/>
                </a:cxn>
                <a:cxn ang="0">
                  <a:pos x="36" y="113"/>
                </a:cxn>
                <a:cxn ang="0">
                  <a:pos x="26" y="110"/>
                </a:cxn>
                <a:cxn ang="0">
                  <a:pos x="14" y="101"/>
                </a:cxn>
                <a:cxn ang="0">
                  <a:pos x="5" y="89"/>
                </a:cxn>
                <a:cxn ang="0">
                  <a:pos x="2" y="81"/>
                </a:cxn>
                <a:cxn ang="0">
                  <a:pos x="0" y="72"/>
                </a:cxn>
                <a:cxn ang="0">
                  <a:pos x="0" y="64"/>
                </a:cxn>
                <a:cxn ang="0">
                  <a:pos x="0" y="55"/>
                </a:cxn>
                <a:cxn ang="0">
                  <a:pos x="2" y="45"/>
                </a:cxn>
                <a:cxn ang="0">
                  <a:pos x="5" y="37"/>
                </a:cxn>
                <a:cxn ang="0">
                  <a:pos x="9" y="28"/>
                </a:cxn>
                <a:cxn ang="0">
                  <a:pos x="19" y="15"/>
                </a:cxn>
                <a:cxn ang="0">
                  <a:pos x="31" y="5"/>
                </a:cxn>
                <a:cxn ang="0">
                  <a:pos x="41" y="1"/>
                </a:cxn>
                <a:cxn ang="0">
                  <a:pos x="46" y="0"/>
                </a:cxn>
              </a:cxnLst>
              <a:rect l="0" t="0" r="r" b="b"/>
              <a:pathLst>
                <a:path w="104" h="116">
                  <a:moveTo>
                    <a:pt x="46" y="0"/>
                  </a:moveTo>
                  <a:lnTo>
                    <a:pt x="49" y="0"/>
                  </a:lnTo>
                  <a:lnTo>
                    <a:pt x="56" y="3"/>
                  </a:lnTo>
                  <a:lnTo>
                    <a:pt x="60" y="5"/>
                  </a:lnTo>
                  <a:lnTo>
                    <a:pt x="65" y="6"/>
                  </a:lnTo>
                  <a:lnTo>
                    <a:pt x="68" y="10"/>
                  </a:lnTo>
                  <a:lnTo>
                    <a:pt x="73" y="11"/>
                  </a:lnTo>
                  <a:lnTo>
                    <a:pt x="73" y="15"/>
                  </a:lnTo>
                  <a:lnTo>
                    <a:pt x="73" y="22"/>
                  </a:lnTo>
                  <a:lnTo>
                    <a:pt x="73" y="27"/>
                  </a:lnTo>
                  <a:lnTo>
                    <a:pt x="73" y="32"/>
                  </a:lnTo>
                  <a:lnTo>
                    <a:pt x="66" y="33"/>
                  </a:lnTo>
                  <a:lnTo>
                    <a:pt x="61" y="35"/>
                  </a:lnTo>
                  <a:lnTo>
                    <a:pt x="55" y="37"/>
                  </a:lnTo>
                  <a:lnTo>
                    <a:pt x="48" y="39"/>
                  </a:lnTo>
                  <a:lnTo>
                    <a:pt x="41" y="42"/>
                  </a:lnTo>
                  <a:lnTo>
                    <a:pt x="38" y="47"/>
                  </a:lnTo>
                  <a:lnTo>
                    <a:pt x="34" y="49"/>
                  </a:lnTo>
                  <a:lnTo>
                    <a:pt x="33" y="52"/>
                  </a:lnTo>
                  <a:lnTo>
                    <a:pt x="33" y="55"/>
                  </a:lnTo>
                  <a:lnTo>
                    <a:pt x="33" y="61"/>
                  </a:lnTo>
                  <a:lnTo>
                    <a:pt x="33" y="64"/>
                  </a:lnTo>
                  <a:lnTo>
                    <a:pt x="34" y="71"/>
                  </a:lnTo>
                  <a:lnTo>
                    <a:pt x="38" y="74"/>
                  </a:lnTo>
                  <a:lnTo>
                    <a:pt x="39" y="81"/>
                  </a:lnTo>
                  <a:lnTo>
                    <a:pt x="43" y="81"/>
                  </a:lnTo>
                  <a:lnTo>
                    <a:pt x="48" y="83"/>
                  </a:lnTo>
                  <a:lnTo>
                    <a:pt x="51" y="83"/>
                  </a:lnTo>
                  <a:lnTo>
                    <a:pt x="55" y="84"/>
                  </a:lnTo>
                  <a:lnTo>
                    <a:pt x="61" y="81"/>
                  </a:lnTo>
                  <a:lnTo>
                    <a:pt x="68" y="77"/>
                  </a:lnTo>
                  <a:lnTo>
                    <a:pt x="75" y="72"/>
                  </a:lnTo>
                  <a:lnTo>
                    <a:pt x="82" y="67"/>
                  </a:lnTo>
                  <a:lnTo>
                    <a:pt x="85" y="66"/>
                  </a:lnTo>
                  <a:lnTo>
                    <a:pt x="88" y="66"/>
                  </a:lnTo>
                  <a:lnTo>
                    <a:pt x="94" y="66"/>
                  </a:lnTo>
                  <a:lnTo>
                    <a:pt x="99" y="69"/>
                  </a:lnTo>
                  <a:lnTo>
                    <a:pt x="100" y="72"/>
                  </a:lnTo>
                  <a:lnTo>
                    <a:pt x="100" y="79"/>
                  </a:lnTo>
                  <a:lnTo>
                    <a:pt x="102" y="83"/>
                  </a:lnTo>
                  <a:lnTo>
                    <a:pt x="104" y="89"/>
                  </a:lnTo>
                  <a:lnTo>
                    <a:pt x="100" y="93"/>
                  </a:lnTo>
                  <a:lnTo>
                    <a:pt x="99" y="98"/>
                  </a:lnTo>
                  <a:lnTo>
                    <a:pt x="95" y="100"/>
                  </a:lnTo>
                  <a:lnTo>
                    <a:pt x="94" y="105"/>
                  </a:lnTo>
                  <a:lnTo>
                    <a:pt x="85" y="108"/>
                  </a:lnTo>
                  <a:lnTo>
                    <a:pt x="78" y="111"/>
                  </a:lnTo>
                  <a:lnTo>
                    <a:pt x="75" y="113"/>
                  </a:lnTo>
                  <a:lnTo>
                    <a:pt x="70" y="113"/>
                  </a:lnTo>
                  <a:lnTo>
                    <a:pt x="65" y="115"/>
                  </a:lnTo>
                  <a:lnTo>
                    <a:pt x="60" y="115"/>
                  </a:lnTo>
                  <a:lnTo>
                    <a:pt x="56" y="115"/>
                  </a:lnTo>
                  <a:lnTo>
                    <a:pt x="51" y="115"/>
                  </a:lnTo>
                  <a:lnTo>
                    <a:pt x="46" y="115"/>
                  </a:lnTo>
                  <a:lnTo>
                    <a:pt x="41" y="116"/>
                  </a:lnTo>
                  <a:lnTo>
                    <a:pt x="36" y="113"/>
                  </a:lnTo>
                  <a:lnTo>
                    <a:pt x="31" y="111"/>
                  </a:lnTo>
                  <a:lnTo>
                    <a:pt x="26" y="110"/>
                  </a:lnTo>
                  <a:lnTo>
                    <a:pt x="22" y="106"/>
                  </a:lnTo>
                  <a:lnTo>
                    <a:pt x="14" y="101"/>
                  </a:lnTo>
                  <a:lnTo>
                    <a:pt x="9" y="94"/>
                  </a:lnTo>
                  <a:lnTo>
                    <a:pt x="5" y="89"/>
                  </a:lnTo>
                  <a:lnTo>
                    <a:pt x="4" y="86"/>
                  </a:lnTo>
                  <a:lnTo>
                    <a:pt x="2" y="81"/>
                  </a:lnTo>
                  <a:lnTo>
                    <a:pt x="0" y="77"/>
                  </a:lnTo>
                  <a:lnTo>
                    <a:pt x="0" y="72"/>
                  </a:lnTo>
                  <a:lnTo>
                    <a:pt x="0" y="69"/>
                  </a:lnTo>
                  <a:lnTo>
                    <a:pt x="0" y="64"/>
                  </a:lnTo>
                  <a:lnTo>
                    <a:pt x="0" y="61"/>
                  </a:lnTo>
                  <a:lnTo>
                    <a:pt x="0" y="55"/>
                  </a:lnTo>
                  <a:lnTo>
                    <a:pt x="0" y="50"/>
                  </a:lnTo>
                  <a:lnTo>
                    <a:pt x="2" y="45"/>
                  </a:lnTo>
                  <a:lnTo>
                    <a:pt x="4" y="40"/>
                  </a:lnTo>
                  <a:lnTo>
                    <a:pt x="5" y="37"/>
                  </a:lnTo>
                  <a:lnTo>
                    <a:pt x="7" y="32"/>
                  </a:lnTo>
                  <a:lnTo>
                    <a:pt x="9" y="28"/>
                  </a:lnTo>
                  <a:lnTo>
                    <a:pt x="12" y="23"/>
                  </a:lnTo>
                  <a:lnTo>
                    <a:pt x="19" y="15"/>
                  </a:lnTo>
                  <a:lnTo>
                    <a:pt x="26" y="10"/>
                  </a:lnTo>
                  <a:lnTo>
                    <a:pt x="31" y="5"/>
                  </a:lnTo>
                  <a:lnTo>
                    <a:pt x="34" y="3"/>
                  </a:lnTo>
                  <a:lnTo>
                    <a:pt x="41" y="1"/>
                  </a:lnTo>
                  <a:lnTo>
                    <a:pt x="46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6" name="Freeform 194"/>
            <p:cNvSpPr>
              <a:spLocks/>
            </p:cNvSpPr>
            <p:nvPr/>
          </p:nvSpPr>
          <p:spPr bwMode="auto">
            <a:xfrm>
              <a:off x="1079500" y="2487613"/>
              <a:ext cx="149225" cy="158750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65" y="2"/>
                </a:cxn>
                <a:cxn ang="0">
                  <a:pos x="56" y="4"/>
                </a:cxn>
                <a:cxn ang="0">
                  <a:pos x="50" y="7"/>
                </a:cxn>
                <a:cxn ang="0">
                  <a:pos x="38" y="11"/>
                </a:cxn>
                <a:cxn ang="0">
                  <a:pos x="28" y="17"/>
                </a:cxn>
                <a:cxn ang="0">
                  <a:pos x="17" y="24"/>
                </a:cxn>
                <a:cxn ang="0">
                  <a:pos x="11" y="33"/>
                </a:cxn>
                <a:cxn ang="0">
                  <a:pos x="4" y="41"/>
                </a:cxn>
                <a:cxn ang="0">
                  <a:pos x="2" y="50"/>
                </a:cxn>
                <a:cxn ang="0">
                  <a:pos x="0" y="63"/>
                </a:cxn>
                <a:cxn ang="0">
                  <a:pos x="4" y="77"/>
                </a:cxn>
                <a:cxn ang="0">
                  <a:pos x="12" y="90"/>
                </a:cxn>
                <a:cxn ang="0">
                  <a:pos x="22" y="95"/>
                </a:cxn>
                <a:cxn ang="0">
                  <a:pos x="31" y="99"/>
                </a:cxn>
                <a:cxn ang="0">
                  <a:pos x="43" y="99"/>
                </a:cxn>
                <a:cxn ang="0">
                  <a:pos x="56" y="95"/>
                </a:cxn>
                <a:cxn ang="0">
                  <a:pos x="70" y="92"/>
                </a:cxn>
                <a:cxn ang="0">
                  <a:pos x="78" y="87"/>
                </a:cxn>
                <a:cxn ang="0">
                  <a:pos x="89" y="78"/>
                </a:cxn>
                <a:cxn ang="0">
                  <a:pos x="94" y="72"/>
                </a:cxn>
                <a:cxn ang="0">
                  <a:pos x="89" y="73"/>
                </a:cxn>
                <a:cxn ang="0">
                  <a:pos x="78" y="80"/>
                </a:cxn>
                <a:cxn ang="0">
                  <a:pos x="70" y="83"/>
                </a:cxn>
                <a:cxn ang="0">
                  <a:pos x="60" y="87"/>
                </a:cxn>
                <a:cxn ang="0">
                  <a:pos x="51" y="89"/>
                </a:cxn>
                <a:cxn ang="0">
                  <a:pos x="43" y="85"/>
                </a:cxn>
                <a:cxn ang="0">
                  <a:pos x="34" y="77"/>
                </a:cxn>
                <a:cxn ang="0">
                  <a:pos x="29" y="65"/>
                </a:cxn>
                <a:cxn ang="0">
                  <a:pos x="28" y="53"/>
                </a:cxn>
                <a:cxn ang="0">
                  <a:pos x="31" y="41"/>
                </a:cxn>
                <a:cxn ang="0">
                  <a:pos x="45" y="33"/>
                </a:cxn>
                <a:cxn ang="0">
                  <a:pos x="60" y="28"/>
                </a:cxn>
                <a:cxn ang="0">
                  <a:pos x="70" y="24"/>
                </a:cxn>
                <a:cxn ang="0">
                  <a:pos x="77" y="16"/>
                </a:cxn>
                <a:cxn ang="0">
                  <a:pos x="80" y="4"/>
                </a:cxn>
                <a:cxn ang="0">
                  <a:pos x="80" y="0"/>
                </a:cxn>
              </a:cxnLst>
              <a:rect l="0" t="0" r="r" b="b"/>
              <a:pathLst>
                <a:path w="94" h="100">
                  <a:moveTo>
                    <a:pt x="80" y="0"/>
                  </a:moveTo>
                  <a:lnTo>
                    <a:pt x="75" y="0"/>
                  </a:lnTo>
                  <a:lnTo>
                    <a:pt x="70" y="0"/>
                  </a:lnTo>
                  <a:lnTo>
                    <a:pt x="65" y="2"/>
                  </a:lnTo>
                  <a:lnTo>
                    <a:pt x="61" y="4"/>
                  </a:lnTo>
                  <a:lnTo>
                    <a:pt x="56" y="4"/>
                  </a:lnTo>
                  <a:lnTo>
                    <a:pt x="53" y="6"/>
                  </a:lnTo>
                  <a:lnTo>
                    <a:pt x="50" y="7"/>
                  </a:lnTo>
                  <a:lnTo>
                    <a:pt x="46" y="9"/>
                  </a:lnTo>
                  <a:lnTo>
                    <a:pt x="38" y="11"/>
                  </a:lnTo>
                  <a:lnTo>
                    <a:pt x="33" y="16"/>
                  </a:lnTo>
                  <a:lnTo>
                    <a:pt x="28" y="17"/>
                  </a:lnTo>
                  <a:lnTo>
                    <a:pt x="22" y="22"/>
                  </a:lnTo>
                  <a:lnTo>
                    <a:pt x="17" y="24"/>
                  </a:lnTo>
                  <a:lnTo>
                    <a:pt x="14" y="29"/>
                  </a:lnTo>
                  <a:lnTo>
                    <a:pt x="11" y="33"/>
                  </a:lnTo>
                  <a:lnTo>
                    <a:pt x="7" y="38"/>
                  </a:lnTo>
                  <a:lnTo>
                    <a:pt x="4" y="41"/>
                  </a:lnTo>
                  <a:lnTo>
                    <a:pt x="4" y="46"/>
                  </a:lnTo>
                  <a:lnTo>
                    <a:pt x="2" y="50"/>
                  </a:lnTo>
                  <a:lnTo>
                    <a:pt x="2" y="55"/>
                  </a:lnTo>
                  <a:lnTo>
                    <a:pt x="0" y="63"/>
                  </a:lnTo>
                  <a:lnTo>
                    <a:pt x="2" y="70"/>
                  </a:lnTo>
                  <a:lnTo>
                    <a:pt x="4" y="77"/>
                  </a:lnTo>
                  <a:lnTo>
                    <a:pt x="9" y="85"/>
                  </a:lnTo>
                  <a:lnTo>
                    <a:pt x="12" y="90"/>
                  </a:lnTo>
                  <a:lnTo>
                    <a:pt x="21" y="94"/>
                  </a:lnTo>
                  <a:lnTo>
                    <a:pt x="22" y="95"/>
                  </a:lnTo>
                  <a:lnTo>
                    <a:pt x="28" y="97"/>
                  </a:lnTo>
                  <a:lnTo>
                    <a:pt x="31" y="99"/>
                  </a:lnTo>
                  <a:lnTo>
                    <a:pt x="36" y="100"/>
                  </a:lnTo>
                  <a:lnTo>
                    <a:pt x="43" y="99"/>
                  </a:lnTo>
                  <a:lnTo>
                    <a:pt x="51" y="99"/>
                  </a:lnTo>
                  <a:lnTo>
                    <a:pt x="56" y="95"/>
                  </a:lnTo>
                  <a:lnTo>
                    <a:pt x="63" y="94"/>
                  </a:lnTo>
                  <a:lnTo>
                    <a:pt x="70" y="92"/>
                  </a:lnTo>
                  <a:lnTo>
                    <a:pt x="75" y="90"/>
                  </a:lnTo>
                  <a:lnTo>
                    <a:pt x="78" y="87"/>
                  </a:lnTo>
                  <a:lnTo>
                    <a:pt x="83" y="83"/>
                  </a:lnTo>
                  <a:lnTo>
                    <a:pt x="89" y="78"/>
                  </a:lnTo>
                  <a:lnTo>
                    <a:pt x="92" y="75"/>
                  </a:lnTo>
                  <a:lnTo>
                    <a:pt x="94" y="72"/>
                  </a:lnTo>
                  <a:lnTo>
                    <a:pt x="94" y="72"/>
                  </a:lnTo>
                  <a:lnTo>
                    <a:pt x="89" y="73"/>
                  </a:lnTo>
                  <a:lnTo>
                    <a:pt x="82" y="77"/>
                  </a:lnTo>
                  <a:lnTo>
                    <a:pt x="78" y="80"/>
                  </a:lnTo>
                  <a:lnTo>
                    <a:pt x="73" y="82"/>
                  </a:lnTo>
                  <a:lnTo>
                    <a:pt x="70" y="83"/>
                  </a:lnTo>
                  <a:lnTo>
                    <a:pt x="65" y="87"/>
                  </a:lnTo>
                  <a:lnTo>
                    <a:pt x="60" y="87"/>
                  </a:lnTo>
                  <a:lnTo>
                    <a:pt x="55" y="89"/>
                  </a:lnTo>
                  <a:lnTo>
                    <a:pt x="51" y="89"/>
                  </a:lnTo>
                  <a:lnTo>
                    <a:pt x="46" y="87"/>
                  </a:lnTo>
                  <a:lnTo>
                    <a:pt x="43" y="85"/>
                  </a:lnTo>
                  <a:lnTo>
                    <a:pt x="38" y="82"/>
                  </a:lnTo>
                  <a:lnTo>
                    <a:pt x="34" y="77"/>
                  </a:lnTo>
                  <a:lnTo>
                    <a:pt x="33" y="72"/>
                  </a:lnTo>
                  <a:lnTo>
                    <a:pt x="29" y="65"/>
                  </a:lnTo>
                  <a:lnTo>
                    <a:pt x="28" y="58"/>
                  </a:lnTo>
                  <a:lnTo>
                    <a:pt x="28" y="53"/>
                  </a:lnTo>
                  <a:lnTo>
                    <a:pt x="28" y="50"/>
                  </a:lnTo>
                  <a:lnTo>
                    <a:pt x="31" y="41"/>
                  </a:lnTo>
                  <a:lnTo>
                    <a:pt x="38" y="38"/>
                  </a:lnTo>
                  <a:lnTo>
                    <a:pt x="45" y="33"/>
                  </a:lnTo>
                  <a:lnTo>
                    <a:pt x="51" y="31"/>
                  </a:lnTo>
                  <a:lnTo>
                    <a:pt x="60" y="28"/>
                  </a:lnTo>
                  <a:lnTo>
                    <a:pt x="67" y="28"/>
                  </a:lnTo>
                  <a:lnTo>
                    <a:pt x="70" y="24"/>
                  </a:lnTo>
                  <a:lnTo>
                    <a:pt x="73" y="21"/>
                  </a:lnTo>
                  <a:lnTo>
                    <a:pt x="77" y="16"/>
                  </a:lnTo>
                  <a:lnTo>
                    <a:pt x="78" y="11"/>
                  </a:lnTo>
                  <a:lnTo>
                    <a:pt x="80" y="4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7" name="Freeform 195"/>
            <p:cNvSpPr>
              <a:spLocks/>
            </p:cNvSpPr>
            <p:nvPr/>
          </p:nvSpPr>
          <p:spPr bwMode="auto">
            <a:xfrm>
              <a:off x="1284288" y="2998788"/>
              <a:ext cx="134938" cy="192088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8" y="2"/>
                </a:cxn>
                <a:cxn ang="0">
                  <a:pos x="56" y="7"/>
                </a:cxn>
                <a:cxn ang="0">
                  <a:pos x="65" y="12"/>
                </a:cxn>
                <a:cxn ang="0">
                  <a:pos x="71" y="21"/>
                </a:cxn>
                <a:cxn ang="0">
                  <a:pos x="76" y="29"/>
                </a:cxn>
                <a:cxn ang="0">
                  <a:pos x="82" y="39"/>
                </a:cxn>
                <a:cxn ang="0">
                  <a:pos x="83" y="51"/>
                </a:cxn>
                <a:cxn ang="0">
                  <a:pos x="85" y="61"/>
                </a:cxn>
                <a:cxn ang="0">
                  <a:pos x="83" y="72"/>
                </a:cxn>
                <a:cxn ang="0">
                  <a:pos x="82" y="82"/>
                </a:cxn>
                <a:cxn ang="0">
                  <a:pos x="78" y="92"/>
                </a:cxn>
                <a:cxn ang="0">
                  <a:pos x="71" y="100"/>
                </a:cxn>
                <a:cxn ang="0">
                  <a:pos x="65" y="109"/>
                </a:cxn>
                <a:cxn ang="0">
                  <a:pos x="54" y="114"/>
                </a:cxn>
                <a:cxn ang="0">
                  <a:pos x="44" y="119"/>
                </a:cxn>
                <a:cxn ang="0">
                  <a:pos x="34" y="119"/>
                </a:cxn>
                <a:cxn ang="0">
                  <a:pos x="24" y="116"/>
                </a:cxn>
                <a:cxn ang="0">
                  <a:pos x="10" y="112"/>
                </a:cxn>
                <a:cxn ang="0">
                  <a:pos x="2" y="107"/>
                </a:cxn>
                <a:cxn ang="0">
                  <a:pos x="0" y="100"/>
                </a:cxn>
                <a:cxn ang="0">
                  <a:pos x="4" y="90"/>
                </a:cxn>
                <a:cxn ang="0">
                  <a:pos x="9" y="85"/>
                </a:cxn>
                <a:cxn ang="0">
                  <a:pos x="19" y="85"/>
                </a:cxn>
                <a:cxn ang="0">
                  <a:pos x="29" y="83"/>
                </a:cxn>
                <a:cxn ang="0">
                  <a:pos x="39" y="80"/>
                </a:cxn>
                <a:cxn ang="0">
                  <a:pos x="49" y="72"/>
                </a:cxn>
                <a:cxn ang="0">
                  <a:pos x="53" y="58"/>
                </a:cxn>
                <a:cxn ang="0">
                  <a:pos x="49" y="50"/>
                </a:cxn>
                <a:cxn ang="0">
                  <a:pos x="41" y="39"/>
                </a:cxn>
                <a:cxn ang="0">
                  <a:pos x="27" y="29"/>
                </a:cxn>
                <a:cxn ang="0">
                  <a:pos x="19" y="17"/>
                </a:cxn>
                <a:cxn ang="0">
                  <a:pos x="19" y="9"/>
                </a:cxn>
                <a:cxn ang="0">
                  <a:pos x="26" y="4"/>
                </a:cxn>
                <a:cxn ang="0">
                  <a:pos x="31" y="0"/>
                </a:cxn>
              </a:cxnLst>
              <a:rect l="0" t="0" r="r" b="b"/>
              <a:pathLst>
                <a:path w="85" h="121">
                  <a:moveTo>
                    <a:pt x="31" y="0"/>
                  </a:moveTo>
                  <a:lnTo>
                    <a:pt x="36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3" y="5"/>
                  </a:lnTo>
                  <a:lnTo>
                    <a:pt x="56" y="7"/>
                  </a:lnTo>
                  <a:lnTo>
                    <a:pt x="61" y="9"/>
                  </a:lnTo>
                  <a:lnTo>
                    <a:pt x="65" y="12"/>
                  </a:lnTo>
                  <a:lnTo>
                    <a:pt x="70" y="17"/>
                  </a:lnTo>
                  <a:lnTo>
                    <a:pt x="71" y="21"/>
                  </a:lnTo>
                  <a:lnTo>
                    <a:pt x="75" y="26"/>
                  </a:lnTo>
                  <a:lnTo>
                    <a:pt x="76" y="29"/>
                  </a:lnTo>
                  <a:lnTo>
                    <a:pt x="80" y="34"/>
                  </a:lnTo>
                  <a:lnTo>
                    <a:pt x="82" y="39"/>
                  </a:lnTo>
                  <a:lnTo>
                    <a:pt x="83" y="44"/>
                  </a:lnTo>
                  <a:lnTo>
                    <a:pt x="83" y="51"/>
                  </a:lnTo>
                  <a:lnTo>
                    <a:pt x="85" y="56"/>
                  </a:lnTo>
                  <a:lnTo>
                    <a:pt x="85" y="61"/>
                  </a:lnTo>
                  <a:lnTo>
                    <a:pt x="85" y="66"/>
                  </a:lnTo>
                  <a:lnTo>
                    <a:pt x="83" y="72"/>
                  </a:lnTo>
                  <a:lnTo>
                    <a:pt x="83" y="77"/>
                  </a:lnTo>
                  <a:lnTo>
                    <a:pt x="82" y="82"/>
                  </a:lnTo>
                  <a:lnTo>
                    <a:pt x="80" y="87"/>
                  </a:lnTo>
                  <a:lnTo>
                    <a:pt x="78" y="92"/>
                  </a:lnTo>
                  <a:lnTo>
                    <a:pt x="75" y="97"/>
                  </a:lnTo>
                  <a:lnTo>
                    <a:pt x="71" y="100"/>
                  </a:lnTo>
                  <a:lnTo>
                    <a:pt x="68" y="105"/>
                  </a:lnTo>
                  <a:lnTo>
                    <a:pt x="65" y="109"/>
                  </a:lnTo>
                  <a:lnTo>
                    <a:pt x="60" y="112"/>
                  </a:lnTo>
                  <a:lnTo>
                    <a:pt x="54" y="114"/>
                  </a:lnTo>
                  <a:lnTo>
                    <a:pt x="49" y="117"/>
                  </a:lnTo>
                  <a:lnTo>
                    <a:pt x="44" y="119"/>
                  </a:lnTo>
                  <a:lnTo>
                    <a:pt x="39" y="121"/>
                  </a:lnTo>
                  <a:lnTo>
                    <a:pt x="34" y="119"/>
                  </a:lnTo>
                  <a:lnTo>
                    <a:pt x="29" y="119"/>
                  </a:lnTo>
                  <a:lnTo>
                    <a:pt x="24" y="116"/>
                  </a:lnTo>
                  <a:lnTo>
                    <a:pt x="17" y="114"/>
                  </a:lnTo>
                  <a:lnTo>
                    <a:pt x="10" y="112"/>
                  </a:lnTo>
                  <a:lnTo>
                    <a:pt x="7" y="109"/>
                  </a:lnTo>
                  <a:lnTo>
                    <a:pt x="2" y="107"/>
                  </a:lnTo>
                  <a:lnTo>
                    <a:pt x="0" y="107"/>
                  </a:lnTo>
                  <a:lnTo>
                    <a:pt x="0" y="100"/>
                  </a:lnTo>
                  <a:lnTo>
                    <a:pt x="2" y="95"/>
                  </a:lnTo>
                  <a:lnTo>
                    <a:pt x="4" y="90"/>
                  </a:lnTo>
                  <a:lnTo>
                    <a:pt x="5" y="85"/>
                  </a:lnTo>
                  <a:lnTo>
                    <a:pt x="9" y="85"/>
                  </a:lnTo>
                  <a:lnTo>
                    <a:pt x="14" y="85"/>
                  </a:lnTo>
                  <a:lnTo>
                    <a:pt x="19" y="85"/>
                  </a:lnTo>
                  <a:lnTo>
                    <a:pt x="26" y="85"/>
                  </a:lnTo>
                  <a:lnTo>
                    <a:pt x="29" y="83"/>
                  </a:lnTo>
                  <a:lnTo>
                    <a:pt x="34" y="83"/>
                  </a:lnTo>
                  <a:lnTo>
                    <a:pt x="39" y="80"/>
                  </a:lnTo>
                  <a:lnTo>
                    <a:pt x="43" y="78"/>
                  </a:lnTo>
                  <a:lnTo>
                    <a:pt x="49" y="72"/>
                  </a:lnTo>
                  <a:lnTo>
                    <a:pt x="53" y="65"/>
                  </a:lnTo>
                  <a:lnTo>
                    <a:pt x="53" y="58"/>
                  </a:lnTo>
                  <a:lnTo>
                    <a:pt x="53" y="55"/>
                  </a:lnTo>
                  <a:lnTo>
                    <a:pt x="49" y="50"/>
                  </a:lnTo>
                  <a:lnTo>
                    <a:pt x="48" y="44"/>
                  </a:lnTo>
                  <a:lnTo>
                    <a:pt x="41" y="39"/>
                  </a:lnTo>
                  <a:lnTo>
                    <a:pt x="34" y="34"/>
                  </a:lnTo>
                  <a:lnTo>
                    <a:pt x="27" y="29"/>
                  </a:lnTo>
                  <a:lnTo>
                    <a:pt x="22" y="24"/>
                  </a:lnTo>
                  <a:lnTo>
                    <a:pt x="19" y="17"/>
                  </a:lnTo>
                  <a:lnTo>
                    <a:pt x="17" y="12"/>
                  </a:lnTo>
                  <a:lnTo>
                    <a:pt x="19" y="9"/>
                  </a:lnTo>
                  <a:lnTo>
                    <a:pt x="22" y="5"/>
                  </a:lnTo>
                  <a:lnTo>
                    <a:pt x="26" y="4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B8B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8" name="Freeform 196"/>
            <p:cNvSpPr>
              <a:spLocks/>
            </p:cNvSpPr>
            <p:nvPr/>
          </p:nvSpPr>
          <p:spPr bwMode="auto">
            <a:xfrm>
              <a:off x="1263650" y="3044825"/>
              <a:ext cx="106363" cy="103188"/>
            </a:xfrm>
            <a:custGeom>
              <a:avLst/>
              <a:gdLst/>
              <a:ahLst/>
              <a:cxnLst>
                <a:cxn ang="0">
                  <a:pos x="12" y="4"/>
                </a:cxn>
                <a:cxn ang="0">
                  <a:pos x="15" y="2"/>
                </a:cxn>
                <a:cxn ang="0">
                  <a:pos x="20" y="0"/>
                </a:cxn>
                <a:cxn ang="0">
                  <a:pos x="25" y="0"/>
                </a:cxn>
                <a:cxn ang="0">
                  <a:pos x="30" y="0"/>
                </a:cxn>
                <a:cxn ang="0">
                  <a:pos x="34" y="0"/>
                </a:cxn>
                <a:cxn ang="0">
                  <a:pos x="37" y="0"/>
                </a:cxn>
                <a:cxn ang="0">
                  <a:pos x="40" y="2"/>
                </a:cxn>
                <a:cxn ang="0">
                  <a:pos x="45" y="4"/>
                </a:cxn>
                <a:cxn ang="0">
                  <a:pos x="51" y="5"/>
                </a:cxn>
                <a:cxn ang="0">
                  <a:pos x="56" y="9"/>
                </a:cxn>
                <a:cxn ang="0">
                  <a:pos x="61" y="14"/>
                </a:cxn>
                <a:cxn ang="0">
                  <a:pos x="64" y="19"/>
                </a:cxn>
                <a:cxn ang="0">
                  <a:pos x="66" y="22"/>
                </a:cxn>
                <a:cxn ang="0">
                  <a:pos x="67" y="29"/>
                </a:cxn>
                <a:cxn ang="0">
                  <a:pos x="67" y="34"/>
                </a:cxn>
                <a:cxn ang="0">
                  <a:pos x="67" y="39"/>
                </a:cxn>
                <a:cxn ang="0">
                  <a:pos x="64" y="44"/>
                </a:cxn>
                <a:cxn ang="0">
                  <a:pos x="62" y="48"/>
                </a:cxn>
                <a:cxn ang="0">
                  <a:pos x="56" y="53"/>
                </a:cxn>
                <a:cxn ang="0">
                  <a:pos x="52" y="56"/>
                </a:cxn>
                <a:cxn ang="0">
                  <a:pos x="45" y="58"/>
                </a:cxn>
                <a:cxn ang="0">
                  <a:pos x="39" y="59"/>
                </a:cxn>
                <a:cxn ang="0">
                  <a:pos x="35" y="61"/>
                </a:cxn>
                <a:cxn ang="0">
                  <a:pos x="30" y="63"/>
                </a:cxn>
                <a:cxn ang="0">
                  <a:pos x="22" y="65"/>
                </a:cxn>
                <a:cxn ang="0">
                  <a:pos x="17" y="65"/>
                </a:cxn>
                <a:cxn ang="0">
                  <a:pos x="12" y="61"/>
                </a:cxn>
                <a:cxn ang="0">
                  <a:pos x="6" y="58"/>
                </a:cxn>
                <a:cxn ang="0">
                  <a:pos x="3" y="53"/>
                </a:cxn>
                <a:cxn ang="0">
                  <a:pos x="0" y="46"/>
                </a:cxn>
                <a:cxn ang="0">
                  <a:pos x="3" y="48"/>
                </a:cxn>
                <a:cxn ang="0">
                  <a:pos x="5" y="51"/>
                </a:cxn>
                <a:cxn ang="0">
                  <a:pos x="12" y="54"/>
                </a:cxn>
                <a:cxn ang="0">
                  <a:pos x="15" y="54"/>
                </a:cxn>
                <a:cxn ang="0">
                  <a:pos x="22" y="56"/>
                </a:cxn>
                <a:cxn ang="0">
                  <a:pos x="28" y="54"/>
                </a:cxn>
                <a:cxn ang="0">
                  <a:pos x="35" y="51"/>
                </a:cxn>
                <a:cxn ang="0">
                  <a:pos x="40" y="44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51" y="24"/>
                </a:cxn>
                <a:cxn ang="0">
                  <a:pos x="51" y="19"/>
                </a:cxn>
                <a:cxn ang="0">
                  <a:pos x="49" y="15"/>
                </a:cxn>
                <a:cxn ang="0">
                  <a:pos x="45" y="14"/>
                </a:cxn>
                <a:cxn ang="0">
                  <a:pos x="39" y="14"/>
                </a:cxn>
                <a:cxn ang="0">
                  <a:pos x="32" y="14"/>
                </a:cxn>
                <a:cxn ang="0">
                  <a:pos x="27" y="12"/>
                </a:cxn>
                <a:cxn ang="0">
                  <a:pos x="22" y="10"/>
                </a:cxn>
                <a:cxn ang="0">
                  <a:pos x="18" y="9"/>
                </a:cxn>
                <a:cxn ang="0">
                  <a:pos x="13" y="5"/>
                </a:cxn>
                <a:cxn ang="0">
                  <a:pos x="12" y="4"/>
                </a:cxn>
                <a:cxn ang="0">
                  <a:pos x="12" y="4"/>
                </a:cxn>
              </a:cxnLst>
              <a:rect l="0" t="0" r="r" b="b"/>
              <a:pathLst>
                <a:path w="67" h="65">
                  <a:moveTo>
                    <a:pt x="12" y="4"/>
                  </a:moveTo>
                  <a:lnTo>
                    <a:pt x="15" y="2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30" y="0"/>
                  </a:lnTo>
                  <a:lnTo>
                    <a:pt x="34" y="0"/>
                  </a:lnTo>
                  <a:lnTo>
                    <a:pt x="37" y="0"/>
                  </a:lnTo>
                  <a:lnTo>
                    <a:pt x="40" y="2"/>
                  </a:lnTo>
                  <a:lnTo>
                    <a:pt x="45" y="4"/>
                  </a:lnTo>
                  <a:lnTo>
                    <a:pt x="51" y="5"/>
                  </a:lnTo>
                  <a:lnTo>
                    <a:pt x="56" y="9"/>
                  </a:lnTo>
                  <a:lnTo>
                    <a:pt x="61" y="14"/>
                  </a:lnTo>
                  <a:lnTo>
                    <a:pt x="64" y="19"/>
                  </a:lnTo>
                  <a:lnTo>
                    <a:pt x="66" y="22"/>
                  </a:lnTo>
                  <a:lnTo>
                    <a:pt x="67" y="29"/>
                  </a:lnTo>
                  <a:lnTo>
                    <a:pt x="67" y="34"/>
                  </a:lnTo>
                  <a:lnTo>
                    <a:pt x="67" y="39"/>
                  </a:lnTo>
                  <a:lnTo>
                    <a:pt x="64" y="44"/>
                  </a:lnTo>
                  <a:lnTo>
                    <a:pt x="62" y="48"/>
                  </a:lnTo>
                  <a:lnTo>
                    <a:pt x="56" y="53"/>
                  </a:lnTo>
                  <a:lnTo>
                    <a:pt x="52" y="56"/>
                  </a:lnTo>
                  <a:lnTo>
                    <a:pt x="45" y="58"/>
                  </a:lnTo>
                  <a:lnTo>
                    <a:pt x="39" y="59"/>
                  </a:lnTo>
                  <a:lnTo>
                    <a:pt x="35" y="61"/>
                  </a:lnTo>
                  <a:lnTo>
                    <a:pt x="30" y="63"/>
                  </a:lnTo>
                  <a:lnTo>
                    <a:pt x="22" y="65"/>
                  </a:lnTo>
                  <a:lnTo>
                    <a:pt x="17" y="65"/>
                  </a:lnTo>
                  <a:lnTo>
                    <a:pt x="12" y="61"/>
                  </a:lnTo>
                  <a:lnTo>
                    <a:pt x="6" y="58"/>
                  </a:lnTo>
                  <a:lnTo>
                    <a:pt x="3" y="53"/>
                  </a:lnTo>
                  <a:lnTo>
                    <a:pt x="0" y="46"/>
                  </a:lnTo>
                  <a:lnTo>
                    <a:pt x="3" y="48"/>
                  </a:lnTo>
                  <a:lnTo>
                    <a:pt x="5" y="51"/>
                  </a:lnTo>
                  <a:lnTo>
                    <a:pt x="12" y="54"/>
                  </a:lnTo>
                  <a:lnTo>
                    <a:pt x="15" y="54"/>
                  </a:lnTo>
                  <a:lnTo>
                    <a:pt x="22" y="56"/>
                  </a:lnTo>
                  <a:lnTo>
                    <a:pt x="28" y="54"/>
                  </a:lnTo>
                  <a:lnTo>
                    <a:pt x="35" y="51"/>
                  </a:lnTo>
                  <a:lnTo>
                    <a:pt x="40" y="44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51" y="24"/>
                  </a:lnTo>
                  <a:lnTo>
                    <a:pt x="51" y="19"/>
                  </a:lnTo>
                  <a:lnTo>
                    <a:pt x="49" y="15"/>
                  </a:lnTo>
                  <a:lnTo>
                    <a:pt x="45" y="14"/>
                  </a:lnTo>
                  <a:lnTo>
                    <a:pt x="39" y="14"/>
                  </a:lnTo>
                  <a:lnTo>
                    <a:pt x="32" y="14"/>
                  </a:lnTo>
                  <a:lnTo>
                    <a:pt x="27" y="12"/>
                  </a:lnTo>
                  <a:lnTo>
                    <a:pt x="22" y="10"/>
                  </a:lnTo>
                  <a:lnTo>
                    <a:pt x="18" y="9"/>
                  </a:lnTo>
                  <a:lnTo>
                    <a:pt x="13" y="5"/>
                  </a:lnTo>
                  <a:lnTo>
                    <a:pt x="12" y="4"/>
                  </a:lnTo>
                  <a:lnTo>
                    <a:pt x="12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9" name="Freeform 197"/>
            <p:cNvSpPr>
              <a:spLocks/>
            </p:cNvSpPr>
            <p:nvPr/>
          </p:nvSpPr>
          <p:spPr bwMode="auto">
            <a:xfrm>
              <a:off x="900113" y="2889250"/>
              <a:ext cx="174625" cy="174625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4" y="5"/>
                </a:cxn>
                <a:cxn ang="0">
                  <a:pos x="47" y="15"/>
                </a:cxn>
                <a:cxn ang="0">
                  <a:pos x="46" y="27"/>
                </a:cxn>
                <a:cxn ang="0">
                  <a:pos x="42" y="35"/>
                </a:cxn>
                <a:cxn ang="0">
                  <a:pos x="39" y="44"/>
                </a:cxn>
                <a:cxn ang="0">
                  <a:pos x="37" y="52"/>
                </a:cxn>
                <a:cxn ang="0">
                  <a:pos x="39" y="61"/>
                </a:cxn>
                <a:cxn ang="0">
                  <a:pos x="47" y="69"/>
                </a:cxn>
                <a:cxn ang="0">
                  <a:pos x="56" y="74"/>
                </a:cxn>
                <a:cxn ang="0">
                  <a:pos x="64" y="74"/>
                </a:cxn>
                <a:cxn ang="0">
                  <a:pos x="74" y="73"/>
                </a:cxn>
                <a:cxn ang="0">
                  <a:pos x="86" y="71"/>
                </a:cxn>
                <a:cxn ang="0">
                  <a:pos x="97" y="69"/>
                </a:cxn>
                <a:cxn ang="0">
                  <a:pos x="105" y="71"/>
                </a:cxn>
                <a:cxn ang="0">
                  <a:pos x="110" y="80"/>
                </a:cxn>
                <a:cxn ang="0">
                  <a:pos x="110" y="90"/>
                </a:cxn>
                <a:cxn ang="0">
                  <a:pos x="105" y="98"/>
                </a:cxn>
                <a:cxn ang="0">
                  <a:pos x="95" y="105"/>
                </a:cxn>
                <a:cxn ang="0">
                  <a:pos x="85" y="108"/>
                </a:cxn>
                <a:cxn ang="0">
                  <a:pos x="74" y="110"/>
                </a:cxn>
                <a:cxn ang="0">
                  <a:pos x="63" y="108"/>
                </a:cxn>
                <a:cxn ang="0">
                  <a:pos x="51" y="105"/>
                </a:cxn>
                <a:cxn ang="0">
                  <a:pos x="39" y="102"/>
                </a:cxn>
                <a:cxn ang="0">
                  <a:pos x="30" y="96"/>
                </a:cxn>
                <a:cxn ang="0">
                  <a:pos x="22" y="90"/>
                </a:cxn>
                <a:cxn ang="0">
                  <a:pos x="13" y="81"/>
                </a:cxn>
                <a:cxn ang="0">
                  <a:pos x="7" y="73"/>
                </a:cxn>
                <a:cxn ang="0">
                  <a:pos x="3" y="64"/>
                </a:cxn>
                <a:cxn ang="0">
                  <a:pos x="0" y="52"/>
                </a:cxn>
                <a:cxn ang="0">
                  <a:pos x="0" y="42"/>
                </a:cxn>
                <a:cxn ang="0">
                  <a:pos x="5" y="32"/>
                </a:cxn>
                <a:cxn ang="0">
                  <a:pos x="10" y="22"/>
                </a:cxn>
                <a:cxn ang="0">
                  <a:pos x="19" y="10"/>
                </a:cxn>
                <a:cxn ang="0">
                  <a:pos x="27" y="2"/>
                </a:cxn>
                <a:cxn ang="0">
                  <a:pos x="32" y="0"/>
                </a:cxn>
              </a:cxnLst>
              <a:rect l="0" t="0" r="r" b="b"/>
              <a:pathLst>
                <a:path w="110" h="110">
                  <a:moveTo>
                    <a:pt x="32" y="0"/>
                  </a:moveTo>
                  <a:lnTo>
                    <a:pt x="36" y="0"/>
                  </a:lnTo>
                  <a:lnTo>
                    <a:pt x="41" y="2"/>
                  </a:lnTo>
                  <a:lnTo>
                    <a:pt x="44" y="5"/>
                  </a:lnTo>
                  <a:lnTo>
                    <a:pt x="47" y="8"/>
                  </a:lnTo>
                  <a:lnTo>
                    <a:pt x="47" y="15"/>
                  </a:lnTo>
                  <a:lnTo>
                    <a:pt x="47" y="24"/>
                  </a:lnTo>
                  <a:lnTo>
                    <a:pt x="46" y="27"/>
                  </a:lnTo>
                  <a:lnTo>
                    <a:pt x="44" y="32"/>
                  </a:lnTo>
                  <a:lnTo>
                    <a:pt x="42" y="35"/>
                  </a:lnTo>
                  <a:lnTo>
                    <a:pt x="41" y="41"/>
                  </a:lnTo>
                  <a:lnTo>
                    <a:pt x="39" y="44"/>
                  </a:lnTo>
                  <a:lnTo>
                    <a:pt x="39" y="49"/>
                  </a:lnTo>
                  <a:lnTo>
                    <a:pt x="37" y="52"/>
                  </a:lnTo>
                  <a:lnTo>
                    <a:pt x="37" y="56"/>
                  </a:lnTo>
                  <a:lnTo>
                    <a:pt x="39" y="61"/>
                  </a:lnTo>
                  <a:lnTo>
                    <a:pt x="42" y="68"/>
                  </a:lnTo>
                  <a:lnTo>
                    <a:pt x="47" y="69"/>
                  </a:lnTo>
                  <a:lnTo>
                    <a:pt x="51" y="73"/>
                  </a:lnTo>
                  <a:lnTo>
                    <a:pt x="56" y="74"/>
                  </a:lnTo>
                  <a:lnTo>
                    <a:pt x="59" y="74"/>
                  </a:lnTo>
                  <a:lnTo>
                    <a:pt x="64" y="74"/>
                  </a:lnTo>
                  <a:lnTo>
                    <a:pt x="71" y="74"/>
                  </a:lnTo>
                  <a:lnTo>
                    <a:pt x="74" y="73"/>
                  </a:lnTo>
                  <a:lnTo>
                    <a:pt x="81" y="73"/>
                  </a:lnTo>
                  <a:lnTo>
                    <a:pt x="86" y="71"/>
                  </a:lnTo>
                  <a:lnTo>
                    <a:pt x="91" y="71"/>
                  </a:lnTo>
                  <a:lnTo>
                    <a:pt x="97" y="69"/>
                  </a:lnTo>
                  <a:lnTo>
                    <a:pt x="100" y="71"/>
                  </a:lnTo>
                  <a:lnTo>
                    <a:pt x="105" y="71"/>
                  </a:lnTo>
                  <a:lnTo>
                    <a:pt x="110" y="74"/>
                  </a:lnTo>
                  <a:lnTo>
                    <a:pt x="110" y="80"/>
                  </a:lnTo>
                  <a:lnTo>
                    <a:pt x="110" y="85"/>
                  </a:lnTo>
                  <a:lnTo>
                    <a:pt x="110" y="90"/>
                  </a:lnTo>
                  <a:lnTo>
                    <a:pt x="110" y="95"/>
                  </a:lnTo>
                  <a:lnTo>
                    <a:pt x="105" y="98"/>
                  </a:lnTo>
                  <a:lnTo>
                    <a:pt x="100" y="103"/>
                  </a:lnTo>
                  <a:lnTo>
                    <a:pt x="95" y="105"/>
                  </a:lnTo>
                  <a:lnTo>
                    <a:pt x="91" y="107"/>
                  </a:lnTo>
                  <a:lnTo>
                    <a:pt x="85" y="108"/>
                  </a:lnTo>
                  <a:lnTo>
                    <a:pt x="80" y="110"/>
                  </a:lnTo>
                  <a:lnTo>
                    <a:pt x="74" y="110"/>
                  </a:lnTo>
                  <a:lnTo>
                    <a:pt x="68" y="110"/>
                  </a:lnTo>
                  <a:lnTo>
                    <a:pt x="63" y="108"/>
                  </a:lnTo>
                  <a:lnTo>
                    <a:pt x="56" y="107"/>
                  </a:lnTo>
                  <a:lnTo>
                    <a:pt x="51" y="105"/>
                  </a:lnTo>
                  <a:lnTo>
                    <a:pt x="46" y="105"/>
                  </a:lnTo>
                  <a:lnTo>
                    <a:pt x="39" y="102"/>
                  </a:lnTo>
                  <a:lnTo>
                    <a:pt x="36" y="100"/>
                  </a:lnTo>
                  <a:lnTo>
                    <a:pt x="30" y="96"/>
                  </a:lnTo>
                  <a:lnTo>
                    <a:pt x="25" y="95"/>
                  </a:lnTo>
                  <a:lnTo>
                    <a:pt x="22" y="90"/>
                  </a:lnTo>
                  <a:lnTo>
                    <a:pt x="17" y="86"/>
                  </a:lnTo>
                  <a:lnTo>
                    <a:pt x="13" y="81"/>
                  </a:lnTo>
                  <a:lnTo>
                    <a:pt x="10" y="78"/>
                  </a:lnTo>
                  <a:lnTo>
                    <a:pt x="7" y="73"/>
                  </a:lnTo>
                  <a:lnTo>
                    <a:pt x="5" y="68"/>
                  </a:lnTo>
                  <a:lnTo>
                    <a:pt x="3" y="64"/>
                  </a:lnTo>
                  <a:lnTo>
                    <a:pt x="2" y="59"/>
                  </a:lnTo>
                  <a:lnTo>
                    <a:pt x="0" y="52"/>
                  </a:lnTo>
                  <a:lnTo>
                    <a:pt x="0" y="49"/>
                  </a:lnTo>
                  <a:lnTo>
                    <a:pt x="0" y="42"/>
                  </a:lnTo>
                  <a:lnTo>
                    <a:pt x="3" y="37"/>
                  </a:lnTo>
                  <a:lnTo>
                    <a:pt x="5" y="32"/>
                  </a:lnTo>
                  <a:lnTo>
                    <a:pt x="8" y="27"/>
                  </a:lnTo>
                  <a:lnTo>
                    <a:pt x="10" y="22"/>
                  </a:lnTo>
                  <a:lnTo>
                    <a:pt x="17" y="17"/>
                  </a:lnTo>
                  <a:lnTo>
                    <a:pt x="19" y="10"/>
                  </a:lnTo>
                  <a:lnTo>
                    <a:pt x="24" y="7"/>
                  </a:lnTo>
                  <a:lnTo>
                    <a:pt x="27" y="2"/>
                  </a:lnTo>
                  <a:lnTo>
                    <a:pt x="32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C7B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0" name="Freeform 198"/>
            <p:cNvSpPr>
              <a:spLocks/>
            </p:cNvSpPr>
            <p:nvPr/>
          </p:nvSpPr>
          <p:spPr bwMode="auto">
            <a:xfrm>
              <a:off x="942975" y="2862263"/>
              <a:ext cx="123825" cy="166688"/>
            </a:xfrm>
            <a:custGeom>
              <a:avLst/>
              <a:gdLst/>
              <a:ahLst/>
              <a:cxnLst>
                <a:cxn ang="0">
                  <a:pos x="70" y="19"/>
                </a:cxn>
                <a:cxn ang="0">
                  <a:pos x="58" y="10"/>
                </a:cxn>
                <a:cxn ang="0">
                  <a:pos x="47" y="5"/>
                </a:cxn>
                <a:cxn ang="0">
                  <a:pos x="37" y="2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3" y="12"/>
                </a:cxn>
                <a:cxn ang="0">
                  <a:pos x="0" y="25"/>
                </a:cxn>
                <a:cxn ang="0">
                  <a:pos x="0" y="37"/>
                </a:cxn>
                <a:cxn ang="0">
                  <a:pos x="0" y="46"/>
                </a:cxn>
                <a:cxn ang="0">
                  <a:pos x="3" y="54"/>
                </a:cxn>
                <a:cxn ang="0">
                  <a:pos x="7" y="64"/>
                </a:cxn>
                <a:cxn ang="0">
                  <a:pos x="10" y="73"/>
                </a:cxn>
                <a:cxn ang="0">
                  <a:pos x="15" y="81"/>
                </a:cxn>
                <a:cxn ang="0">
                  <a:pos x="22" y="91"/>
                </a:cxn>
                <a:cxn ang="0">
                  <a:pos x="34" y="100"/>
                </a:cxn>
                <a:cxn ang="0">
                  <a:pos x="44" y="103"/>
                </a:cxn>
                <a:cxn ang="0">
                  <a:pos x="56" y="105"/>
                </a:cxn>
                <a:cxn ang="0">
                  <a:pos x="64" y="105"/>
                </a:cxn>
                <a:cxn ang="0">
                  <a:pos x="73" y="102"/>
                </a:cxn>
                <a:cxn ang="0">
                  <a:pos x="76" y="100"/>
                </a:cxn>
                <a:cxn ang="0">
                  <a:pos x="66" y="98"/>
                </a:cxn>
                <a:cxn ang="0">
                  <a:pos x="58" y="97"/>
                </a:cxn>
                <a:cxn ang="0">
                  <a:pos x="47" y="93"/>
                </a:cxn>
                <a:cxn ang="0">
                  <a:pos x="37" y="90"/>
                </a:cxn>
                <a:cxn ang="0">
                  <a:pos x="29" y="83"/>
                </a:cxn>
                <a:cxn ang="0">
                  <a:pos x="20" y="73"/>
                </a:cxn>
                <a:cxn ang="0">
                  <a:pos x="17" y="59"/>
                </a:cxn>
                <a:cxn ang="0">
                  <a:pos x="12" y="47"/>
                </a:cxn>
                <a:cxn ang="0">
                  <a:pos x="10" y="37"/>
                </a:cxn>
                <a:cxn ang="0">
                  <a:pos x="10" y="30"/>
                </a:cxn>
                <a:cxn ang="0">
                  <a:pos x="12" y="22"/>
                </a:cxn>
                <a:cxn ang="0">
                  <a:pos x="20" y="17"/>
                </a:cxn>
                <a:cxn ang="0">
                  <a:pos x="31" y="15"/>
                </a:cxn>
                <a:cxn ang="0">
                  <a:pos x="42" y="19"/>
                </a:cxn>
                <a:cxn ang="0">
                  <a:pos x="54" y="29"/>
                </a:cxn>
                <a:cxn ang="0">
                  <a:pos x="68" y="32"/>
                </a:cxn>
                <a:cxn ang="0">
                  <a:pos x="75" y="25"/>
                </a:cxn>
                <a:cxn ang="0">
                  <a:pos x="76" y="24"/>
                </a:cxn>
              </a:cxnLst>
              <a:rect l="0" t="0" r="r" b="b"/>
              <a:pathLst>
                <a:path w="78" h="105">
                  <a:moveTo>
                    <a:pt x="76" y="24"/>
                  </a:moveTo>
                  <a:lnTo>
                    <a:pt x="70" y="19"/>
                  </a:lnTo>
                  <a:lnTo>
                    <a:pt x="64" y="14"/>
                  </a:lnTo>
                  <a:lnTo>
                    <a:pt x="58" y="10"/>
                  </a:lnTo>
                  <a:lnTo>
                    <a:pt x="53" y="8"/>
                  </a:lnTo>
                  <a:lnTo>
                    <a:pt x="47" y="5"/>
                  </a:lnTo>
                  <a:lnTo>
                    <a:pt x="42" y="3"/>
                  </a:lnTo>
                  <a:lnTo>
                    <a:pt x="37" y="2"/>
                  </a:lnTo>
                  <a:lnTo>
                    <a:pt x="34" y="2"/>
                  </a:lnTo>
                  <a:lnTo>
                    <a:pt x="29" y="0"/>
                  </a:lnTo>
                  <a:lnTo>
                    <a:pt x="25" y="0"/>
                  </a:lnTo>
                  <a:lnTo>
                    <a:pt x="20" y="0"/>
                  </a:lnTo>
                  <a:lnTo>
                    <a:pt x="19" y="2"/>
                  </a:lnTo>
                  <a:lnTo>
                    <a:pt x="12" y="3"/>
                  </a:lnTo>
                  <a:lnTo>
                    <a:pt x="9" y="8"/>
                  </a:lnTo>
                  <a:lnTo>
                    <a:pt x="3" y="12"/>
                  </a:lnTo>
                  <a:lnTo>
                    <a:pt x="2" y="19"/>
                  </a:lnTo>
                  <a:lnTo>
                    <a:pt x="0" y="25"/>
                  </a:lnTo>
                  <a:lnTo>
                    <a:pt x="0" y="34"/>
                  </a:lnTo>
                  <a:lnTo>
                    <a:pt x="0" y="37"/>
                  </a:lnTo>
                  <a:lnTo>
                    <a:pt x="0" y="41"/>
                  </a:lnTo>
                  <a:lnTo>
                    <a:pt x="0" y="46"/>
                  </a:lnTo>
                  <a:lnTo>
                    <a:pt x="2" y="51"/>
                  </a:lnTo>
                  <a:lnTo>
                    <a:pt x="3" y="54"/>
                  </a:lnTo>
                  <a:lnTo>
                    <a:pt x="5" y="59"/>
                  </a:lnTo>
                  <a:lnTo>
                    <a:pt x="7" y="64"/>
                  </a:lnTo>
                  <a:lnTo>
                    <a:pt x="9" y="69"/>
                  </a:lnTo>
                  <a:lnTo>
                    <a:pt x="10" y="73"/>
                  </a:lnTo>
                  <a:lnTo>
                    <a:pt x="12" y="76"/>
                  </a:lnTo>
                  <a:lnTo>
                    <a:pt x="15" y="81"/>
                  </a:lnTo>
                  <a:lnTo>
                    <a:pt x="17" y="85"/>
                  </a:lnTo>
                  <a:lnTo>
                    <a:pt x="22" y="91"/>
                  </a:lnTo>
                  <a:lnTo>
                    <a:pt x="29" y="97"/>
                  </a:lnTo>
                  <a:lnTo>
                    <a:pt x="34" y="100"/>
                  </a:lnTo>
                  <a:lnTo>
                    <a:pt x="39" y="102"/>
                  </a:lnTo>
                  <a:lnTo>
                    <a:pt x="44" y="103"/>
                  </a:lnTo>
                  <a:lnTo>
                    <a:pt x="51" y="105"/>
                  </a:lnTo>
                  <a:lnTo>
                    <a:pt x="56" y="105"/>
                  </a:lnTo>
                  <a:lnTo>
                    <a:pt x="59" y="105"/>
                  </a:lnTo>
                  <a:lnTo>
                    <a:pt x="64" y="105"/>
                  </a:lnTo>
                  <a:lnTo>
                    <a:pt x="68" y="105"/>
                  </a:lnTo>
                  <a:lnTo>
                    <a:pt x="73" y="102"/>
                  </a:lnTo>
                  <a:lnTo>
                    <a:pt x="78" y="102"/>
                  </a:lnTo>
                  <a:lnTo>
                    <a:pt x="76" y="100"/>
                  </a:lnTo>
                  <a:lnTo>
                    <a:pt x="71" y="98"/>
                  </a:lnTo>
                  <a:lnTo>
                    <a:pt x="66" y="98"/>
                  </a:lnTo>
                  <a:lnTo>
                    <a:pt x="63" y="97"/>
                  </a:lnTo>
                  <a:lnTo>
                    <a:pt x="58" y="97"/>
                  </a:lnTo>
                  <a:lnTo>
                    <a:pt x="54" y="97"/>
                  </a:lnTo>
                  <a:lnTo>
                    <a:pt x="47" y="93"/>
                  </a:lnTo>
                  <a:lnTo>
                    <a:pt x="44" y="93"/>
                  </a:lnTo>
                  <a:lnTo>
                    <a:pt x="37" y="90"/>
                  </a:lnTo>
                  <a:lnTo>
                    <a:pt x="34" y="86"/>
                  </a:lnTo>
                  <a:lnTo>
                    <a:pt x="29" y="83"/>
                  </a:lnTo>
                  <a:lnTo>
                    <a:pt x="25" y="78"/>
                  </a:lnTo>
                  <a:lnTo>
                    <a:pt x="20" y="73"/>
                  </a:lnTo>
                  <a:lnTo>
                    <a:pt x="19" y="66"/>
                  </a:lnTo>
                  <a:lnTo>
                    <a:pt x="17" y="59"/>
                  </a:lnTo>
                  <a:lnTo>
                    <a:pt x="14" y="52"/>
                  </a:lnTo>
                  <a:lnTo>
                    <a:pt x="12" y="47"/>
                  </a:lnTo>
                  <a:lnTo>
                    <a:pt x="12" y="42"/>
                  </a:lnTo>
                  <a:lnTo>
                    <a:pt x="10" y="37"/>
                  </a:lnTo>
                  <a:lnTo>
                    <a:pt x="10" y="34"/>
                  </a:lnTo>
                  <a:lnTo>
                    <a:pt x="10" y="30"/>
                  </a:lnTo>
                  <a:lnTo>
                    <a:pt x="12" y="27"/>
                  </a:lnTo>
                  <a:lnTo>
                    <a:pt x="12" y="22"/>
                  </a:lnTo>
                  <a:lnTo>
                    <a:pt x="15" y="19"/>
                  </a:lnTo>
                  <a:lnTo>
                    <a:pt x="20" y="17"/>
                  </a:lnTo>
                  <a:lnTo>
                    <a:pt x="25" y="17"/>
                  </a:lnTo>
                  <a:lnTo>
                    <a:pt x="31" y="15"/>
                  </a:lnTo>
                  <a:lnTo>
                    <a:pt x="37" y="17"/>
                  </a:lnTo>
                  <a:lnTo>
                    <a:pt x="42" y="19"/>
                  </a:lnTo>
                  <a:lnTo>
                    <a:pt x="47" y="22"/>
                  </a:lnTo>
                  <a:lnTo>
                    <a:pt x="54" y="29"/>
                  </a:lnTo>
                  <a:lnTo>
                    <a:pt x="63" y="34"/>
                  </a:lnTo>
                  <a:lnTo>
                    <a:pt x="68" y="32"/>
                  </a:lnTo>
                  <a:lnTo>
                    <a:pt x="73" y="29"/>
                  </a:lnTo>
                  <a:lnTo>
                    <a:pt x="75" y="25"/>
                  </a:lnTo>
                  <a:lnTo>
                    <a:pt x="76" y="24"/>
                  </a:lnTo>
                  <a:lnTo>
                    <a:pt x="76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grpSp>
          <p:nvGrpSpPr>
            <p:cNvPr id="151" name="Groupe 204"/>
            <p:cNvGrpSpPr/>
            <p:nvPr/>
          </p:nvGrpSpPr>
          <p:grpSpPr>
            <a:xfrm>
              <a:off x="3286116" y="1928802"/>
              <a:ext cx="448863" cy="397071"/>
              <a:chOff x="7360282" y="2684179"/>
              <a:chExt cx="448863" cy="397071"/>
            </a:xfrm>
          </p:grpSpPr>
          <p:sp>
            <p:nvSpPr>
              <p:cNvPr id="170" name="Freeform 21"/>
              <p:cNvSpPr>
                <a:spLocks/>
              </p:cNvSpPr>
              <p:nvPr/>
            </p:nvSpPr>
            <p:spPr bwMode="auto">
              <a:xfrm>
                <a:off x="7360282" y="2684179"/>
                <a:ext cx="448863" cy="397071"/>
              </a:xfrm>
              <a:custGeom>
                <a:avLst/>
                <a:gdLst/>
                <a:ahLst/>
                <a:cxnLst>
                  <a:cxn ang="0">
                    <a:pos x="224" y="414"/>
                  </a:cxn>
                  <a:cxn ang="0">
                    <a:pos x="249" y="414"/>
                  </a:cxn>
                  <a:cxn ang="0">
                    <a:pos x="273" y="412"/>
                  </a:cxn>
                  <a:cxn ang="0">
                    <a:pos x="297" y="408"/>
                  </a:cxn>
                  <a:cxn ang="0">
                    <a:pos x="320" y="403"/>
                  </a:cxn>
                  <a:cxn ang="0">
                    <a:pos x="341" y="394"/>
                  </a:cxn>
                  <a:cxn ang="0">
                    <a:pos x="363" y="383"/>
                  </a:cxn>
                  <a:cxn ang="0">
                    <a:pos x="382" y="371"/>
                  </a:cxn>
                  <a:cxn ang="0">
                    <a:pos x="406" y="350"/>
                  </a:cxn>
                  <a:cxn ang="0">
                    <a:pos x="432" y="321"/>
                  </a:cxn>
                  <a:cxn ang="0">
                    <a:pos x="451" y="287"/>
                  </a:cxn>
                  <a:cxn ang="0">
                    <a:pos x="463" y="251"/>
                  </a:cxn>
                  <a:cxn ang="0">
                    <a:pos x="468" y="210"/>
                  </a:cxn>
                  <a:cxn ang="0">
                    <a:pos x="463" y="169"/>
                  </a:cxn>
                  <a:cxn ang="0">
                    <a:pos x="449" y="130"/>
                  </a:cxn>
                  <a:cxn ang="0">
                    <a:pos x="428" y="95"/>
                  </a:cxn>
                  <a:cxn ang="0">
                    <a:pos x="400" y="64"/>
                  </a:cxn>
                  <a:cxn ang="0">
                    <a:pos x="364" y="38"/>
                  </a:cxn>
                  <a:cxn ang="0">
                    <a:pos x="324" y="18"/>
                  </a:cxn>
                  <a:cxn ang="0">
                    <a:pos x="280" y="5"/>
                  </a:cxn>
                  <a:cxn ang="0">
                    <a:pos x="244" y="0"/>
                  </a:cxn>
                  <a:cxn ang="0">
                    <a:pos x="220" y="0"/>
                  </a:cxn>
                  <a:cxn ang="0">
                    <a:pos x="195" y="2"/>
                  </a:cxn>
                  <a:cxn ang="0">
                    <a:pos x="171" y="7"/>
                  </a:cxn>
                  <a:cxn ang="0">
                    <a:pos x="148" y="12"/>
                  </a:cxn>
                  <a:cxn ang="0">
                    <a:pos x="126" y="21"/>
                  </a:cxn>
                  <a:cxn ang="0">
                    <a:pos x="105" y="32"/>
                  </a:cxn>
                  <a:cxn ang="0">
                    <a:pos x="86" y="43"/>
                  </a:cxn>
                  <a:cxn ang="0">
                    <a:pos x="61" y="65"/>
                  </a:cxn>
                  <a:cxn ang="0">
                    <a:pos x="35" y="94"/>
                  </a:cxn>
                  <a:cxn ang="0">
                    <a:pos x="16" y="128"/>
                  </a:cxn>
                  <a:cxn ang="0">
                    <a:pos x="4" y="164"/>
                  </a:cxn>
                  <a:cxn ang="0">
                    <a:pos x="0" y="205"/>
                  </a:cxn>
                  <a:cxn ang="0">
                    <a:pos x="4" y="246"/>
                  </a:cxn>
                  <a:cxn ang="0">
                    <a:pos x="18" y="285"/>
                  </a:cxn>
                  <a:cxn ang="0">
                    <a:pos x="39" y="320"/>
                  </a:cxn>
                  <a:cxn ang="0">
                    <a:pos x="69" y="351"/>
                  </a:cxn>
                  <a:cxn ang="0">
                    <a:pos x="103" y="377"/>
                  </a:cxn>
                  <a:cxn ang="0">
                    <a:pos x="143" y="397"/>
                  </a:cxn>
                  <a:cxn ang="0">
                    <a:pos x="188" y="410"/>
                  </a:cxn>
                </a:cxnLst>
                <a:rect l="0" t="0" r="r" b="b"/>
                <a:pathLst>
                  <a:path w="468" h="414">
                    <a:moveTo>
                      <a:pt x="212" y="413"/>
                    </a:moveTo>
                    <a:lnTo>
                      <a:pt x="224" y="414"/>
                    </a:lnTo>
                    <a:lnTo>
                      <a:pt x="237" y="414"/>
                    </a:lnTo>
                    <a:lnTo>
                      <a:pt x="249" y="414"/>
                    </a:lnTo>
                    <a:lnTo>
                      <a:pt x="261" y="413"/>
                    </a:lnTo>
                    <a:lnTo>
                      <a:pt x="273" y="412"/>
                    </a:lnTo>
                    <a:lnTo>
                      <a:pt x="285" y="411"/>
                    </a:lnTo>
                    <a:lnTo>
                      <a:pt x="297" y="408"/>
                    </a:lnTo>
                    <a:lnTo>
                      <a:pt x="308" y="406"/>
                    </a:lnTo>
                    <a:lnTo>
                      <a:pt x="320" y="403"/>
                    </a:lnTo>
                    <a:lnTo>
                      <a:pt x="331" y="398"/>
                    </a:lnTo>
                    <a:lnTo>
                      <a:pt x="341" y="394"/>
                    </a:lnTo>
                    <a:lnTo>
                      <a:pt x="352" y="389"/>
                    </a:lnTo>
                    <a:lnTo>
                      <a:pt x="363" y="383"/>
                    </a:lnTo>
                    <a:lnTo>
                      <a:pt x="373" y="378"/>
                    </a:lnTo>
                    <a:lnTo>
                      <a:pt x="382" y="371"/>
                    </a:lnTo>
                    <a:lnTo>
                      <a:pt x="391" y="364"/>
                    </a:lnTo>
                    <a:lnTo>
                      <a:pt x="406" y="350"/>
                    </a:lnTo>
                    <a:lnTo>
                      <a:pt x="420" y="336"/>
                    </a:lnTo>
                    <a:lnTo>
                      <a:pt x="432" y="321"/>
                    </a:lnTo>
                    <a:lnTo>
                      <a:pt x="443" y="303"/>
                    </a:lnTo>
                    <a:lnTo>
                      <a:pt x="451" y="287"/>
                    </a:lnTo>
                    <a:lnTo>
                      <a:pt x="459" y="269"/>
                    </a:lnTo>
                    <a:lnTo>
                      <a:pt x="463" y="251"/>
                    </a:lnTo>
                    <a:lnTo>
                      <a:pt x="467" y="231"/>
                    </a:lnTo>
                    <a:lnTo>
                      <a:pt x="468" y="210"/>
                    </a:lnTo>
                    <a:lnTo>
                      <a:pt x="467" y="189"/>
                    </a:lnTo>
                    <a:lnTo>
                      <a:pt x="463" y="169"/>
                    </a:lnTo>
                    <a:lnTo>
                      <a:pt x="457" y="149"/>
                    </a:lnTo>
                    <a:lnTo>
                      <a:pt x="449" y="130"/>
                    </a:lnTo>
                    <a:lnTo>
                      <a:pt x="440" y="112"/>
                    </a:lnTo>
                    <a:lnTo>
                      <a:pt x="428" y="95"/>
                    </a:lnTo>
                    <a:lnTo>
                      <a:pt x="415" y="79"/>
                    </a:lnTo>
                    <a:lnTo>
                      <a:pt x="400" y="64"/>
                    </a:lnTo>
                    <a:lnTo>
                      <a:pt x="382" y="50"/>
                    </a:lnTo>
                    <a:lnTo>
                      <a:pt x="364" y="38"/>
                    </a:lnTo>
                    <a:lnTo>
                      <a:pt x="345" y="27"/>
                    </a:lnTo>
                    <a:lnTo>
                      <a:pt x="324" y="18"/>
                    </a:lnTo>
                    <a:lnTo>
                      <a:pt x="303" y="10"/>
                    </a:lnTo>
                    <a:lnTo>
                      <a:pt x="280" y="5"/>
                    </a:lnTo>
                    <a:lnTo>
                      <a:pt x="256" y="1"/>
                    </a:lnTo>
                    <a:lnTo>
                      <a:pt x="244" y="0"/>
                    </a:lnTo>
                    <a:lnTo>
                      <a:pt x="231" y="0"/>
                    </a:lnTo>
                    <a:lnTo>
                      <a:pt x="220" y="0"/>
                    </a:lnTo>
                    <a:lnTo>
                      <a:pt x="208" y="1"/>
                    </a:lnTo>
                    <a:lnTo>
                      <a:pt x="195" y="2"/>
                    </a:lnTo>
                    <a:lnTo>
                      <a:pt x="183" y="4"/>
                    </a:lnTo>
                    <a:lnTo>
                      <a:pt x="171" y="7"/>
                    </a:lnTo>
                    <a:lnTo>
                      <a:pt x="160" y="9"/>
                    </a:lnTo>
                    <a:lnTo>
                      <a:pt x="148" y="12"/>
                    </a:lnTo>
                    <a:lnTo>
                      <a:pt x="138" y="16"/>
                    </a:lnTo>
                    <a:lnTo>
                      <a:pt x="126" y="21"/>
                    </a:lnTo>
                    <a:lnTo>
                      <a:pt x="116" y="26"/>
                    </a:lnTo>
                    <a:lnTo>
                      <a:pt x="105" y="32"/>
                    </a:lnTo>
                    <a:lnTo>
                      <a:pt x="96" y="37"/>
                    </a:lnTo>
                    <a:lnTo>
                      <a:pt x="86" y="43"/>
                    </a:lnTo>
                    <a:lnTo>
                      <a:pt x="76" y="51"/>
                    </a:lnTo>
                    <a:lnTo>
                      <a:pt x="61" y="65"/>
                    </a:lnTo>
                    <a:lnTo>
                      <a:pt x="47" y="79"/>
                    </a:lnTo>
                    <a:lnTo>
                      <a:pt x="35" y="94"/>
                    </a:lnTo>
                    <a:lnTo>
                      <a:pt x="24" y="110"/>
                    </a:lnTo>
                    <a:lnTo>
                      <a:pt x="16" y="128"/>
                    </a:lnTo>
                    <a:lnTo>
                      <a:pt x="8" y="146"/>
                    </a:lnTo>
                    <a:lnTo>
                      <a:pt x="4" y="164"/>
                    </a:lnTo>
                    <a:lnTo>
                      <a:pt x="1" y="184"/>
                    </a:lnTo>
                    <a:lnTo>
                      <a:pt x="0" y="205"/>
                    </a:lnTo>
                    <a:lnTo>
                      <a:pt x="1" y="226"/>
                    </a:lnTo>
                    <a:lnTo>
                      <a:pt x="4" y="246"/>
                    </a:lnTo>
                    <a:lnTo>
                      <a:pt x="10" y="266"/>
                    </a:lnTo>
                    <a:lnTo>
                      <a:pt x="18" y="285"/>
                    </a:lnTo>
                    <a:lnTo>
                      <a:pt x="28" y="302"/>
                    </a:lnTo>
                    <a:lnTo>
                      <a:pt x="39" y="320"/>
                    </a:lnTo>
                    <a:lnTo>
                      <a:pt x="54" y="336"/>
                    </a:lnTo>
                    <a:lnTo>
                      <a:pt x="69" y="351"/>
                    </a:lnTo>
                    <a:lnTo>
                      <a:pt x="85" y="365"/>
                    </a:lnTo>
                    <a:lnTo>
                      <a:pt x="103" y="377"/>
                    </a:lnTo>
                    <a:lnTo>
                      <a:pt x="123" y="387"/>
                    </a:lnTo>
                    <a:lnTo>
                      <a:pt x="143" y="397"/>
                    </a:lnTo>
                    <a:lnTo>
                      <a:pt x="166" y="405"/>
                    </a:lnTo>
                    <a:lnTo>
                      <a:pt x="188" y="410"/>
                    </a:lnTo>
                    <a:lnTo>
                      <a:pt x="212" y="4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1" name="Freeform 22"/>
              <p:cNvSpPr>
                <a:spLocks/>
              </p:cNvSpPr>
              <p:nvPr/>
            </p:nvSpPr>
            <p:spPr bwMode="auto">
              <a:xfrm>
                <a:off x="7397687" y="2719666"/>
                <a:ext cx="361584" cy="326097"/>
              </a:xfrm>
              <a:custGeom>
                <a:avLst/>
                <a:gdLst/>
                <a:ahLst/>
                <a:cxnLst>
                  <a:cxn ang="0">
                    <a:pos x="232" y="329"/>
                  </a:cxn>
                  <a:cxn ang="0">
                    <a:pos x="270" y="313"/>
                  </a:cxn>
                  <a:cxn ang="0">
                    <a:pos x="304" y="291"/>
                  </a:cxn>
                  <a:cxn ang="0">
                    <a:pos x="330" y="264"/>
                  </a:cxn>
                  <a:cxn ang="0">
                    <a:pos x="353" y="234"/>
                  </a:cxn>
                  <a:cxn ang="0">
                    <a:pos x="368" y="202"/>
                  </a:cxn>
                  <a:cxn ang="0">
                    <a:pos x="376" y="167"/>
                  </a:cxn>
                  <a:cxn ang="0">
                    <a:pos x="377" y="130"/>
                  </a:cxn>
                  <a:cxn ang="0">
                    <a:pos x="369" y="95"/>
                  </a:cxn>
                  <a:cxn ang="0">
                    <a:pos x="363" y="78"/>
                  </a:cxn>
                  <a:cxn ang="0">
                    <a:pos x="354" y="64"/>
                  </a:cxn>
                  <a:cxn ang="0">
                    <a:pos x="344" y="50"/>
                  </a:cxn>
                  <a:cxn ang="0">
                    <a:pos x="334" y="38"/>
                  </a:cxn>
                  <a:cxn ang="0">
                    <a:pos x="322" y="28"/>
                  </a:cxn>
                  <a:cxn ang="0">
                    <a:pos x="309" y="19"/>
                  </a:cxn>
                  <a:cxn ang="0">
                    <a:pos x="294" y="13"/>
                  </a:cxn>
                  <a:cxn ang="0">
                    <a:pos x="279" y="8"/>
                  </a:cxn>
                  <a:cxn ang="0">
                    <a:pos x="263" y="3"/>
                  </a:cxn>
                  <a:cxn ang="0">
                    <a:pos x="246" y="1"/>
                  </a:cxn>
                  <a:cxn ang="0">
                    <a:pos x="228" y="0"/>
                  </a:cxn>
                  <a:cxn ang="0">
                    <a:pos x="210" y="1"/>
                  </a:cxn>
                  <a:cxn ang="0">
                    <a:pos x="191" y="2"/>
                  </a:cxn>
                  <a:cxn ang="0">
                    <a:pos x="172" y="5"/>
                  </a:cxn>
                  <a:cxn ang="0">
                    <a:pos x="153" y="11"/>
                  </a:cxn>
                  <a:cxn ang="0">
                    <a:pos x="132" y="16"/>
                  </a:cxn>
                  <a:cxn ang="0">
                    <a:pos x="94" y="30"/>
                  </a:cxn>
                  <a:cxn ang="0">
                    <a:pos x="63" y="49"/>
                  </a:cxn>
                  <a:cxn ang="0">
                    <a:pos x="37" y="70"/>
                  </a:cxn>
                  <a:cxn ang="0">
                    <a:pos x="19" y="95"/>
                  </a:cxn>
                  <a:cxn ang="0">
                    <a:pos x="6" y="122"/>
                  </a:cxn>
                  <a:cxn ang="0">
                    <a:pos x="0" y="152"/>
                  </a:cxn>
                  <a:cxn ang="0">
                    <a:pos x="0" y="184"/>
                  </a:cxn>
                  <a:cxn ang="0">
                    <a:pos x="9" y="219"/>
                  </a:cxn>
                  <a:cxn ang="0">
                    <a:pos x="16" y="236"/>
                  </a:cxn>
                  <a:cxn ang="0">
                    <a:pos x="23" y="252"/>
                  </a:cxn>
                  <a:cxn ang="0">
                    <a:pos x="33" y="267"/>
                  </a:cxn>
                  <a:cxn ang="0">
                    <a:pos x="43" y="281"/>
                  </a:cxn>
                  <a:cxn ang="0">
                    <a:pos x="53" y="293"/>
                  </a:cxn>
                  <a:cxn ang="0">
                    <a:pos x="65" y="304"/>
                  </a:cxn>
                  <a:cxn ang="0">
                    <a:pos x="78" y="314"/>
                  </a:cxn>
                  <a:cxn ang="0">
                    <a:pos x="92" y="322"/>
                  </a:cxn>
                  <a:cxn ang="0">
                    <a:pos x="107" y="329"/>
                  </a:cxn>
                  <a:cxn ang="0">
                    <a:pos x="122" y="334"/>
                  </a:cxn>
                  <a:cxn ang="0">
                    <a:pos x="140" y="338"/>
                  </a:cxn>
                  <a:cxn ang="0">
                    <a:pos x="157" y="340"/>
                  </a:cxn>
                  <a:cxn ang="0">
                    <a:pos x="174" y="340"/>
                  </a:cxn>
                  <a:cxn ang="0">
                    <a:pos x="194" y="338"/>
                  </a:cxn>
                  <a:cxn ang="0">
                    <a:pos x="213" y="334"/>
                  </a:cxn>
                  <a:cxn ang="0">
                    <a:pos x="232" y="329"/>
                  </a:cxn>
                </a:cxnLst>
                <a:rect l="0" t="0" r="r" b="b"/>
                <a:pathLst>
                  <a:path w="377" h="340">
                    <a:moveTo>
                      <a:pt x="232" y="329"/>
                    </a:moveTo>
                    <a:lnTo>
                      <a:pt x="270" y="313"/>
                    </a:lnTo>
                    <a:lnTo>
                      <a:pt x="304" y="291"/>
                    </a:lnTo>
                    <a:lnTo>
                      <a:pt x="330" y="264"/>
                    </a:lnTo>
                    <a:lnTo>
                      <a:pt x="353" y="234"/>
                    </a:lnTo>
                    <a:lnTo>
                      <a:pt x="368" y="202"/>
                    </a:lnTo>
                    <a:lnTo>
                      <a:pt x="376" y="167"/>
                    </a:lnTo>
                    <a:lnTo>
                      <a:pt x="377" y="130"/>
                    </a:lnTo>
                    <a:lnTo>
                      <a:pt x="369" y="95"/>
                    </a:lnTo>
                    <a:lnTo>
                      <a:pt x="363" y="78"/>
                    </a:lnTo>
                    <a:lnTo>
                      <a:pt x="354" y="64"/>
                    </a:lnTo>
                    <a:lnTo>
                      <a:pt x="344" y="50"/>
                    </a:lnTo>
                    <a:lnTo>
                      <a:pt x="334" y="38"/>
                    </a:lnTo>
                    <a:lnTo>
                      <a:pt x="322" y="28"/>
                    </a:lnTo>
                    <a:lnTo>
                      <a:pt x="309" y="19"/>
                    </a:lnTo>
                    <a:lnTo>
                      <a:pt x="294" y="13"/>
                    </a:lnTo>
                    <a:lnTo>
                      <a:pt x="279" y="8"/>
                    </a:lnTo>
                    <a:lnTo>
                      <a:pt x="263" y="3"/>
                    </a:lnTo>
                    <a:lnTo>
                      <a:pt x="246" y="1"/>
                    </a:lnTo>
                    <a:lnTo>
                      <a:pt x="228" y="0"/>
                    </a:lnTo>
                    <a:lnTo>
                      <a:pt x="210" y="1"/>
                    </a:lnTo>
                    <a:lnTo>
                      <a:pt x="191" y="2"/>
                    </a:lnTo>
                    <a:lnTo>
                      <a:pt x="172" y="5"/>
                    </a:lnTo>
                    <a:lnTo>
                      <a:pt x="153" y="11"/>
                    </a:lnTo>
                    <a:lnTo>
                      <a:pt x="132" y="16"/>
                    </a:lnTo>
                    <a:lnTo>
                      <a:pt x="94" y="30"/>
                    </a:lnTo>
                    <a:lnTo>
                      <a:pt x="63" y="49"/>
                    </a:lnTo>
                    <a:lnTo>
                      <a:pt x="37" y="70"/>
                    </a:lnTo>
                    <a:lnTo>
                      <a:pt x="19" y="95"/>
                    </a:lnTo>
                    <a:lnTo>
                      <a:pt x="6" y="122"/>
                    </a:lnTo>
                    <a:lnTo>
                      <a:pt x="0" y="152"/>
                    </a:lnTo>
                    <a:lnTo>
                      <a:pt x="0" y="184"/>
                    </a:lnTo>
                    <a:lnTo>
                      <a:pt x="9" y="219"/>
                    </a:lnTo>
                    <a:lnTo>
                      <a:pt x="16" y="236"/>
                    </a:lnTo>
                    <a:lnTo>
                      <a:pt x="23" y="252"/>
                    </a:lnTo>
                    <a:lnTo>
                      <a:pt x="33" y="267"/>
                    </a:lnTo>
                    <a:lnTo>
                      <a:pt x="43" y="281"/>
                    </a:lnTo>
                    <a:lnTo>
                      <a:pt x="53" y="293"/>
                    </a:lnTo>
                    <a:lnTo>
                      <a:pt x="65" y="304"/>
                    </a:lnTo>
                    <a:lnTo>
                      <a:pt x="78" y="314"/>
                    </a:lnTo>
                    <a:lnTo>
                      <a:pt x="92" y="322"/>
                    </a:lnTo>
                    <a:lnTo>
                      <a:pt x="107" y="329"/>
                    </a:lnTo>
                    <a:lnTo>
                      <a:pt x="122" y="334"/>
                    </a:lnTo>
                    <a:lnTo>
                      <a:pt x="140" y="338"/>
                    </a:lnTo>
                    <a:lnTo>
                      <a:pt x="157" y="340"/>
                    </a:lnTo>
                    <a:lnTo>
                      <a:pt x="174" y="340"/>
                    </a:lnTo>
                    <a:lnTo>
                      <a:pt x="194" y="338"/>
                    </a:lnTo>
                    <a:lnTo>
                      <a:pt x="213" y="334"/>
                    </a:lnTo>
                    <a:lnTo>
                      <a:pt x="232" y="329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2" name="Freeform 23"/>
              <p:cNvSpPr>
                <a:spLocks/>
              </p:cNvSpPr>
              <p:nvPr/>
            </p:nvSpPr>
            <p:spPr bwMode="auto">
              <a:xfrm>
                <a:off x="7435093" y="2735971"/>
                <a:ext cx="208127" cy="119888"/>
              </a:xfrm>
              <a:custGeom>
                <a:avLst/>
                <a:gdLst/>
                <a:ahLst/>
                <a:cxnLst>
                  <a:cxn ang="0">
                    <a:pos x="217" y="0"/>
                  </a:cxn>
                  <a:cxn ang="0">
                    <a:pos x="0" y="125"/>
                  </a:cxn>
                  <a:cxn ang="0">
                    <a:pos x="2" y="124"/>
                  </a:cxn>
                  <a:cxn ang="0">
                    <a:pos x="7" y="122"/>
                  </a:cxn>
                  <a:cxn ang="0">
                    <a:pos x="15" y="119"/>
                  </a:cxn>
                  <a:cxn ang="0">
                    <a:pos x="26" y="115"/>
                  </a:cxn>
                  <a:cxn ang="0">
                    <a:pos x="39" y="108"/>
                  </a:cxn>
                  <a:cxn ang="0">
                    <a:pos x="53" y="102"/>
                  </a:cxn>
                  <a:cxn ang="0">
                    <a:pos x="69" y="94"/>
                  </a:cxn>
                  <a:cxn ang="0">
                    <a:pos x="87" y="85"/>
                  </a:cxn>
                  <a:cxn ang="0">
                    <a:pos x="104" y="76"/>
                  </a:cxn>
                  <a:cxn ang="0">
                    <a:pos x="122" y="66"/>
                  </a:cxn>
                  <a:cxn ang="0">
                    <a:pos x="140" y="56"/>
                  </a:cxn>
                  <a:cxn ang="0">
                    <a:pos x="158" y="46"/>
                  </a:cxn>
                  <a:cxn ang="0">
                    <a:pos x="175" y="34"/>
                  </a:cxn>
                  <a:cxn ang="0">
                    <a:pos x="191" y="23"/>
                  </a:cxn>
                  <a:cxn ang="0">
                    <a:pos x="205" y="12"/>
                  </a:cxn>
                  <a:cxn ang="0">
                    <a:pos x="217" y="0"/>
                  </a:cxn>
                </a:cxnLst>
                <a:rect l="0" t="0" r="r" b="b"/>
                <a:pathLst>
                  <a:path w="217" h="125">
                    <a:moveTo>
                      <a:pt x="217" y="0"/>
                    </a:moveTo>
                    <a:lnTo>
                      <a:pt x="0" y="125"/>
                    </a:lnTo>
                    <a:lnTo>
                      <a:pt x="2" y="124"/>
                    </a:lnTo>
                    <a:lnTo>
                      <a:pt x="7" y="122"/>
                    </a:lnTo>
                    <a:lnTo>
                      <a:pt x="15" y="119"/>
                    </a:lnTo>
                    <a:lnTo>
                      <a:pt x="26" y="115"/>
                    </a:lnTo>
                    <a:lnTo>
                      <a:pt x="39" y="108"/>
                    </a:lnTo>
                    <a:lnTo>
                      <a:pt x="53" y="102"/>
                    </a:lnTo>
                    <a:lnTo>
                      <a:pt x="69" y="94"/>
                    </a:lnTo>
                    <a:lnTo>
                      <a:pt x="87" y="85"/>
                    </a:lnTo>
                    <a:lnTo>
                      <a:pt x="104" y="76"/>
                    </a:lnTo>
                    <a:lnTo>
                      <a:pt x="122" y="66"/>
                    </a:lnTo>
                    <a:lnTo>
                      <a:pt x="140" y="56"/>
                    </a:lnTo>
                    <a:lnTo>
                      <a:pt x="158" y="46"/>
                    </a:lnTo>
                    <a:lnTo>
                      <a:pt x="175" y="34"/>
                    </a:lnTo>
                    <a:lnTo>
                      <a:pt x="191" y="23"/>
                    </a:lnTo>
                    <a:lnTo>
                      <a:pt x="205" y="12"/>
                    </a:ln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3" name="Freeform 24"/>
              <p:cNvSpPr>
                <a:spLocks/>
              </p:cNvSpPr>
              <p:nvPr/>
            </p:nvSpPr>
            <p:spPr bwMode="auto">
              <a:xfrm>
                <a:off x="7444683" y="2773376"/>
                <a:ext cx="248410" cy="162090"/>
              </a:xfrm>
              <a:custGeom>
                <a:avLst/>
                <a:gdLst/>
                <a:ahLst/>
                <a:cxnLst>
                  <a:cxn ang="0">
                    <a:pos x="259" y="0"/>
                  </a:cxn>
                  <a:cxn ang="0">
                    <a:pos x="0" y="169"/>
                  </a:cxn>
                  <a:cxn ang="0">
                    <a:pos x="2" y="168"/>
                  </a:cxn>
                  <a:cxn ang="0">
                    <a:pos x="8" y="166"/>
                  </a:cxn>
                  <a:cxn ang="0">
                    <a:pos x="17" y="162"/>
                  </a:cxn>
                  <a:cxn ang="0">
                    <a:pos x="30" y="155"/>
                  </a:cxn>
                  <a:cxn ang="0">
                    <a:pos x="45" y="148"/>
                  </a:cxn>
                  <a:cxn ang="0">
                    <a:pos x="63" y="139"/>
                  </a:cxn>
                  <a:cxn ang="0">
                    <a:pos x="81" y="129"/>
                  </a:cxn>
                  <a:cxn ang="0">
                    <a:pos x="101" y="118"/>
                  </a:cxn>
                  <a:cxn ang="0">
                    <a:pos x="123" y="106"/>
                  </a:cxn>
                  <a:cxn ang="0">
                    <a:pos x="145" y="93"/>
                  </a:cxn>
                  <a:cxn ang="0">
                    <a:pos x="166" y="79"/>
                  </a:cxn>
                  <a:cxn ang="0">
                    <a:pos x="187" y="64"/>
                  </a:cxn>
                  <a:cxn ang="0">
                    <a:pos x="207" y="49"/>
                  </a:cxn>
                  <a:cxn ang="0">
                    <a:pos x="226" y="32"/>
                  </a:cxn>
                  <a:cxn ang="0">
                    <a:pos x="244" y="16"/>
                  </a:cxn>
                  <a:cxn ang="0">
                    <a:pos x="259" y="0"/>
                  </a:cxn>
                </a:cxnLst>
                <a:rect l="0" t="0" r="r" b="b"/>
                <a:pathLst>
                  <a:path w="259" h="169">
                    <a:moveTo>
                      <a:pt x="259" y="0"/>
                    </a:moveTo>
                    <a:lnTo>
                      <a:pt x="0" y="169"/>
                    </a:lnTo>
                    <a:lnTo>
                      <a:pt x="2" y="168"/>
                    </a:lnTo>
                    <a:lnTo>
                      <a:pt x="8" y="166"/>
                    </a:lnTo>
                    <a:lnTo>
                      <a:pt x="17" y="162"/>
                    </a:lnTo>
                    <a:lnTo>
                      <a:pt x="30" y="155"/>
                    </a:lnTo>
                    <a:lnTo>
                      <a:pt x="45" y="148"/>
                    </a:lnTo>
                    <a:lnTo>
                      <a:pt x="63" y="139"/>
                    </a:lnTo>
                    <a:lnTo>
                      <a:pt x="81" y="129"/>
                    </a:lnTo>
                    <a:lnTo>
                      <a:pt x="101" y="118"/>
                    </a:lnTo>
                    <a:lnTo>
                      <a:pt x="123" y="106"/>
                    </a:lnTo>
                    <a:lnTo>
                      <a:pt x="145" y="93"/>
                    </a:lnTo>
                    <a:lnTo>
                      <a:pt x="166" y="79"/>
                    </a:lnTo>
                    <a:lnTo>
                      <a:pt x="187" y="64"/>
                    </a:lnTo>
                    <a:lnTo>
                      <a:pt x="207" y="49"/>
                    </a:lnTo>
                    <a:lnTo>
                      <a:pt x="226" y="32"/>
                    </a:lnTo>
                    <a:lnTo>
                      <a:pt x="244" y="16"/>
                    </a:lnTo>
                    <a:lnTo>
                      <a:pt x="25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4" name="Freeform 25"/>
              <p:cNvSpPr>
                <a:spLocks/>
              </p:cNvSpPr>
              <p:nvPr/>
            </p:nvSpPr>
            <p:spPr bwMode="auto">
              <a:xfrm>
                <a:off x="7480170" y="2816536"/>
                <a:ext cx="247450" cy="165926"/>
              </a:xfrm>
              <a:custGeom>
                <a:avLst/>
                <a:gdLst/>
                <a:ahLst/>
                <a:cxnLst>
                  <a:cxn ang="0">
                    <a:pos x="258" y="0"/>
                  </a:cxn>
                  <a:cxn ang="0">
                    <a:pos x="0" y="173"/>
                  </a:cxn>
                  <a:cxn ang="0">
                    <a:pos x="2" y="172"/>
                  </a:cxn>
                  <a:cxn ang="0">
                    <a:pos x="7" y="170"/>
                  </a:cxn>
                  <a:cxn ang="0">
                    <a:pos x="16" y="165"/>
                  </a:cxn>
                  <a:cxn ang="0">
                    <a:pos x="28" y="160"/>
                  </a:cxn>
                  <a:cxn ang="0">
                    <a:pos x="42" y="152"/>
                  </a:cxn>
                  <a:cxn ang="0">
                    <a:pos x="58" y="145"/>
                  </a:cxn>
                  <a:cxn ang="0">
                    <a:pos x="76" y="135"/>
                  </a:cxn>
                  <a:cxn ang="0">
                    <a:pos x="96" y="123"/>
                  </a:cxn>
                  <a:cxn ang="0">
                    <a:pos x="116" y="111"/>
                  </a:cxn>
                  <a:cxn ang="0">
                    <a:pos x="138" y="98"/>
                  </a:cxn>
                  <a:cxn ang="0">
                    <a:pos x="159" y="84"/>
                  </a:cxn>
                  <a:cxn ang="0">
                    <a:pos x="181" y="69"/>
                  </a:cxn>
                  <a:cxn ang="0">
                    <a:pos x="201" y="53"/>
                  </a:cxn>
                  <a:cxn ang="0">
                    <a:pos x="222" y="36"/>
                  </a:cxn>
                  <a:cxn ang="0">
                    <a:pos x="241" y="19"/>
                  </a:cxn>
                  <a:cxn ang="0">
                    <a:pos x="258" y="0"/>
                  </a:cxn>
                </a:cxnLst>
                <a:rect l="0" t="0" r="r" b="b"/>
                <a:pathLst>
                  <a:path w="258" h="173">
                    <a:moveTo>
                      <a:pt x="258" y="0"/>
                    </a:moveTo>
                    <a:lnTo>
                      <a:pt x="0" y="173"/>
                    </a:lnTo>
                    <a:lnTo>
                      <a:pt x="2" y="172"/>
                    </a:lnTo>
                    <a:lnTo>
                      <a:pt x="7" y="170"/>
                    </a:lnTo>
                    <a:lnTo>
                      <a:pt x="16" y="165"/>
                    </a:lnTo>
                    <a:lnTo>
                      <a:pt x="28" y="160"/>
                    </a:lnTo>
                    <a:lnTo>
                      <a:pt x="42" y="152"/>
                    </a:lnTo>
                    <a:lnTo>
                      <a:pt x="58" y="145"/>
                    </a:lnTo>
                    <a:lnTo>
                      <a:pt x="76" y="135"/>
                    </a:lnTo>
                    <a:lnTo>
                      <a:pt x="96" y="123"/>
                    </a:lnTo>
                    <a:lnTo>
                      <a:pt x="116" y="111"/>
                    </a:lnTo>
                    <a:lnTo>
                      <a:pt x="138" y="98"/>
                    </a:lnTo>
                    <a:lnTo>
                      <a:pt x="159" y="84"/>
                    </a:lnTo>
                    <a:lnTo>
                      <a:pt x="181" y="69"/>
                    </a:lnTo>
                    <a:lnTo>
                      <a:pt x="201" y="53"/>
                    </a:lnTo>
                    <a:lnTo>
                      <a:pt x="222" y="36"/>
                    </a:lnTo>
                    <a:lnTo>
                      <a:pt x="241" y="19"/>
                    </a:lnTo>
                    <a:lnTo>
                      <a:pt x="25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5" name="Freeform 26"/>
              <p:cNvSpPr>
                <a:spLocks/>
              </p:cNvSpPr>
              <p:nvPr/>
            </p:nvSpPr>
            <p:spPr bwMode="auto">
              <a:xfrm>
                <a:off x="7542513" y="2879837"/>
                <a:ext cx="201413" cy="135234"/>
              </a:xfrm>
              <a:custGeom>
                <a:avLst/>
                <a:gdLst/>
                <a:ahLst/>
                <a:cxnLst>
                  <a:cxn ang="0">
                    <a:pos x="210" y="0"/>
                  </a:cxn>
                  <a:cxn ang="0">
                    <a:pos x="0" y="141"/>
                  </a:cxn>
                  <a:cxn ang="0">
                    <a:pos x="3" y="140"/>
                  </a:cxn>
                  <a:cxn ang="0">
                    <a:pos x="7" y="139"/>
                  </a:cxn>
                  <a:cxn ang="0">
                    <a:pos x="14" y="136"/>
                  </a:cxn>
                  <a:cxn ang="0">
                    <a:pos x="24" y="131"/>
                  </a:cxn>
                  <a:cxn ang="0">
                    <a:pos x="37" y="125"/>
                  </a:cxn>
                  <a:cxn ang="0">
                    <a:pos x="50" y="119"/>
                  </a:cxn>
                  <a:cxn ang="0">
                    <a:pos x="65" y="111"/>
                  </a:cxn>
                  <a:cxn ang="0">
                    <a:pos x="82" y="103"/>
                  </a:cxn>
                  <a:cxn ang="0">
                    <a:pos x="99" y="93"/>
                  </a:cxn>
                  <a:cxn ang="0">
                    <a:pos x="117" y="82"/>
                  </a:cxn>
                  <a:cxn ang="0">
                    <a:pos x="134" y="70"/>
                  </a:cxn>
                  <a:cxn ang="0">
                    <a:pos x="151" y="57"/>
                  </a:cxn>
                  <a:cxn ang="0">
                    <a:pos x="168" y="44"/>
                  </a:cxn>
                  <a:cxn ang="0">
                    <a:pos x="183" y="30"/>
                  </a:cxn>
                  <a:cxn ang="0">
                    <a:pos x="197" y="15"/>
                  </a:cxn>
                  <a:cxn ang="0">
                    <a:pos x="210" y="0"/>
                  </a:cxn>
                </a:cxnLst>
                <a:rect l="0" t="0" r="r" b="b"/>
                <a:pathLst>
                  <a:path w="210" h="141">
                    <a:moveTo>
                      <a:pt x="210" y="0"/>
                    </a:moveTo>
                    <a:lnTo>
                      <a:pt x="0" y="141"/>
                    </a:lnTo>
                    <a:lnTo>
                      <a:pt x="3" y="140"/>
                    </a:lnTo>
                    <a:lnTo>
                      <a:pt x="7" y="139"/>
                    </a:lnTo>
                    <a:lnTo>
                      <a:pt x="14" y="136"/>
                    </a:lnTo>
                    <a:lnTo>
                      <a:pt x="24" y="131"/>
                    </a:lnTo>
                    <a:lnTo>
                      <a:pt x="37" y="125"/>
                    </a:lnTo>
                    <a:lnTo>
                      <a:pt x="50" y="119"/>
                    </a:lnTo>
                    <a:lnTo>
                      <a:pt x="65" y="111"/>
                    </a:lnTo>
                    <a:lnTo>
                      <a:pt x="82" y="103"/>
                    </a:lnTo>
                    <a:lnTo>
                      <a:pt x="99" y="93"/>
                    </a:lnTo>
                    <a:lnTo>
                      <a:pt x="117" y="82"/>
                    </a:lnTo>
                    <a:lnTo>
                      <a:pt x="134" y="70"/>
                    </a:lnTo>
                    <a:lnTo>
                      <a:pt x="151" y="57"/>
                    </a:lnTo>
                    <a:lnTo>
                      <a:pt x="168" y="44"/>
                    </a:lnTo>
                    <a:lnTo>
                      <a:pt x="183" y="30"/>
                    </a:lnTo>
                    <a:lnTo>
                      <a:pt x="197" y="15"/>
                    </a:lnTo>
                    <a:lnTo>
                      <a:pt x="2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6" name="Freeform 27"/>
              <p:cNvSpPr>
                <a:spLocks/>
              </p:cNvSpPr>
              <p:nvPr/>
            </p:nvSpPr>
            <p:spPr bwMode="auto">
              <a:xfrm>
                <a:off x="7587590" y="2735011"/>
                <a:ext cx="76729" cy="2762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0" y="288"/>
                  </a:cxn>
                  <a:cxn ang="0">
                    <a:pos x="79" y="279"/>
                  </a:cxn>
                  <a:cxn ang="0">
                    <a:pos x="76" y="257"/>
                  </a:cxn>
                  <a:cxn ang="0">
                    <a:pos x="72" y="222"/>
                  </a:cxn>
                  <a:cxn ang="0">
                    <a:pos x="66" y="180"/>
                  </a:cxn>
                  <a:cxn ang="0">
                    <a:pos x="56" y="134"/>
                  </a:cxn>
                  <a:cxn ang="0">
                    <a:pos x="42" y="86"/>
                  </a:cxn>
                  <a:cxn ang="0">
                    <a:pos x="24" y="40"/>
                  </a:cxn>
                  <a:cxn ang="0">
                    <a:pos x="0" y="0"/>
                  </a:cxn>
                </a:cxnLst>
                <a:rect l="0" t="0" r="r" b="b"/>
                <a:pathLst>
                  <a:path w="80" h="288">
                    <a:moveTo>
                      <a:pt x="0" y="0"/>
                    </a:moveTo>
                    <a:lnTo>
                      <a:pt x="80" y="288"/>
                    </a:lnTo>
                    <a:lnTo>
                      <a:pt x="79" y="279"/>
                    </a:lnTo>
                    <a:lnTo>
                      <a:pt x="76" y="257"/>
                    </a:lnTo>
                    <a:lnTo>
                      <a:pt x="72" y="222"/>
                    </a:lnTo>
                    <a:lnTo>
                      <a:pt x="66" y="180"/>
                    </a:lnTo>
                    <a:lnTo>
                      <a:pt x="56" y="134"/>
                    </a:lnTo>
                    <a:lnTo>
                      <a:pt x="42" y="86"/>
                    </a:lnTo>
                    <a:lnTo>
                      <a:pt x="24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7" name="Freeform 28"/>
              <p:cNvSpPr>
                <a:spLocks/>
              </p:cNvSpPr>
              <p:nvPr/>
            </p:nvSpPr>
            <p:spPr bwMode="auto">
              <a:xfrm>
                <a:off x="7501270" y="2796395"/>
                <a:ext cx="34528" cy="2119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3" y="221"/>
                  </a:cxn>
                  <a:cxn ang="0">
                    <a:pos x="34" y="215"/>
                  </a:cxn>
                  <a:cxn ang="0">
                    <a:pos x="35" y="199"/>
                  </a:cxn>
                  <a:cxn ang="0">
                    <a:pos x="36" y="176"/>
                  </a:cxn>
                  <a:cxn ang="0">
                    <a:pos x="36" y="145"/>
                  </a:cxn>
                  <a:cxn ang="0">
                    <a:pos x="33" y="112"/>
                  </a:cxn>
                  <a:cxn ang="0">
                    <a:pos x="27" y="74"/>
                  </a:cxn>
                  <a:cxn ang="0">
                    <a:pos x="17" y="36"/>
                  </a:cxn>
                  <a:cxn ang="0">
                    <a:pos x="0" y="0"/>
                  </a:cxn>
                </a:cxnLst>
                <a:rect l="0" t="0" r="r" b="b"/>
                <a:pathLst>
                  <a:path w="36" h="221">
                    <a:moveTo>
                      <a:pt x="0" y="0"/>
                    </a:moveTo>
                    <a:lnTo>
                      <a:pt x="33" y="221"/>
                    </a:lnTo>
                    <a:lnTo>
                      <a:pt x="34" y="215"/>
                    </a:lnTo>
                    <a:lnTo>
                      <a:pt x="35" y="199"/>
                    </a:lnTo>
                    <a:lnTo>
                      <a:pt x="36" y="176"/>
                    </a:lnTo>
                    <a:lnTo>
                      <a:pt x="36" y="145"/>
                    </a:lnTo>
                    <a:lnTo>
                      <a:pt x="33" y="112"/>
                    </a:lnTo>
                    <a:lnTo>
                      <a:pt x="27" y="74"/>
                    </a:lnTo>
                    <a:lnTo>
                      <a:pt x="17" y="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152" name="Groupe 208"/>
            <p:cNvGrpSpPr/>
            <p:nvPr/>
          </p:nvGrpSpPr>
          <p:grpSpPr>
            <a:xfrm>
              <a:off x="2526200" y="2890854"/>
              <a:ext cx="2045800" cy="1076291"/>
              <a:chOff x="6120438" y="1669232"/>
              <a:chExt cx="2045800" cy="1076291"/>
            </a:xfrm>
          </p:grpSpPr>
          <p:sp>
            <p:nvSpPr>
              <p:cNvPr id="153" name="Freeform 7"/>
              <p:cNvSpPr>
                <a:spLocks/>
              </p:cNvSpPr>
              <p:nvPr/>
            </p:nvSpPr>
            <p:spPr bwMode="auto">
              <a:xfrm rot="1126489">
                <a:off x="6869523" y="1683789"/>
                <a:ext cx="1296715" cy="1061734"/>
              </a:xfrm>
              <a:custGeom>
                <a:avLst/>
                <a:gdLst/>
                <a:ahLst/>
                <a:cxnLst>
                  <a:cxn ang="0">
                    <a:pos x="962" y="328"/>
                  </a:cxn>
                  <a:cxn ang="0">
                    <a:pos x="959" y="288"/>
                  </a:cxn>
                  <a:cxn ang="0">
                    <a:pos x="936" y="195"/>
                  </a:cxn>
                  <a:cxn ang="0">
                    <a:pos x="887" y="117"/>
                  </a:cxn>
                  <a:cxn ang="0">
                    <a:pos x="817" y="55"/>
                  </a:cxn>
                  <a:cxn ang="0">
                    <a:pos x="731" y="14"/>
                  </a:cxn>
                  <a:cxn ang="0">
                    <a:pos x="633" y="0"/>
                  </a:cxn>
                  <a:cxn ang="0">
                    <a:pos x="553" y="10"/>
                  </a:cxn>
                  <a:cxn ang="0">
                    <a:pos x="481" y="37"/>
                  </a:cxn>
                  <a:cxn ang="0">
                    <a:pos x="417" y="79"/>
                  </a:cxn>
                  <a:cxn ang="0">
                    <a:pos x="365" y="134"/>
                  </a:cxn>
                  <a:cxn ang="0">
                    <a:pos x="328" y="199"/>
                  </a:cxn>
                  <a:cxn ang="0">
                    <a:pos x="297" y="214"/>
                  </a:cxn>
                  <a:cxn ang="0">
                    <a:pos x="262" y="205"/>
                  </a:cxn>
                  <a:cxn ang="0">
                    <a:pos x="225" y="202"/>
                  </a:cxn>
                  <a:cxn ang="0">
                    <a:pos x="158" y="212"/>
                  </a:cxn>
                  <a:cxn ang="0">
                    <a:pos x="99" y="240"/>
                  </a:cxn>
                  <a:cxn ang="0">
                    <a:pos x="51" y="282"/>
                  </a:cxn>
                  <a:cxn ang="0">
                    <a:pos x="17" y="336"/>
                  </a:cxn>
                  <a:cxn ang="0">
                    <a:pos x="1" y="399"/>
                  </a:cxn>
                  <a:cxn ang="0">
                    <a:pos x="4" y="466"/>
                  </a:cxn>
                  <a:cxn ang="0">
                    <a:pos x="27" y="526"/>
                  </a:cxn>
                  <a:cxn ang="0">
                    <a:pos x="65" y="576"/>
                  </a:cxn>
                  <a:cxn ang="0">
                    <a:pos x="117" y="614"/>
                  </a:cxn>
                  <a:cxn ang="0">
                    <a:pos x="180" y="636"/>
                  </a:cxn>
                  <a:cxn ang="0">
                    <a:pos x="230" y="641"/>
                  </a:cxn>
                  <a:cxn ang="0">
                    <a:pos x="247" y="640"/>
                  </a:cxn>
                  <a:cxn ang="0">
                    <a:pos x="263" y="638"/>
                  </a:cxn>
                  <a:cxn ang="0">
                    <a:pos x="292" y="681"/>
                  </a:cxn>
                  <a:cxn ang="0">
                    <a:pos x="349" y="728"/>
                  </a:cxn>
                  <a:cxn ang="0">
                    <a:pos x="426" y="746"/>
                  </a:cxn>
                  <a:cxn ang="0">
                    <a:pos x="484" y="736"/>
                  </a:cxn>
                  <a:cxn ang="0">
                    <a:pos x="534" y="707"/>
                  </a:cxn>
                  <a:cxn ang="0">
                    <a:pos x="558" y="689"/>
                  </a:cxn>
                  <a:cxn ang="0">
                    <a:pos x="557" y="722"/>
                  </a:cxn>
                  <a:cxn ang="0">
                    <a:pos x="576" y="836"/>
                  </a:cxn>
                  <a:cxn ang="0">
                    <a:pos x="625" y="937"/>
                  </a:cxn>
                  <a:cxn ang="0">
                    <a:pos x="702" y="1018"/>
                  </a:cxn>
                  <a:cxn ang="0">
                    <a:pos x="800" y="1076"/>
                  </a:cxn>
                  <a:cxn ang="0">
                    <a:pos x="913" y="1104"/>
                  </a:cxn>
                  <a:cxn ang="0">
                    <a:pos x="1034" y="1099"/>
                  </a:cxn>
                  <a:cxn ang="0">
                    <a:pos x="1144" y="1060"/>
                  </a:cxn>
                  <a:cxn ang="0">
                    <a:pos x="1236" y="993"/>
                  </a:cxn>
                  <a:cxn ang="0">
                    <a:pos x="1305" y="905"/>
                  </a:cxn>
                  <a:cxn ang="0">
                    <a:pos x="1344" y="799"/>
                  </a:cxn>
                  <a:cxn ang="0">
                    <a:pos x="1350" y="683"/>
                  </a:cxn>
                  <a:cxn ang="0">
                    <a:pos x="1322" y="573"/>
                  </a:cxn>
                  <a:cxn ang="0">
                    <a:pos x="1262" y="478"/>
                  </a:cxn>
                  <a:cxn ang="0">
                    <a:pos x="1179" y="404"/>
                  </a:cxn>
                  <a:cxn ang="0">
                    <a:pos x="1078" y="355"/>
                  </a:cxn>
                  <a:cxn ang="0">
                    <a:pos x="962" y="336"/>
                  </a:cxn>
                </a:cxnLst>
                <a:rect l="0" t="0" r="r" b="b"/>
                <a:pathLst>
                  <a:path w="1352" h="1107">
                    <a:moveTo>
                      <a:pt x="962" y="336"/>
                    </a:moveTo>
                    <a:lnTo>
                      <a:pt x="962" y="331"/>
                    </a:lnTo>
                    <a:lnTo>
                      <a:pt x="962" y="328"/>
                    </a:lnTo>
                    <a:lnTo>
                      <a:pt x="962" y="325"/>
                    </a:lnTo>
                    <a:lnTo>
                      <a:pt x="962" y="321"/>
                    </a:lnTo>
                    <a:lnTo>
                      <a:pt x="959" y="288"/>
                    </a:lnTo>
                    <a:lnTo>
                      <a:pt x="955" y="256"/>
                    </a:lnTo>
                    <a:lnTo>
                      <a:pt x="947" y="226"/>
                    </a:lnTo>
                    <a:lnTo>
                      <a:pt x="936" y="195"/>
                    </a:lnTo>
                    <a:lnTo>
                      <a:pt x="922" y="167"/>
                    </a:lnTo>
                    <a:lnTo>
                      <a:pt x="906" y="142"/>
                    </a:lnTo>
                    <a:lnTo>
                      <a:pt x="887" y="117"/>
                    </a:lnTo>
                    <a:lnTo>
                      <a:pt x="866" y="94"/>
                    </a:lnTo>
                    <a:lnTo>
                      <a:pt x="842" y="74"/>
                    </a:lnTo>
                    <a:lnTo>
                      <a:pt x="817" y="55"/>
                    </a:lnTo>
                    <a:lnTo>
                      <a:pt x="790" y="39"/>
                    </a:lnTo>
                    <a:lnTo>
                      <a:pt x="761" y="25"/>
                    </a:lnTo>
                    <a:lnTo>
                      <a:pt x="731" y="14"/>
                    </a:lnTo>
                    <a:lnTo>
                      <a:pt x="700" y="7"/>
                    </a:lnTo>
                    <a:lnTo>
                      <a:pt x="666" y="2"/>
                    </a:lnTo>
                    <a:lnTo>
                      <a:pt x="633" y="0"/>
                    </a:lnTo>
                    <a:lnTo>
                      <a:pt x="606" y="1"/>
                    </a:lnTo>
                    <a:lnTo>
                      <a:pt x="579" y="5"/>
                    </a:lnTo>
                    <a:lnTo>
                      <a:pt x="553" y="10"/>
                    </a:lnTo>
                    <a:lnTo>
                      <a:pt x="528" y="16"/>
                    </a:lnTo>
                    <a:lnTo>
                      <a:pt x="503" y="26"/>
                    </a:lnTo>
                    <a:lnTo>
                      <a:pt x="481" y="37"/>
                    </a:lnTo>
                    <a:lnTo>
                      <a:pt x="458" y="49"/>
                    </a:lnTo>
                    <a:lnTo>
                      <a:pt x="438" y="63"/>
                    </a:lnTo>
                    <a:lnTo>
                      <a:pt x="417" y="79"/>
                    </a:lnTo>
                    <a:lnTo>
                      <a:pt x="399" y="96"/>
                    </a:lnTo>
                    <a:lnTo>
                      <a:pt x="381" y="113"/>
                    </a:lnTo>
                    <a:lnTo>
                      <a:pt x="365" y="134"/>
                    </a:lnTo>
                    <a:lnTo>
                      <a:pt x="351" y="154"/>
                    </a:lnTo>
                    <a:lnTo>
                      <a:pt x="338" y="176"/>
                    </a:lnTo>
                    <a:lnTo>
                      <a:pt x="328" y="199"/>
                    </a:lnTo>
                    <a:lnTo>
                      <a:pt x="319" y="222"/>
                    </a:lnTo>
                    <a:lnTo>
                      <a:pt x="308" y="218"/>
                    </a:lnTo>
                    <a:lnTo>
                      <a:pt x="297" y="214"/>
                    </a:lnTo>
                    <a:lnTo>
                      <a:pt x="285" y="211"/>
                    </a:lnTo>
                    <a:lnTo>
                      <a:pt x="274" y="207"/>
                    </a:lnTo>
                    <a:lnTo>
                      <a:pt x="262" y="205"/>
                    </a:lnTo>
                    <a:lnTo>
                      <a:pt x="250" y="203"/>
                    </a:lnTo>
                    <a:lnTo>
                      <a:pt x="238" y="202"/>
                    </a:lnTo>
                    <a:lnTo>
                      <a:pt x="225" y="202"/>
                    </a:lnTo>
                    <a:lnTo>
                      <a:pt x="202" y="203"/>
                    </a:lnTo>
                    <a:lnTo>
                      <a:pt x="180" y="206"/>
                    </a:lnTo>
                    <a:lnTo>
                      <a:pt x="158" y="212"/>
                    </a:lnTo>
                    <a:lnTo>
                      <a:pt x="137" y="219"/>
                    </a:lnTo>
                    <a:lnTo>
                      <a:pt x="117" y="229"/>
                    </a:lnTo>
                    <a:lnTo>
                      <a:pt x="99" y="240"/>
                    </a:lnTo>
                    <a:lnTo>
                      <a:pt x="82" y="251"/>
                    </a:lnTo>
                    <a:lnTo>
                      <a:pt x="65" y="267"/>
                    </a:lnTo>
                    <a:lnTo>
                      <a:pt x="51" y="282"/>
                    </a:lnTo>
                    <a:lnTo>
                      <a:pt x="39" y="299"/>
                    </a:lnTo>
                    <a:lnTo>
                      <a:pt x="27" y="317"/>
                    </a:lnTo>
                    <a:lnTo>
                      <a:pt x="17" y="336"/>
                    </a:lnTo>
                    <a:lnTo>
                      <a:pt x="9" y="356"/>
                    </a:lnTo>
                    <a:lnTo>
                      <a:pt x="4" y="378"/>
                    </a:lnTo>
                    <a:lnTo>
                      <a:pt x="1" y="399"/>
                    </a:lnTo>
                    <a:lnTo>
                      <a:pt x="0" y="422"/>
                    </a:lnTo>
                    <a:lnTo>
                      <a:pt x="1" y="445"/>
                    </a:lnTo>
                    <a:lnTo>
                      <a:pt x="4" y="466"/>
                    </a:lnTo>
                    <a:lnTo>
                      <a:pt x="9" y="487"/>
                    </a:lnTo>
                    <a:lnTo>
                      <a:pt x="17" y="507"/>
                    </a:lnTo>
                    <a:lnTo>
                      <a:pt x="27" y="526"/>
                    </a:lnTo>
                    <a:lnTo>
                      <a:pt x="39" y="544"/>
                    </a:lnTo>
                    <a:lnTo>
                      <a:pt x="51" y="561"/>
                    </a:lnTo>
                    <a:lnTo>
                      <a:pt x="65" y="576"/>
                    </a:lnTo>
                    <a:lnTo>
                      <a:pt x="82" y="591"/>
                    </a:lnTo>
                    <a:lnTo>
                      <a:pt x="99" y="603"/>
                    </a:lnTo>
                    <a:lnTo>
                      <a:pt x="117" y="614"/>
                    </a:lnTo>
                    <a:lnTo>
                      <a:pt x="137" y="624"/>
                    </a:lnTo>
                    <a:lnTo>
                      <a:pt x="158" y="631"/>
                    </a:lnTo>
                    <a:lnTo>
                      <a:pt x="180" y="636"/>
                    </a:lnTo>
                    <a:lnTo>
                      <a:pt x="202" y="640"/>
                    </a:lnTo>
                    <a:lnTo>
                      <a:pt x="225" y="641"/>
                    </a:lnTo>
                    <a:lnTo>
                      <a:pt x="230" y="641"/>
                    </a:lnTo>
                    <a:lnTo>
                      <a:pt x="236" y="641"/>
                    </a:lnTo>
                    <a:lnTo>
                      <a:pt x="241" y="640"/>
                    </a:lnTo>
                    <a:lnTo>
                      <a:pt x="247" y="640"/>
                    </a:lnTo>
                    <a:lnTo>
                      <a:pt x="252" y="639"/>
                    </a:lnTo>
                    <a:lnTo>
                      <a:pt x="257" y="638"/>
                    </a:lnTo>
                    <a:lnTo>
                      <a:pt x="263" y="638"/>
                    </a:lnTo>
                    <a:lnTo>
                      <a:pt x="268" y="636"/>
                    </a:lnTo>
                    <a:lnTo>
                      <a:pt x="279" y="659"/>
                    </a:lnTo>
                    <a:lnTo>
                      <a:pt x="292" y="681"/>
                    </a:lnTo>
                    <a:lnTo>
                      <a:pt x="308" y="699"/>
                    </a:lnTo>
                    <a:lnTo>
                      <a:pt x="328" y="715"/>
                    </a:lnTo>
                    <a:lnTo>
                      <a:pt x="349" y="728"/>
                    </a:lnTo>
                    <a:lnTo>
                      <a:pt x="373" y="738"/>
                    </a:lnTo>
                    <a:lnTo>
                      <a:pt x="399" y="744"/>
                    </a:lnTo>
                    <a:lnTo>
                      <a:pt x="426" y="746"/>
                    </a:lnTo>
                    <a:lnTo>
                      <a:pt x="446" y="745"/>
                    </a:lnTo>
                    <a:lnTo>
                      <a:pt x="466" y="741"/>
                    </a:lnTo>
                    <a:lnTo>
                      <a:pt x="484" y="736"/>
                    </a:lnTo>
                    <a:lnTo>
                      <a:pt x="502" y="728"/>
                    </a:lnTo>
                    <a:lnTo>
                      <a:pt x="518" y="718"/>
                    </a:lnTo>
                    <a:lnTo>
                      <a:pt x="534" y="707"/>
                    </a:lnTo>
                    <a:lnTo>
                      <a:pt x="548" y="694"/>
                    </a:lnTo>
                    <a:lnTo>
                      <a:pt x="559" y="679"/>
                    </a:lnTo>
                    <a:lnTo>
                      <a:pt x="558" y="689"/>
                    </a:lnTo>
                    <a:lnTo>
                      <a:pt x="558" y="700"/>
                    </a:lnTo>
                    <a:lnTo>
                      <a:pt x="557" y="711"/>
                    </a:lnTo>
                    <a:lnTo>
                      <a:pt x="557" y="722"/>
                    </a:lnTo>
                    <a:lnTo>
                      <a:pt x="559" y="760"/>
                    </a:lnTo>
                    <a:lnTo>
                      <a:pt x="565" y="799"/>
                    </a:lnTo>
                    <a:lnTo>
                      <a:pt x="576" y="836"/>
                    </a:lnTo>
                    <a:lnTo>
                      <a:pt x="589" y="872"/>
                    </a:lnTo>
                    <a:lnTo>
                      <a:pt x="605" y="905"/>
                    </a:lnTo>
                    <a:lnTo>
                      <a:pt x="625" y="937"/>
                    </a:lnTo>
                    <a:lnTo>
                      <a:pt x="648" y="966"/>
                    </a:lnTo>
                    <a:lnTo>
                      <a:pt x="674" y="993"/>
                    </a:lnTo>
                    <a:lnTo>
                      <a:pt x="702" y="1018"/>
                    </a:lnTo>
                    <a:lnTo>
                      <a:pt x="732" y="1041"/>
                    </a:lnTo>
                    <a:lnTo>
                      <a:pt x="765" y="1060"/>
                    </a:lnTo>
                    <a:lnTo>
                      <a:pt x="800" y="1076"/>
                    </a:lnTo>
                    <a:lnTo>
                      <a:pt x="837" y="1089"/>
                    </a:lnTo>
                    <a:lnTo>
                      <a:pt x="874" y="1099"/>
                    </a:lnTo>
                    <a:lnTo>
                      <a:pt x="913" y="1104"/>
                    </a:lnTo>
                    <a:lnTo>
                      <a:pt x="954" y="1107"/>
                    </a:lnTo>
                    <a:lnTo>
                      <a:pt x="995" y="1104"/>
                    </a:lnTo>
                    <a:lnTo>
                      <a:pt x="1034" y="1099"/>
                    </a:lnTo>
                    <a:lnTo>
                      <a:pt x="1073" y="1089"/>
                    </a:lnTo>
                    <a:lnTo>
                      <a:pt x="1109" y="1076"/>
                    </a:lnTo>
                    <a:lnTo>
                      <a:pt x="1144" y="1060"/>
                    </a:lnTo>
                    <a:lnTo>
                      <a:pt x="1176" y="1041"/>
                    </a:lnTo>
                    <a:lnTo>
                      <a:pt x="1207" y="1018"/>
                    </a:lnTo>
                    <a:lnTo>
                      <a:pt x="1236" y="993"/>
                    </a:lnTo>
                    <a:lnTo>
                      <a:pt x="1261" y="966"/>
                    </a:lnTo>
                    <a:lnTo>
                      <a:pt x="1284" y="937"/>
                    </a:lnTo>
                    <a:lnTo>
                      <a:pt x="1305" y="905"/>
                    </a:lnTo>
                    <a:lnTo>
                      <a:pt x="1321" y="872"/>
                    </a:lnTo>
                    <a:lnTo>
                      <a:pt x="1334" y="836"/>
                    </a:lnTo>
                    <a:lnTo>
                      <a:pt x="1344" y="799"/>
                    </a:lnTo>
                    <a:lnTo>
                      <a:pt x="1350" y="760"/>
                    </a:lnTo>
                    <a:lnTo>
                      <a:pt x="1352" y="722"/>
                    </a:lnTo>
                    <a:lnTo>
                      <a:pt x="1350" y="683"/>
                    </a:lnTo>
                    <a:lnTo>
                      <a:pt x="1344" y="645"/>
                    </a:lnTo>
                    <a:lnTo>
                      <a:pt x="1335" y="608"/>
                    </a:lnTo>
                    <a:lnTo>
                      <a:pt x="1322" y="573"/>
                    </a:lnTo>
                    <a:lnTo>
                      <a:pt x="1305" y="539"/>
                    </a:lnTo>
                    <a:lnTo>
                      <a:pt x="1285" y="508"/>
                    </a:lnTo>
                    <a:lnTo>
                      <a:pt x="1262" y="478"/>
                    </a:lnTo>
                    <a:lnTo>
                      <a:pt x="1238" y="451"/>
                    </a:lnTo>
                    <a:lnTo>
                      <a:pt x="1210" y="426"/>
                    </a:lnTo>
                    <a:lnTo>
                      <a:pt x="1179" y="404"/>
                    </a:lnTo>
                    <a:lnTo>
                      <a:pt x="1148" y="384"/>
                    </a:lnTo>
                    <a:lnTo>
                      <a:pt x="1114" y="368"/>
                    </a:lnTo>
                    <a:lnTo>
                      <a:pt x="1078" y="355"/>
                    </a:lnTo>
                    <a:lnTo>
                      <a:pt x="1040" y="344"/>
                    </a:lnTo>
                    <a:lnTo>
                      <a:pt x="1002" y="339"/>
                    </a:lnTo>
                    <a:lnTo>
                      <a:pt x="962" y="3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" name="Freeform 8"/>
              <p:cNvSpPr>
                <a:spLocks/>
              </p:cNvSpPr>
              <p:nvPr/>
            </p:nvSpPr>
            <p:spPr bwMode="auto">
              <a:xfrm rot="1126489">
                <a:off x="6743358" y="1781608"/>
                <a:ext cx="108380" cy="351034"/>
              </a:xfrm>
              <a:custGeom>
                <a:avLst/>
                <a:gdLst/>
                <a:ahLst/>
                <a:cxnLst>
                  <a:cxn ang="0">
                    <a:pos x="113" y="356"/>
                  </a:cxn>
                  <a:cxn ang="0">
                    <a:pos x="113" y="356"/>
                  </a:cxn>
                  <a:cxn ang="0">
                    <a:pos x="113" y="356"/>
                  </a:cxn>
                  <a:cxn ang="0">
                    <a:pos x="113" y="356"/>
                  </a:cxn>
                  <a:cxn ang="0">
                    <a:pos x="113" y="356"/>
                  </a:cxn>
                  <a:cxn ang="0">
                    <a:pos x="110" y="295"/>
                  </a:cxn>
                  <a:cxn ang="0">
                    <a:pos x="109" y="175"/>
                  </a:cxn>
                  <a:cxn ang="0">
                    <a:pos x="109" y="60"/>
                  </a:cxn>
                  <a:cxn ang="0">
                    <a:pos x="109" y="7"/>
                  </a:cxn>
                  <a:cxn ang="0">
                    <a:pos x="0" y="0"/>
                  </a:cxn>
                  <a:cxn ang="0">
                    <a:pos x="27" y="366"/>
                  </a:cxn>
                  <a:cxn ang="0">
                    <a:pos x="113" y="356"/>
                  </a:cxn>
                </a:cxnLst>
                <a:rect l="0" t="0" r="r" b="b"/>
                <a:pathLst>
                  <a:path w="113" h="366">
                    <a:moveTo>
                      <a:pt x="113" y="356"/>
                    </a:moveTo>
                    <a:lnTo>
                      <a:pt x="113" y="356"/>
                    </a:lnTo>
                    <a:lnTo>
                      <a:pt x="113" y="356"/>
                    </a:lnTo>
                    <a:lnTo>
                      <a:pt x="113" y="356"/>
                    </a:lnTo>
                    <a:lnTo>
                      <a:pt x="113" y="356"/>
                    </a:lnTo>
                    <a:lnTo>
                      <a:pt x="110" y="295"/>
                    </a:lnTo>
                    <a:lnTo>
                      <a:pt x="109" y="175"/>
                    </a:lnTo>
                    <a:lnTo>
                      <a:pt x="109" y="60"/>
                    </a:lnTo>
                    <a:lnTo>
                      <a:pt x="109" y="7"/>
                    </a:lnTo>
                    <a:lnTo>
                      <a:pt x="0" y="0"/>
                    </a:lnTo>
                    <a:lnTo>
                      <a:pt x="27" y="366"/>
                    </a:lnTo>
                    <a:lnTo>
                      <a:pt x="113" y="3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" name="Freeform 9"/>
              <p:cNvSpPr>
                <a:spLocks/>
              </p:cNvSpPr>
              <p:nvPr/>
            </p:nvSpPr>
            <p:spPr bwMode="auto">
              <a:xfrm rot="1126489">
                <a:off x="6835316" y="1669232"/>
                <a:ext cx="1297675" cy="1059816"/>
              </a:xfrm>
              <a:custGeom>
                <a:avLst/>
                <a:gdLst/>
                <a:ahLst/>
                <a:cxnLst>
                  <a:cxn ang="0">
                    <a:pos x="963" y="327"/>
                  </a:cxn>
                  <a:cxn ang="0">
                    <a:pos x="961" y="287"/>
                  </a:cxn>
                  <a:cxn ang="0">
                    <a:pos x="937" y="195"/>
                  </a:cxn>
                  <a:cxn ang="0">
                    <a:pos x="888" y="115"/>
                  </a:cxn>
                  <a:cxn ang="0">
                    <a:pos x="818" y="54"/>
                  </a:cxn>
                  <a:cxn ang="0">
                    <a:pos x="732" y="14"/>
                  </a:cxn>
                  <a:cxn ang="0">
                    <a:pos x="634" y="0"/>
                  </a:cxn>
                  <a:cxn ang="0">
                    <a:pos x="554" y="10"/>
                  </a:cxn>
                  <a:cxn ang="0">
                    <a:pos x="482" y="36"/>
                  </a:cxn>
                  <a:cxn ang="0">
                    <a:pos x="418" y="78"/>
                  </a:cxn>
                  <a:cxn ang="0">
                    <a:pos x="367" y="133"/>
                  </a:cxn>
                  <a:cxn ang="0">
                    <a:pos x="329" y="197"/>
                  </a:cxn>
                  <a:cxn ang="0">
                    <a:pos x="298" y="212"/>
                  </a:cxn>
                  <a:cxn ang="0">
                    <a:pos x="263" y="205"/>
                  </a:cxn>
                  <a:cxn ang="0">
                    <a:pos x="226" y="202"/>
                  </a:cxn>
                  <a:cxn ang="0">
                    <a:pos x="159" y="211"/>
                  </a:cxn>
                  <a:cxn ang="0">
                    <a:pos x="100" y="238"/>
                  </a:cxn>
                  <a:cxn ang="0">
                    <a:pos x="52" y="281"/>
                  </a:cxn>
                  <a:cxn ang="0">
                    <a:pos x="18" y="335"/>
                  </a:cxn>
                  <a:cxn ang="0">
                    <a:pos x="1" y="398"/>
                  </a:cxn>
                  <a:cxn ang="0">
                    <a:pos x="4" y="465"/>
                  </a:cxn>
                  <a:cxn ang="0">
                    <a:pos x="27" y="525"/>
                  </a:cxn>
                  <a:cxn ang="0">
                    <a:pos x="67" y="575"/>
                  </a:cxn>
                  <a:cxn ang="0">
                    <a:pos x="119" y="613"/>
                  </a:cxn>
                  <a:cxn ang="0">
                    <a:pos x="181" y="635"/>
                  </a:cxn>
                  <a:cxn ang="0">
                    <a:pos x="232" y="639"/>
                  </a:cxn>
                  <a:cxn ang="0">
                    <a:pos x="248" y="638"/>
                  </a:cxn>
                  <a:cxn ang="0">
                    <a:pos x="264" y="636"/>
                  </a:cxn>
                  <a:cxn ang="0">
                    <a:pos x="293" y="679"/>
                  </a:cxn>
                  <a:cxn ang="0">
                    <a:pos x="350" y="727"/>
                  </a:cxn>
                  <a:cxn ang="0">
                    <a:pos x="426" y="745"/>
                  </a:cxn>
                  <a:cxn ang="0">
                    <a:pos x="485" y="734"/>
                  </a:cxn>
                  <a:cxn ang="0">
                    <a:pos x="535" y="705"/>
                  </a:cxn>
                  <a:cxn ang="0">
                    <a:pos x="560" y="688"/>
                  </a:cxn>
                  <a:cxn ang="0">
                    <a:pos x="558" y="720"/>
                  </a:cxn>
                  <a:cxn ang="0">
                    <a:pos x="577" y="835"/>
                  </a:cxn>
                  <a:cxn ang="0">
                    <a:pos x="626" y="936"/>
                  </a:cxn>
                  <a:cxn ang="0">
                    <a:pos x="703" y="1017"/>
                  </a:cxn>
                  <a:cxn ang="0">
                    <a:pos x="801" y="1075"/>
                  </a:cxn>
                  <a:cxn ang="0">
                    <a:pos x="914" y="1103"/>
                  </a:cxn>
                  <a:cxn ang="0">
                    <a:pos x="1035" y="1098"/>
                  </a:cxn>
                  <a:cxn ang="0">
                    <a:pos x="1145" y="1059"/>
                  </a:cxn>
                  <a:cxn ang="0">
                    <a:pos x="1237" y="992"/>
                  </a:cxn>
                  <a:cxn ang="0">
                    <a:pos x="1305" y="904"/>
                  </a:cxn>
                  <a:cxn ang="0">
                    <a:pos x="1345" y="798"/>
                  </a:cxn>
                  <a:cxn ang="0">
                    <a:pos x="1351" y="682"/>
                  </a:cxn>
                  <a:cxn ang="0">
                    <a:pos x="1323" y="572"/>
                  </a:cxn>
                  <a:cxn ang="0">
                    <a:pos x="1264" y="477"/>
                  </a:cxn>
                  <a:cxn ang="0">
                    <a:pos x="1181" y="402"/>
                  </a:cxn>
                  <a:cxn ang="0">
                    <a:pos x="1078" y="354"/>
                  </a:cxn>
                  <a:cxn ang="0">
                    <a:pos x="962" y="334"/>
                  </a:cxn>
                </a:cxnLst>
                <a:rect l="0" t="0" r="r" b="b"/>
                <a:pathLst>
                  <a:path w="1353" h="1105">
                    <a:moveTo>
                      <a:pt x="962" y="334"/>
                    </a:moveTo>
                    <a:lnTo>
                      <a:pt x="963" y="330"/>
                    </a:lnTo>
                    <a:lnTo>
                      <a:pt x="963" y="327"/>
                    </a:lnTo>
                    <a:lnTo>
                      <a:pt x="963" y="324"/>
                    </a:lnTo>
                    <a:lnTo>
                      <a:pt x="963" y="319"/>
                    </a:lnTo>
                    <a:lnTo>
                      <a:pt x="961" y="287"/>
                    </a:lnTo>
                    <a:lnTo>
                      <a:pt x="956" y="254"/>
                    </a:lnTo>
                    <a:lnTo>
                      <a:pt x="948" y="224"/>
                    </a:lnTo>
                    <a:lnTo>
                      <a:pt x="937" y="195"/>
                    </a:lnTo>
                    <a:lnTo>
                      <a:pt x="923" y="167"/>
                    </a:lnTo>
                    <a:lnTo>
                      <a:pt x="907" y="140"/>
                    </a:lnTo>
                    <a:lnTo>
                      <a:pt x="888" y="115"/>
                    </a:lnTo>
                    <a:lnTo>
                      <a:pt x="867" y="93"/>
                    </a:lnTo>
                    <a:lnTo>
                      <a:pt x="843" y="72"/>
                    </a:lnTo>
                    <a:lnTo>
                      <a:pt x="818" y="54"/>
                    </a:lnTo>
                    <a:lnTo>
                      <a:pt x="791" y="39"/>
                    </a:lnTo>
                    <a:lnTo>
                      <a:pt x="762" y="25"/>
                    </a:lnTo>
                    <a:lnTo>
                      <a:pt x="732" y="14"/>
                    </a:lnTo>
                    <a:lnTo>
                      <a:pt x="701" y="6"/>
                    </a:lnTo>
                    <a:lnTo>
                      <a:pt x="667" y="2"/>
                    </a:lnTo>
                    <a:lnTo>
                      <a:pt x="634" y="0"/>
                    </a:lnTo>
                    <a:lnTo>
                      <a:pt x="607" y="1"/>
                    </a:lnTo>
                    <a:lnTo>
                      <a:pt x="580" y="4"/>
                    </a:lnTo>
                    <a:lnTo>
                      <a:pt x="554" y="10"/>
                    </a:lnTo>
                    <a:lnTo>
                      <a:pt x="529" y="16"/>
                    </a:lnTo>
                    <a:lnTo>
                      <a:pt x="505" y="26"/>
                    </a:lnTo>
                    <a:lnTo>
                      <a:pt x="482" y="36"/>
                    </a:lnTo>
                    <a:lnTo>
                      <a:pt x="459" y="49"/>
                    </a:lnTo>
                    <a:lnTo>
                      <a:pt x="439" y="63"/>
                    </a:lnTo>
                    <a:lnTo>
                      <a:pt x="418" y="78"/>
                    </a:lnTo>
                    <a:lnTo>
                      <a:pt x="400" y="95"/>
                    </a:lnTo>
                    <a:lnTo>
                      <a:pt x="383" y="113"/>
                    </a:lnTo>
                    <a:lnTo>
                      <a:pt x="367" y="133"/>
                    </a:lnTo>
                    <a:lnTo>
                      <a:pt x="353" y="153"/>
                    </a:lnTo>
                    <a:lnTo>
                      <a:pt x="340" y="175"/>
                    </a:lnTo>
                    <a:lnTo>
                      <a:pt x="329" y="197"/>
                    </a:lnTo>
                    <a:lnTo>
                      <a:pt x="320" y="221"/>
                    </a:lnTo>
                    <a:lnTo>
                      <a:pt x="309" y="217"/>
                    </a:lnTo>
                    <a:lnTo>
                      <a:pt x="298" y="212"/>
                    </a:lnTo>
                    <a:lnTo>
                      <a:pt x="287" y="209"/>
                    </a:lnTo>
                    <a:lnTo>
                      <a:pt x="275" y="206"/>
                    </a:lnTo>
                    <a:lnTo>
                      <a:pt x="263" y="205"/>
                    </a:lnTo>
                    <a:lnTo>
                      <a:pt x="251" y="203"/>
                    </a:lnTo>
                    <a:lnTo>
                      <a:pt x="239" y="202"/>
                    </a:lnTo>
                    <a:lnTo>
                      <a:pt x="226" y="202"/>
                    </a:lnTo>
                    <a:lnTo>
                      <a:pt x="204" y="203"/>
                    </a:lnTo>
                    <a:lnTo>
                      <a:pt x="181" y="206"/>
                    </a:lnTo>
                    <a:lnTo>
                      <a:pt x="159" y="211"/>
                    </a:lnTo>
                    <a:lnTo>
                      <a:pt x="138" y="219"/>
                    </a:lnTo>
                    <a:lnTo>
                      <a:pt x="119" y="228"/>
                    </a:lnTo>
                    <a:lnTo>
                      <a:pt x="100" y="238"/>
                    </a:lnTo>
                    <a:lnTo>
                      <a:pt x="82" y="251"/>
                    </a:lnTo>
                    <a:lnTo>
                      <a:pt x="67" y="265"/>
                    </a:lnTo>
                    <a:lnTo>
                      <a:pt x="52" y="281"/>
                    </a:lnTo>
                    <a:lnTo>
                      <a:pt x="39" y="298"/>
                    </a:lnTo>
                    <a:lnTo>
                      <a:pt x="27" y="316"/>
                    </a:lnTo>
                    <a:lnTo>
                      <a:pt x="18" y="335"/>
                    </a:lnTo>
                    <a:lnTo>
                      <a:pt x="10" y="355"/>
                    </a:lnTo>
                    <a:lnTo>
                      <a:pt x="4" y="376"/>
                    </a:lnTo>
                    <a:lnTo>
                      <a:pt x="1" y="398"/>
                    </a:lnTo>
                    <a:lnTo>
                      <a:pt x="0" y="421"/>
                    </a:lnTo>
                    <a:lnTo>
                      <a:pt x="1" y="443"/>
                    </a:lnTo>
                    <a:lnTo>
                      <a:pt x="4" y="465"/>
                    </a:lnTo>
                    <a:lnTo>
                      <a:pt x="10" y="485"/>
                    </a:lnTo>
                    <a:lnTo>
                      <a:pt x="18" y="506"/>
                    </a:lnTo>
                    <a:lnTo>
                      <a:pt x="27" y="525"/>
                    </a:lnTo>
                    <a:lnTo>
                      <a:pt x="39" y="542"/>
                    </a:lnTo>
                    <a:lnTo>
                      <a:pt x="52" y="560"/>
                    </a:lnTo>
                    <a:lnTo>
                      <a:pt x="67" y="575"/>
                    </a:lnTo>
                    <a:lnTo>
                      <a:pt x="82" y="590"/>
                    </a:lnTo>
                    <a:lnTo>
                      <a:pt x="100" y="602"/>
                    </a:lnTo>
                    <a:lnTo>
                      <a:pt x="119" y="613"/>
                    </a:lnTo>
                    <a:lnTo>
                      <a:pt x="138" y="622"/>
                    </a:lnTo>
                    <a:lnTo>
                      <a:pt x="159" y="630"/>
                    </a:lnTo>
                    <a:lnTo>
                      <a:pt x="181" y="635"/>
                    </a:lnTo>
                    <a:lnTo>
                      <a:pt x="204" y="638"/>
                    </a:lnTo>
                    <a:lnTo>
                      <a:pt x="226" y="639"/>
                    </a:lnTo>
                    <a:lnTo>
                      <a:pt x="232" y="639"/>
                    </a:lnTo>
                    <a:lnTo>
                      <a:pt x="237" y="639"/>
                    </a:lnTo>
                    <a:lnTo>
                      <a:pt x="243" y="638"/>
                    </a:lnTo>
                    <a:lnTo>
                      <a:pt x="248" y="638"/>
                    </a:lnTo>
                    <a:lnTo>
                      <a:pt x="253" y="637"/>
                    </a:lnTo>
                    <a:lnTo>
                      <a:pt x="259" y="636"/>
                    </a:lnTo>
                    <a:lnTo>
                      <a:pt x="264" y="636"/>
                    </a:lnTo>
                    <a:lnTo>
                      <a:pt x="269" y="635"/>
                    </a:lnTo>
                    <a:lnTo>
                      <a:pt x="279" y="658"/>
                    </a:lnTo>
                    <a:lnTo>
                      <a:pt x="293" y="679"/>
                    </a:lnTo>
                    <a:lnTo>
                      <a:pt x="309" y="698"/>
                    </a:lnTo>
                    <a:lnTo>
                      <a:pt x="329" y="714"/>
                    </a:lnTo>
                    <a:lnTo>
                      <a:pt x="350" y="727"/>
                    </a:lnTo>
                    <a:lnTo>
                      <a:pt x="374" y="737"/>
                    </a:lnTo>
                    <a:lnTo>
                      <a:pt x="399" y="743"/>
                    </a:lnTo>
                    <a:lnTo>
                      <a:pt x="426" y="745"/>
                    </a:lnTo>
                    <a:lnTo>
                      <a:pt x="446" y="744"/>
                    </a:lnTo>
                    <a:lnTo>
                      <a:pt x="467" y="740"/>
                    </a:lnTo>
                    <a:lnTo>
                      <a:pt x="485" y="734"/>
                    </a:lnTo>
                    <a:lnTo>
                      <a:pt x="503" y="727"/>
                    </a:lnTo>
                    <a:lnTo>
                      <a:pt x="520" y="717"/>
                    </a:lnTo>
                    <a:lnTo>
                      <a:pt x="535" y="705"/>
                    </a:lnTo>
                    <a:lnTo>
                      <a:pt x="549" y="692"/>
                    </a:lnTo>
                    <a:lnTo>
                      <a:pt x="561" y="677"/>
                    </a:lnTo>
                    <a:lnTo>
                      <a:pt x="560" y="688"/>
                    </a:lnTo>
                    <a:lnTo>
                      <a:pt x="558" y="699"/>
                    </a:lnTo>
                    <a:lnTo>
                      <a:pt x="558" y="710"/>
                    </a:lnTo>
                    <a:lnTo>
                      <a:pt x="558" y="720"/>
                    </a:lnTo>
                    <a:lnTo>
                      <a:pt x="561" y="759"/>
                    </a:lnTo>
                    <a:lnTo>
                      <a:pt x="566" y="798"/>
                    </a:lnTo>
                    <a:lnTo>
                      <a:pt x="577" y="835"/>
                    </a:lnTo>
                    <a:lnTo>
                      <a:pt x="590" y="870"/>
                    </a:lnTo>
                    <a:lnTo>
                      <a:pt x="606" y="904"/>
                    </a:lnTo>
                    <a:lnTo>
                      <a:pt x="626" y="936"/>
                    </a:lnTo>
                    <a:lnTo>
                      <a:pt x="649" y="965"/>
                    </a:lnTo>
                    <a:lnTo>
                      <a:pt x="675" y="992"/>
                    </a:lnTo>
                    <a:lnTo>
                      <a:pt x="703" y="1017"/>
                    </a:lnTo>
                    <a:lnTo>
                      <a:pt x="733" y="1040"/>
                    </a:lnTo>
                    <a:lnTo>
                      <a:pt x="767" y="1059"/>
                    </a:lnTo>
                    <a:lnTo>
                      <a:pt x="801" y="1075"/>
                    </a:lnTo>
                    <a:lnTo>
                      <a:pt x="838" y="1088"/>
                    </a:lnTo>
                    <a:lnTo>
                      <a:pt x="876" y="1098"/>
                    </a:lnTo>
                    <a:lnTo>
                      <a:pt x="914" y="1103"/>
                    </a:lnTo>
                    <a:lnTo>
                      <a:pt x="955" y="1105"/>
                    </a:lnTo>
                    <a:lnTo>
                      <a:pt x="996" y="1103"/>
                    </a:lnTo>
                    <a:lnTo>
                      <a:pt x="1035" y="1098"/>
                    </a:lnTo>
                    <a:lnTo>
                      <a:pt x="1073" y="1088"/>
                    </a:lnTo>
                    <a:lnTo>
                      <a:pt x="1110" y="1075"/>
                    </a:lnTo>
                    <a:lnTo>
                      <a:pt x="1145" y="1059"/>
                    </a:lnTo>
                    <a:lnTo>
                      <a:pt x="1177" y="1040"/>
                    </a:lnTo>
                    <a:lnTo>
                      <a:pt x="1208" y="1017"/>
                    </a:lnTo>
                    <a:lnTo>
                      <a:pt x="1237" y="992"/>
                    </a:lnTo>
                    <a:lnTo>
                      <a:pt x="1262" y="965"/>
                    </a:lnTo>
                    <a:lnTo>
                      <a:pt x="1285" y="936"/>
                    </a:lnTo>
                    <a:lnTo>
                      <a:pt x="1305" y="904"/>
                    </a:lnTo>
                    <a:lnTo>
                      <a:pt x="1322" y="870"/>
                    </a:lnTo>
                    <a:lnTo>
                      <a:pt x="1335" y="835"/>
                    </a:lnTo>
                    <a:lnTo>
                      <a:pt x="1345" y="798"/>
                    </a:lnTo>
                    <a:lnTo>
                      <a:pt x="1351" y="759"/>
                    </a:lnTo>
                    <a:lnTo>
                      <a:pt x="1353" y="720"/>
                    </a:lnTo>
                    <a:lnTo>
                      <a:pt x="1351" y="682"/>
                    </a:lnTo>
                    <a:lnTo>
                      <a:pt x="1346" y="644"/>
                    </a:lnTo>
                    <a:lnTo>
                      <a:pt x="1336" y="607"/>
                    </a:lnTo>
                    <a:lnTo>
                      <a:pt x="1323" y="572"/>
                    </a:lnTo>
                    <a:lnTo>
                      <a:pt x="1306" y="538"/>
                    </a:lnTo>
                    <a:lnTo>
                      <a:pt x="1286" y="507"/>
                    </a:lnTo>
                    <a:lnTo>
                      <a:pt x="1264" y="477"/>
                    </a:lnTo>
                    <a:lnTo>
                      <a:pt x="1239" y="450"/>
                    </a:lnTo>
                    <a:lnTo>
                      <a:pt x="1211" y="425"/>
                    </a:lnTo>
                    <a:lnTo>
                      <a:pt x="1181" y="402"/>
                    </a:lnTo>
                    <a:lnTo>
                      <a:pt x="1148" y="383"/>
                    </a:lnTo>
                    <a:lnTo>
                      <a:pt x="1115" y="367"/>
                    </a:lnTo>
                    <a:lnTo>
                      <a:pt x="1078" y="354"/>
                    </a:lnTo>
                    <a:lnTo>
                      <a:pt x="1041" y="343"/>
                    </a:lnTo>
                    <a:lnTo>
                      <a:pt x="1002" y="338"/>
                    </a:lnTo>
                    <a:lnTo>
                      <a:pt x="962" y="334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" name="Freeform 10"/>
              <p:cNvSpPr>
                <a:spLocks/>
              </p:cNvSpPr>
              <p:nvPr/>
            </p:nvSpPr>
            <p:spPr bwMode="auto">
              <a:xfrm rot="1126489">
                <a:off x="6120438" y="2103624"/>
                <a:ext cx="1087630" cy="625339"/>
              </a:xfrm>
              <a:custGeom>
                <a:avLst/>
                <a:gdLst/>
                <a:ahLst/>
                <a:cxnLst>
                  <a:cxn ang="0">
                    <a:pos x="832" y="197"/>
                  </a:cxn>
                  <a:cxn ang="0">
                    <a:pos x="799" y="186"/>
                  </a:cxn>
                  <a:cxn ang="0">
                    <a:pos x="768" y="175"/>
                  </a:cxn>
                  <a:cxn ang="0">
                    <a:pos x="739" y="165"/>
                  </a:cxn>
                  <a:cxn ang="0">
                    <a:pos x="712" y="156"/>
                  </a:cxn>
                  <a:cxn ang="0">
                    <a:pos x="688" y="148"/>
                  </a:cxn>
                  <a:cxn ang="0">
                    <a:pos x="669" y="142"/>
                  </a:cxn>
                  <a:cxn ang="0">
                    <a:pos x="654" y="138"/>
                  </a:cxn>
                  <a:cxn ang="0">
                    <a:pos x="678" y="9"/>
                  </a:cxn>
                  <a:cxn ang="0">
                    <a:pos x="435" y="2"/>
                  </a:cxn>
                  <a:cxn ang="0">
                    <a:pos x="433" y="134"/>
                  </a:cxn>
                  <a:cxn ang="0">
                    <a:pos x="418" y="138"/>
                  </a:cxn>
                  <a:cxn ang="0">
                    <a:pos x="397" y="143"/>
                  </a:cxn>
                  <a:cxn ang="0">
                    <a:pos x="373" y="150"/>
                  </a:cxn>
                  <a:cxn ang="0">
                    <a:pos x="345" y="159"/>
                  </a:cxn>
                  <a:cxn ang="0">
                    <a:pos x="316" y="167"/>
                  </a:cxn>
                  <a:cxn ang="0">
                    <a:pos x="284" y="177"/>
                  </a:cxn>
                  <a:cxn ang="0">
                    <a:pos x="251" y="189"/>
                  </a:cxn>
                  <a:cxn ang="0">
                    <a:pos x="207" y="204"/>
                  </a:cxn>
                  <a:cxn ang="0">
                    <a:pos x="159" y="222"/>
                  </a:cxn>
                  <a:cxn ang="0">
                    <a:pos x="115" y="241"/>
                  </a:cxn>
                  <a:cxn ang="0">
                    <a:pos x="78" y="257"/>
                  </a:cxn>
                  <a:cxn ang="0">
                    <a:pos x="47" y="274"/>
                  </a:cxn>
                  <a:cxn ang="0">
                    <a:pos x="24" y="290"/>
                  </a:cxn>
                  <a:cxn ang="0">
                    <a:pos x="8" y="305"/>
                  </a:cxn>
                  <a:cxn ang="0">
                    <a:pos x="0" y="320"/>
                  </a:cxn>
                  <a:cxn ang="0">
                    <a:pos x="6" y="345"/>
                  </a:cxn>
                  <a:cxn ang="0">
                    <a:pos x="35" y="388"/>
                  </a:cxn>
                  <a:cxn ang="0">
                    <a:pos x="82" y="438"/>
                  </a:cxn>
                  <a:cxn ang="0">
                    <a:pos x="141" y="491"/>
                  </a:cxn>
                  <a:cxn ang="0">
                    <a:pos x="202" y="540"/>
                  </a:cxn>
                  <a:cxn ang="0">
                    <a:pos x="259" y="585"/>
                  </a:cxn>
                  <a:cxn ang="0">
                    <a:pos x="304" y="618"/>
                  </a:cxn>
                  <a:cxn ang="0">
                    <a:pos x="331" y="637"/>
                  </a:cxn>
                  <a:cxn ang="0">
                    <a:pos x="802" y="652"/>
                  </a:cxn>
                  <a:cxn ang="0">
                    <a:pos x="824" y="635"/>
                  </a:cxn>
                  <a:cxn ang="0">
                    <a:pos x="866" y="603"/>
                  </a:cxn>
                  <a:cxn ang="0">
                    <a:pos x="920" y="562"/>
                  </a:cxn>
                  <a:cxn ang="0">
                    <a:pos x="981" y="513"/>
                  </a:cxn>
                  <a:cxn ang="0">
                    <a:pos x="1039" y="463"/>
                  </a:cxn>
                  <a:cxn ang="0">
                    <a:pos x="1088" y="414"/>
                  </a:cxn>
                  <a:cxn ang="0">
                    <a:pos x="1122" y="371"/>
                  </a:cxn>
                  <a:cxn ang="0">
                    <a:pos x="1134" y="336"/>
                  </a:cxn>
                  <a:cxn ang="0">
                    <a:pos x="1129" y="330"/>
                  </a:cxn>
                  <a:cxn ang="0">
                    <a:pos x="1119" y="321"/>
                  </a:cxn>
                  <a:cxn ang="0">
                    <a:pos x="1098" y="311"/>
                  </a:cxn>
                  <a:cxn ang="0">
                    <a:pos x="1070" y="296"/>
                  </a:cxn>
                  <a:cxn ang="0">
                    <a:pos x="1031" y="278"/>
                  </a:cxn>
                  <a:cxn ang="0">
                    <a:pos x="982" y="257"/>
                  </a:cxn>
                  <a:cxn ang="0">
                    <a:pos x="921" y="232"/>
                  </a:cxn>
                  <a:cxn ang="0">
                    <a:pos x="848" y="204"/>
                  </a:cxn>
                </a:cxnLst>
                <a:rect l="0" t="0" r="r" b="b"/>
                <a:pathLst>
                  <a:path w="1134" h="652">
                    <a:moveTo>
                      <a:pt x="848" y="204"/>
                    </a:moveTo>
                    <a:lnTo>
                      <a:pt x="832" y="197"/>
                    </a:lnTo>
                    <a:lnTo>
                      <a:pt x="816" y="192"/>
                    </a:lnTo>
                    <a:lnTo>
                      <a:pt x="799" y="186"/>
                    </a:lnTo>
                    <a:lnTo>
                      <a:pt x="783" y="180"/>
                    </a:lnTo>
                    <a:lnTo>
                      <a:pt x="768" y="175"/>
                    </a:lnTo>
                    <a:lnTo>
                      <a:pt x="753" y="169"/>
                    </a:lnTo>
                    <a:lnTo>
                      <a:pt x="739" y="165"/>
                    </a:lnTo>
                    <a:lnTo>
                      <a:pt x="725" y="160"/>
                    </a:lnTo>
                    <a:lnTo>
                      <a:pt x="712" y="156"/>
                    </a:lnTo>
                    <a:lnTo>
                      <a:pt x="699" y="152"/>
                    </a:lnTo>
                    <a:lnTo>
                      <a:pt x="688" y="148"/>
                    </a:lnTo>
                    <a:lnTo>
                      <a:pt x="678" y="145"/>
                    </a:lnTo>
                    <a:lnTo>
                      <a:pt x="669" y="142"/>
                    </a:lnTo>
                    <a:lnTo>
                      <a:pt x="660" y="139"/>
                    </a:lnTo>
                    <a:lnTo>
                      <a:pt x="654" y="138"/>
                    </a:lnTo>
                    <a:lnTo>
                      <a:pt x="648" y="136"/>
                    </a:lnTo>
                    <a:lnTo>
                      <a:pt x="678" y="9"/>
                    </a:lnTo>
                    <a:lnTo>
                      <a:pt x="640" y="0"/>
                    </a:lnTo>
                    <a:lnTo>
                      <a:pt x="435" y="2"/>
                    </a:lnTo>
                    <a:lnTo>
                      <a:pt x="438" y="133"/>
                    </a:lnTo>
                    <a:lnTo>
                      <a:pt x="433" y="134"/>
                    </a:lnTo>
                    <a:lnTo>
                      <a:pt x="426" y="136"/>
                    </a:lnTo>
                    <a:lnTo>
                      <a:pt x="418" y="138"/>
                    </a:lnTo>
                    <a:lnTo>
                      <a:pt x="408" y="140"/>
                    </a:lnTo>
                    <a:lnTo>
                      <a:pt x="397" y="143"/>
                    </a:lnTo>
                    <a:lnTo>
                      <a:pt x="386" y="147"/>
                    </a:lnTo>
                    <a:lnTo>
                      <a:pt x="373" y="150"/>
                    </a:lnTo>
                    <a:lnTo>
                      <a:pt x="361" y="154"/>
                    </a:lnTo>
                    <a:lnTo>
                      <a:pt x="345" y="159"/>
                    </a:lnTo>
                    <a:lnTo>
                      <a:pt x="331" y="163"/>
                    </a:lnTo>
                    <a:lnTo>
                      <a:pt x="316" y="167"/>
                    </a:lnTo>
                    <a:lnTo>
                      <a:pt x="300" y="173"/>
                    </a:lnTo>
                    <a:lnTo>
                      <a:pt x="284" y="177"/>
                    </a:lnTo>
                    <a:lnTo>
                      <a:pt x="268" y="182"/>
                    </a:lnTo>
                    <a:lnTo>
                      <a:pt x="251" y="189"/>
                    </a:lnTo>
                    <a:lnTo>
                      <a:pt x="234" y="194"/>
                    </a:lnTo>
                    <a:lnTo>
                      <a:pt x="207" y="204"/>
                    </a:lnTo>
                    <a:lnTo>
                      <a:pt x="183" y="214"/>
                    </a:lnTo>
                    <a:lnTo>
                      <a:pt x="159" y="222"/>
                    </a:lnTo>
                    <a:lnTo>
                      <a:pt x="136" y="231"/>
                    </a:lnTo>
                    <a:lnTo>
                      <a:pt x="115" y="241"/>
                    </a:lnTo>
                    <a:lnTo>
                      <a:pt x="95" y="249"/>
                    </a:lnTo>
                    <a:lnTo>
                      <a:pt x="78" y="257"/>
                    </a:lnTo>
                    <a:lnTo>
                      <a:pt x="62" y="265"/>
                    </a:lnTo>
                    <a:lnTo>
                      <a:pt x="47" y="274"/>
                    </a:lnTo>
                    <a:lnTo>
                      <a:pt x="35" y="281"/>
                    </a:lnTo>
                    <a:lnTo>
                      <a:pt x="24" y="290"/>
                    </a:lnTo>
                    <a:lnTo>
                      <a:pt x="14" y="298"/>
                    </a:lnTo>
                    <a:lnTo>
                      <a:pt x="8" y="305"/>
                    </a:lnTo>
                    <a:lnTo>
                      <a:pt x="4" y="313"/>
                    </a:lnTo>
                    <a:lnTo>
                      <a:pt x="0" y="320"/>
                    </a:lnTo>
                    <a:lnTo>
                      <a:pt x="0" y="328"/>
                    </a:lnTo>
                    <a:lnTo>
                      <a:pt x="6" y="345"/>
                    </a:lnTo>
                    <a:lnTo>
                      <a:pt x="18" y="366"/>
                    </a:lnTo>
                    <a:lnTo>
                      <a:pt x="35" y="388"/>
                    </a:lnTo>
                    <a:lnTo>
                      <a:pt x="58" y="413"/>
                    </a:lnTo>
                    <a:lnTo>
                      <a:pt x="82" y="438"/>
                    </a:lnTo>
                    <a:lnTo>
                      <a:pt x="110" y="465"/>
                    </a:lnTo>
                    <a:lnTo>
                      <a:pt x="141" y="491"/>
                    </a:lnTo>
                    <a:lnTo>
                      <a:pt x="172" y="515"/>
                    </a:lnTo>
                    <a:lnTo>
                      <a:pt x="202" y="540"/>
                    </a:lnTo>
                    <a:lnTo>
                      <a:pt x="232" y="564"/>
                    </a:lnTo>
                    <a:lnTo>
                      <a:pt x="259" y="585"/>
                    </a:lnTo>
                    <a:lnTo>
                      <a:pt x="284" y="603"/>
                    </a:lnTo>
                    <a:lnTo>
                      <a:pt x="304" y="618"/>
                    </a:lnTo>
                    <a:lnTo>
                      <a:pt x="321" y="630"/>
                    </a:lnTo>
                    <a:lnTo>
                      <a:pt x="331" y="637"/>
                    </a:lnTo>
                    <a:lnTo>
                      <a:pt x="335" y="640"/>
                    </a:lnTo>
                    <a:lnTo>
                      <a:pt x="802" y="652"/>
                    </a:lnTo>
                    <a:lnTo>
                      <a:pt x="810" y="646"/>
                    </a:lnTo>
                    <a:lnTo>
                      <a:pt x="824" y="635"/>
                    </a:lnTo>
                    <a:lnTo>
                      <a:pt x="844" y="620"/>
                    </a:lnTo>
                    <a:lnTo>
                      <a:pt x="866" y="603"/>
                    </a:lnTo>
                    <a:lnTo>
                      <a:pt x="892" y="583"/>
                    </a:lnTo>
                    <a:lnTo>
                      <a:pt x="920" y="562"/>
                    </a:lnTo>
                    <a:lnTo>
                      <a:pt x="950" y="538"/>
                    </a:lnTo>
                    <a:lnTo>
                      <a:pt x="981" y="513"/>
                    </a:lnTo>
                    <a:lnTo>
                      <a:pt x="1010" y="489"/>
                    </a:lnTo>
                    <a:lnTo>
                      <a:pt x="1039" y="463"/>
                    </a:lnTo>
                    <a:lnTo>
                      <a:pt x="1065" y="438"/>
                    </a:lnTo>
                    <a:lnTo>
                      <a:pt x="1088" y="414"/>
                    </a:lnTo>
                    <a:lnTo>
                      <a:pt x="1108" y="391"/>
                    </a:lnTo>
                    <a:lnTo>
                      <a:pt x="1122" y="371"/>
                    </a:lnTo>
                    <a:lnTo>
                      <a:pt x="1132" y="353"/>
                    </a:lnTo>
                    <a:lnTo>
                      <a:pt x="1134" y="336"/>
                    </a:lnTo>
                    <a:lnTo>
                      <a:pt x="1133" y="333"/>
                    </a:lnTo>
                    <a:lnTo>
                      <a:pt x="1129" y="330"/>
                    </a:lnTo>
                    <a:lnTo>
                      <a:pt x="1125" y="327"/>
                    </a:lnTo>
                    <a:lnTo>
                      <a:pt x="1119" y="321"/>
                    </a:lnTo>
                    <a:lnTo>
                      <a:pt x="1110" y="316"/>
                    </a:lnTo>
                    <a:lnTo>
                      <a:pt x="1098" y="311"/>
                    </a:lnTo>
                    <a:lnTo>
                      <a:pt x="1085" y="303"/>
                    </a:lnTo>
                    <a:lnTo>
                      <a:pt x="1070" y="296"/>
                    </a:lnTo>
                    <a:lnTo>
                      <a:pt x="1052" y="287"/>
                    </a:lnTo>
                    <a:lnTo>
                      <a:pt x="1031" y="278"/>
                    </a:lnTo>
                    <a:lnTo>
                      <a:pt x="1008" y="267"/>
                    </a:lnTo>
                    <a:lnTo>
                      <a:pt x="982" y="257"/>
                    </a:lnTo>
                    <a:lnTo>
                      <a:pt x="953" y="245"/>
                    </a:lnTo>
                    <a:lnTo>
                      <a:pt x="921" y="232"/>
                    </a:lnTo>
                    <a:lnTo>
                      <a:pt x="886" y="219"/>
                    </a:lnTo>
                    <a:lnTo>
                      <a:pt x="848" y="20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" name="Freeform 11"/>
              <p:cNvSpPr>
                <a:spLocks/>
              </p:cNvSpPr>
              <p:nvPr/>
            </p:nvSpPr>
            <p:spPr bwMode="auto">
              <a:xfrm rot="1126489">
                <a:off x="6754562" y="1806337"/>
                <a:ext cx="87279" cy="285814"/>
              </a:xfrm>
              <a:custGeom>
                <a:avLst/>
                <a:gdLst/>
                <a:ahLst/>
                <a:cxnLst>
                  <a:cxn ang="0">
                    <a:pos x="79" y="298"/>
                  </a:cxn>
                  <a:cxn ang="0">
                    <a:pos x="77" y="244"/>
                  </a:cxn>
                  <a:cxn ang="0">
                    <a:pos x="81" y="144"/>
                  </a:cxn>
                  <a:cxn ang="0">
                    <a:pos x="88" y="48"/>
                  </a:cxn>
                  <a:cxn ang="0">
                    <a:pos x="91" y="4"/>
                  </a:cxn>
                  <a:cxn ang="0">
                    <a:pos x="0" y="0"/>
                  </a:cxn>
                  <a:cxn ang="0">
                    <a:pos x="39" y="297"/>
                  </a:cxn>
                  <a:cxn ang="0">
                    <a:pos x="79" y="298"/>
                  </a:cxn>
                </a:cxnLst>
                <a:rect l="0" t="0" r="r" b="b"/>
                <a:pathLst>
                  <a:path w="91" h="298">
                    <a:moveTo>
                      <a:pt x="79" y="298"/>
                    </a:moveTo>
                    <a:lnTo>
                      <a:pt x="77" y="244"/>
                    </a:lnTo>
                    <a:lnTo>
                      <a:pt x="81" y="144"/>
                    </a:lnTo>
                    <a:lnTo>
                      <a:pt x="88" y="48"/>
                    </a:lnTo>
                    <a:lnTo>
                      <a:pt x="91" y="4"/>
                    </a:lnTo>
                    <a:lnTo>
                      <a:pt x="0" y="0"/>
                    </a:lnTo>
                    <a:lnTo>
                      <a:pt x="39" y="297"/>
                    </a:lnTo>
                    <a:lnTo>
                      <a:pt x="79" y="29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" name="Freeform 12"/>
              <p:cNvSpPr>
                <a:spLocks/>
              </p:cNvSpPr>
              <p:nvPr/>
            </p:nvSpPr>
            <p:spPr bwMode="auto">
              <a:xfrm rot="1126489">
                <a:off x="6165606" y="2103027"/>
                <a:ext cx="977332" cy="616707"/>
              </a:xfrm>
              <a:custGeom>
                <a:avLst/>
                <a:gdLst/>
                <a:ahLst/>
                <a:cxnLst>
                  <a:cxn ang="0">
                    <a:pos x="604" y="138"/>
                  </a:cxn>
                  <a:cxn ang="0">
                    <a:pos x="621" y="146"/>
                  </a:cxn>
                  <a:cxn ang="0">
                    <a:pos x="668" y="164"/>
                  </a:cxn>
                  <a:cxn ang="0">
                    <a:pos x="734" y="192"/>
                  </a:cxn>
                  <a:cxn ang="0">
                    <a:pos x="811" y="225"/>
                  </a:cxn>
                  <a:cxn ang="0">
                    <a:pos x="886" y="259"/>
                  </a:cxn>
                  <a:cxn ang="0">
                    <a:pos x="953" y="290"/>
                  </a:cxn>
                  <a:cxn ang="0">
                    <a:pos x="1000" y="316"/>
                  </a:cxn>
                  <a:cxn ang="0">
                    <a:pos x="1019" y="333"/>
                  </a:cxn>
                  <a:cxn ang="0">
                    <a:pos x="1007" y="368"/>
                  </a:cxn>
                  <a:cxn ang="0">
                    <a:pos x="973" y="413"/>
                  </a:cxn>
                  <a:cxn ang="0">
                    <a:pos x="925" y="464"/>
                  </a:cxn>
                  <a:cxn ang="0">
                    <a:pos x="868" y="516"/>
                  </a:cxn>
                  <a:cxn ang="0">
                    <a:pos x="812" y="564"/>
                  </a:cxn>
                  <a:cxn ang="0">
                    <a:pos x="762" y="605"/>
                  </a:cxn>
                  <a:cxn ang="0">
                    <a:pos x="726" y="632"/>
                  </a:cxn>
                  <a:cxn ang="0">
                    <a:pos x="714" y="643"/>
                  </a:cxn>
                  <a:cxn ang="0">
                    <a:pos x="296" y="627"/>
                  </a:cxn>
                  <a:cxn ang="0">
                    <a:pos x="272" y="608"/>
                  </a:cxn>
                  <a:cxn ang="0">
                    <a:pos x="233" y="575"/>
                  </a:cxn>
                  <a:cxn ang="0">
                    <a:pos x="181" y="532"/>
                  </a:cxn>
                  <a:cxn ang="0">
                    <a:pos x="126" y="482"/>
                  </a:cxn>
                  <a:cxn ang="0">
                    <a:pos x="74" y="432"/>
                  </a:cxn>
                  <a:cxn ang="0">
                    <a:pos x="31" y="383"/>
                  </a:cxn>
                  <a:cxn ang="0">
                    <a:pos x="5" y="341"/>
                  </a:cxn>
                  <a:cxn ang="0">
                    <a:pos x="3" y="309"/>
                  </a:cxn>
                  <a:cxn ang="0">
                    <a:pos x="34" y="280"/>
                  </a:cxn>
                  <a:cxn ang="0">
                    <a:pos x="90" y="254"/>
                  </a:cxn>
                  <a:cxn ang="0">
                    <a:pos x="162" y="231"/>
                  </a:cxn>
                  <a:cxn ang="0">
                    <a:pos x="240" y="213"/>
                  </a:cxn>
                  <a:cxn ang="0">
                    <a:pos x="313" y="198"/>
                  </a:cxn>
                  <a:cxn ang="0">
                    <a:pos x="372" y="188"/>
                  </a:cxn>
                  <a:cxn ang="0">
                    <a:pos x="406" y="183"/>
                  </a:cxn>
                  <a:cxn ang="0">
                    <a:pos x="431" y="0"/>
                  </a:cxn>
                </a:cxnLst>
                <a:rect l="0" t="0" r="r" b="b"/>
                <a:pathLst>
                  <a:path w="1019" h="643">
                    <a:moveTo>
                      <a:pt x="586" y="6"/>
                    </a:moveTo>
                    <a:lnTo>
                      <a:pt x="604" y="138"/>
                    </a:lnTo>
                    <a:lnTo>
                      <a:pt x="608" y="140"/>
                    </a:lnTo>
                    <a:lnTo>
                      <a:pt x="621" y="146"/>
                    </a:lnTo>
                    <a:lnTo>
                      <a:pt x="641" y="153"/>
                    </a:lnTo>
                    <a:lnTo>
                      <a:pt x="668" y="164"/>
                    </a:lnTo>
                    <a:lnTo>
                      <a:pt x="700" y="178"/>
                    </a:lnTo>
                    <a:lnTo>
                      <a:pt x="734" y="192"/>
                    </a:lnTo>
                    <a:lnTo>
                      <a:pt x="772" y="208"/>
                    </a:lnTo>
                    <a:lnTo>
                      <a:pt x="811" y="225"/>
                    </a:lnTo>
                    <a:lnTo>
                      <a:pt x="849" y="242"/>
                    </a:lnTo>
                    <a:lnTo>
                      <a:pt x="886" y="259"/>
                    </a:lnTo>
                    <a:lnTo>
                      <a:pt x="922" y="275"/>
                    </a:lnTo>
                    <a:lnTo>
                      <a:pt x="953" y="290"/>
                    </a:lnTo>
                    <a:lnTo>
                      <a:pt x="980" y="304"/>
                    </a:lnTo>
                    <a:lnTo>
                      <a:pt x="1000" y="316"/>
                    </a:lnTo>
                    <a:lnTo>
                      <a:pt x="1013" y="327"/>
                    </a:lnTo>
                    <a:lnTo>
                      <a:pt x="1019" y="333"/>
                    </a:lnTo>
                    <a:lnTo>
                      <a:pt x="1017" y="350"/>
                    </a:lnTo>
                    <a:lnTo>
                      <a:pt x="1007" y="368"/>
                    </a:lnTo>
                    <a:lnTo>
                      <a:pt x="993" y="390"/>
                    </a:lnTo>
                    <a:lnTo>
                      <a:pt x="973" y="413"/>
                    </a:lnTo>
                    <a:lnTo>
                      <a:pt x="951" y="438"/>
                    </a:lnTo>
                    <a:lnTo>
                      <a:pt x="925" y="464"/>
                    </a:lnTo>
                    <a:lnTo>
                      <a:pt x="897" y="490"/>
                    </a:lnTo>
                    <a:lnTo>
                      <a:pt x="868" y="516"/>
                    </a:lnTo>
                    <a:lnTo>
                      <a:pt x="840" y="542"/>
                    </a:lnTo>
                    <a:lnTo>
                      <a:pt x="812" y="564"/>
                    </a:lnTo>
                    <a:lnTo>
                      <a:pt x="786" y="586"/>
                    </a:lnTo>
                    <a:lnTo>
                      <a:pt x="762" y="605"/>
                    </a:lnTo>
                    <a:lnTo>
                      <a:pt x="743" y="620"/>
                    </a:lnTo>
                    <a:lnTo>
                      <a:pt x="726" y="632"/>
                    </a:lnTo>
                    <a:lnTo>
                      <a:pt x="717" y="641"/>
                    </a:lnTo>
                    <a:lnTo>
                      <a:pt x="714" y="643"/>
                    </a:lnTo>
                    <a:lnTo>
                      <a:pt x="299" y="629"/>
                    </a:lnTo>
                    <a:lnTo>
                      <a:pt x="296" y="627"/>
                    </a:lnTo>
                    <a:lnTo>
                      <a:pt x="286" y="619"/>
                    </a:lnTo>
                    <a:lnTo>
                      <a:pt x="272" y="608"/>
                    </a:lnTo>
                    <a:lnTo>
                      <a:pt x="254" y="593"/>
                    </a:lnTo>
                    <a:lnTo>
                      <a:pt x="233" y="575"/>
                    </a:lnTo>
                    <a:lnTo>
                      <a:pt x="208" y="555"/>
                    </a:lnTo>
                    <a:lnTo>
                      <a:pt x="181" y="532"/>
                    </a:lnTo>
                    <a:lnTo>
                      <a:pt x="154" y="508"/>
                    </a:lnTo>
                    <a:lnTo>
                      <a:pt x="126" y="482"/>
                    </a:lnTo>
                    <a:lnTo>
                      <a:pt x="99" y="457"/>
                    </a:lnTo>
                    <a:lnTo>
                      <a:pt x="74" y="432"/>
                    </a:lnTo>
                    <a:lnTo>
                      <a:pt x="51" y="407"/>
                    </a:lnTo>
                    <a:lnTo>
                      <a:pt x="31" y="383"/>
                    </a:lnTo>
                    <a:lnTo>
                      <a:pt x="16" y="362"/>
                    </a:lnTo>
                    <a:lnTo>
                      <a:pt x="5" y="341"/>
                    </a:lnTo>
                    <a:lnTo>
                      <a:pt x="0" y="324"/>
                    </a:lnTo>
                    <a:lnTo>
                      <a:pt x="3" y="309"/>
                    </a:lnTo>
                    <a:lnTo>
                      <a:pt x="15" y="294"/>
                    </a:lnTo>
                    <a:lnTo>
                      <a:pt x="34" y="280"/>
                    </a:lnTo>
                    <a:lnTo>
                      <a:pt x="60" y="267"/>
                    </a:lnTo>
                    <a:lnTo>
                      <a:pt x="90" y="254"/>
                    </a:lnTo>
                    <a:lnTo>
                      <a:pt x="126" y="242"/>
                    </a:lnTo>
                    <a:lnTo>
                      <a:pt x="162" y="231"/>
                    </a:lnTo>
                    <a:lnTo>
                      <a:pt x="201" y="221"/>
                    </a:lnTo>
                    <a:lnTo>
                      <a:pt x="240" y="213"/>
                    </a:lnTo>
                    <a:lnTo>
                      <a:pt x="278" y="204"/>
                    </a:lnTo>
                    <a:lnTo>
                      <a:pt x="313" y="198"/>
                    </a:lnTo>
                    <a:lnTo>
                      <a:pt x="345" y="192"/>
                    </a:lnTo>
                    <a:lnTo>
                      <a:pt x="372" y="188"/>
                    </a:lnTo>
                    <a:lnTo>
                      <a:pt x="392" y="185"/>
                    </a:lnTo>
                    <a:lnTo>
                      <a:pt x="406" y="183"/>
                    </a:lnTo>
                    <a:lnTo>
                      <a:pt x="411" y="181"/>
                    </a:lnTo>
                    <a:lnTo>
                      <a:pt x="431" y="0"/>
                    </a:lnTo>
                    <a:lnTo>
                      <a:pt x="586" y="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5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5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" name="Freeform 13"/>
              <p:cNvSpPr>
                <a:spLocks/>
              </p:cNvSpPr>
              <p:nvPr/>
            </p:nvSpPr>
            <p:spPr bwMode="auto">
              <a:xfrm rot="1126489">
                <a:off x="6729206" y="2338743"/>
                <a:ext cx="339525" cy="16880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54" y="166"/>
                  </a:cxn>
                  <a:cxn ang="0">
                    <a:pos x="253" y="176"/>
                  </a:cxn>
                  <a:cxn ang="0">
                    <a:pos x="0" y="0"/>
                  </a:cxn>
                </a:cxnLst>
                <a:rect l="0" t="0" r="r" b="b"/>
                <a:pathLst>
                  <a:path w="354" h="176">
                    <a:moveTo>
                      <a:pt x="0" y="0"/>
                    </a:moveTo>
                    <a:lnTo>
                      <a:pt x="354" y="166"/>
                    </a:lnTo>
                    <a:lnTo>
                      <a:pt x="253" y="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E2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" name="Freeform 14"/>
              <p:cNvSpPr>
                <a:spLocks/>
              </p:cNvSpPr>
              <p:nvPr/>
            </p:nvSpPr>
            <p:spPr bwMode="auto">
              <a:xfrm rot="1126489">
                <a:off x="6660602" y="2284984"/>
                <a:ext cx="97829" cy="187026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102" y="195"/>
                  </a:cxn>
                  <a:cxn ang="0">
                    <a:pos x="0" y="185"/>
                  </a:cxn>
                  <a:cxn ang="0">
                    <a:pos x="30" y="0"/>
                  </a:cxn>
                </a:cxnLst>
                <a:rect l="0" t="0" r="r" b="b"/>
                <a:pathLst>
                  <a:path w="102" h="195">
                    <a:moveTo>
                      <a:pt x="30" y="0"/>
                    </a:moveTo>
                    <a:lnTo>
                      <a:pt x="102" y="195"/>
                    </a:lnTo>
                    <a:lnTo>
                      <a:pt x="0" y="185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FFE2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" name="Freeform 15"/>
              <p:cNvSpPr>
                <a:spLocks/>
              </p:cNvSpPr>
              <p:nvPr/>
            </p:nvSpPr>
            <p:spPr bwMode="auto">
              <a:xfrm rot="1126489">
                <a:off x="6463406" y="2240885"/>
                <a:ext cx="179354" cy="149621"/>
              </a:xfrm>
              <a:custGeom>
                <a:avLst/>
                <a:gdLst/>
                <a:ahLst/>
                <a:cxnLst>
                  <a:cxn ang="0">
                    <a:pos x="187" y="0"/>
                  </a:cxn>
                  <a:cxn ang="0">
                    <a:pos x="81" y="156"/>
                  </a:cxn>
                  <a:cxn ang="0">
                    <a:pos x="0" y="150"/>
                  </a:cxn>
                  <a:cxn ang="0">
                    <a:pos x="187" y="0"/>
                  </a:cxn>
                </a:cxnLst>
                <a:rect l="0" t="0" r="r" b="b"/>
                <a:pathLst>
                  <a:path w="187" h="156">
                    <a:moveTo>
                      <a:pt x="187" y="0"/>
                    </a:moveTo>
                    <a:lnTo>
                      <a:pt x="81" y="156"/>
                    </a:lnTo>
                    <a:lnTo>
                      <a:pt x="0" y="150"/>
                    </a:lnTo>
                    <a:lnTo>
                      <a:pt x="187" y="0"/>
                    </a:lnTo>
                    <a:close/>
                  </a:path>
                </a:pathLst>
              </a:custGeom>
              <a:solidFill>
                <a:srgbClr val="FFE2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2" name="Freeform 16"/>
              <p:cNvSpPr>
                <a:spLocks/>
              </p:cNvSpPr>
              <p:nvPr/>
            </p:nvSpPr>
            <p:spPr bwMode="auto">
              <a:xfrm rot="1126489">
                <a:off x="6251496" y="2189125"/>
                <a:ext cx="360625" cy="135234"/>
              </a:xfrm>
              <a:custGeom>
                <a:avLst/>
                <a:gdLst/>
                <a:ahLst/>
                <a:cxnLst>
                  <a:cxn ang="0">
                    <a:pos x="376" y="0"/>
                  </a:cxn>
                  <a:cxn ang="0">
                    <a:pos x="77" y="141"/>
                  </a:cxn>
                  <a:cxn ang="0">
                    <a:pos x="0" y="126"/>
                  </a:cxn>
                  <a:cxn ang="0">
                    <a:pos x="376" y="0"/>
                  </a:cxn>
                </a:cxnLst>
                <a:rect l="0" t="0" r="r" b="b"/>
                <a:pathLst>
                  <a:path w="376" h="141">
                    <a:moveTo>
                      <a:pt x="376" y="0"/>
                    </a:moveTo>
                    <a:lnTo>
                      <a:pt x="77" y="141"/>
                    </a:lnTo>
                    <a:lnTo>
                      <a:pt x="0" y="126"/>
                    </a:lnTo>
                    <a:lnTo>
                      <a:pt x="376" y="0"/>
                    </a:lnTo>
                    <a:close/>
                  </a:path>
                </a:pathLst>
              </a:custGeom>
              <a:solidFill>
                <a:srgbClr val="FFE2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3" name="Freeform 17"/>
              <p:cNvSpPr>
                <a:spLocks/>
              </p:cNvSpPr>
              <p:nvPr/>
            </p:nvSpPr>
            <p:spPr bwMode="auto">
              <a:xfrm rot="1126489">
                <a:off x="6846157" y="1855206"/>
                <a:ext cx="255123" cy="117970"/>
              </a:xfrm>
              <a:custGeom>
                <a:avLst/>
                <a:gdLst/>
                <a:ahLst/>
                <a:cxnLst>
                  <a:cxn ang="0">
                    <a:pos x="264" y="72"/>
                  </a:cxn>
                  <a:cxn ang="0">
                    <a:pos x="266" y="36"/>
                  </a:cxn>
                  <a:cxn ang="0">
                    <a:pos x="0" y="0"/>
                  </a:cxn>
                  <a:cxn ang="0">
                    <a:pos x="5" y="123"/>
                  </a:cxn>
                  <a:cxn ang="0">
                    <a:pos x="264" y="72"/>
                  </a:cxn>
                </a:cxnLst>
                <a:rect l="0" t="0" r="r" b="b"/>
                <a:pathLst>
                  <a:path w="266" h="123">
                    <a:moveTo>
                      <a:pt x="264" y="72"/>
                    </a:moveTo>
                    <a:lnTo>
                      <a:pt x="266" y="36"/>
                    </a:lnTo>
                    <a:lnTo>
                      <a:pt x="0" y="0"/>
                    </a:lnTo>
                    <a:lnTo>
                      <a:pt x="5" y="123"/>
                    </a:lnTo>
                    <a:lnTo>
                      <a:pt x="264" y="7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4" name="Freeform 18"/>
              <p:cNvSpPr>
                <a:spLocks/>
              </p:cNvSpPr>
              <p:nvPr/>
            </p:nvSpPr>
            <p:spPr bwMode="auto">
              <a:xfrm rot="1126489">
                <a:off x="6853664" y="1880140"/>
                <a:ext cx="223473" cy="604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3" y="17"/>
                  </a:cxn>
                  <a:cxn ang="0">
                    <a:pos x="232" y="32"/>
                  </a:cxn>
                  <a:cxn ang="0">
                    <a:pos x="9" y="63"/>
                  </a:cxn>
                  <a:cxn ang="0">
                    <a:pos x="0" y="0"/>
                  </a:cxn>
                </a:cxnLst>
                <a:rect l="0" t="0" r="r" b="b"/>
                <a:pathLst>
                  <a:path w="233" h="63">
                    <a:moveTo>
                      <a:pt x="0" y="0"/>
                    </a:moveTo>
                    <a:lnTo>
                      <a:pt x="233" y="17"/>
                    </a:lnTo>
                    <a:lnTo>
                      <a:pt x="232" y="32"/>
                    </a:lnTo>
                    <a:lnTo>
                      <a:pt x="9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5" name="Freeform 33"/>
              <p:cNvSpPr>
                <a:spLocks/>
              </p:cNvSpPr>
              <p:nvPr/>
            </p:nvSpPr>
            <p:spPr bwMode="auto">
              <a:xfrm rot="1126489">
                <a:off x="7583713" y="2165360"/>
                <a:ext cx="408581" cy="547651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77" y="5"/>
                  </a:cxn>
                  <a:cxn ang="0">
                    <a:pos x="44" y="12"/>
                  </a:cxn>
                  <a:cxn ang="0">
                    <a:pos x="14" y="22"/>
                  </a:cxn>
                  <a:cxn ang="0">
                    <a:pos x="9" y="27"/>
                  </a:cxn>
                  <a:cxn ang="0">
                    <a:pos x="25" y="24"/>
                  </a:cxn>
                  <a:cxn ang="0">
                    <a:pos x="41" y="22"/>
                  </a:cxn>
                  <a:cxn ang="0">
                    <a:pos x="58" y="21"/>
                  </a:cxn>
                  <a:cxn ang="0">
                    <a:pos x="97" y="22"/>
                  </a:cxn>
                  <a:cxn ang="0">
                    <a:pos x="156" y="34"/>
                  </a:cxn>
                  <a:cxn ang="0">
                    <a:pos x="209" y="55"/>
                  </a:cxn>
                  <a:cxn ang="0">
                    <a:pos x="257" y="87"/>
                  </a:cxn>
                  <a:cxn ang="0">
                    <a:pos x="297" y="126"/>
                  </a:cxn>
                  <a:cxn ang="0">
                    <a:pos x="329" y="172"/>
                  </a:cxn>
                  <a:cxn ang="0">
                    <a:pos x="352" y="223"/>
                  </a:cxn>
                  <a:cxn ang="0">
                    <a:pos x="365" y="281"/>
                  </a:cxn>
                  <a:cxn ang="0">
                    <a:pos x="365" y="331"/>
                  </a:cxn>
                  <a:cxn ang="0">
                    <a:pos x="358" y="373"/>
                  </a:cxn>
                  <a:cxn ang="0">
                    <a:pos x="346" y="413"/>
                  </a:cxn>
                  <a:cxn ang="0">
                    <a:pos x="328" y="450"/>
                  </a:cxn>
                  <a:cxn ang="0">
                    <a:pos x="305" y="483"/>
                  </a:cxn>
                  <a:cxn ang="0">
                    <a:pos x="278" y="514"/>
                  </a:cxn>
                  <a:cxn ang="0">
                    <a:pos x="247" y="540"/>
                  </a:cxn>
                  <a:cxn ang="0">
                    <a:pos x="212" y="562"/>
                  </a:cxn>
                  <a:cxn ang="0">
                    <a:pos x="218" y="564"/>
                  </a:cxn>
                  <a:cxn ang="0">
                    <a:pos x="264" y="546"/>
                  </a:cxn>
                  <a:cxn ang="0">
                    <a:pos x="307" y="521"/>
                  </a:cxn>
                  <a:cxn ang="0">
                    <a:pos x="343" y="489"/>
                  </a:cxn>
                  <a:cxn ang="0">
                    <a:pos x="374" y="452"/>
                  </a:cxn>
                  <a:cxn ang="0">
                    <a:pos x="399" y="410"/>
                  </a:cxn>
                  <a:cxn ang="0">
                    <a:pos x="417" y="365"/>
                  </a:cxn>
                  <a:cxn ang="0">
                    <a:pos x="425" y="316"/>
                  </a:cxn>
                  <a:cxn ang="0">
                    <a:pos x="425" y="261"/>
                  </a:cxn>
                  <a:cxn ang="0">
                    <a:pos x="412" y="204"/>
                  </a:cxn>
                  <a:cxn ang="0">
                    <a:pos x="390" y="152"/>
                  </a:cxn>
                  <a:cxn ang="0">
                    <a:pos x="357" y="106"/>
                  </a:cxn>
                  <a:cxn ang="0">
                    <a:pos x="316" y="67"/>
                  </a:cxn>
                  <a:cxn ang="0">
                    <a:pos x="269" y="36"/>
                  </a:cxn>
                  <a:cxn ang="0">
                    <a:pos x="215" y="13"/>
                  </a:cxn>
                  <a:cxn ang="0">
                    <a:pos x="157" y="1"/>
                  </a:cxn>
                </a:cxnLst>
                <a:rect l="0" t="0" r="r" b="b"/>
                <a:pathLst>
                  <a:path w="426" h="571">
                    <a:moveTo>
                      <a:pt x="125" y="0"/>
                    </a:moveTo>
                    <a:lnTo>
                      <a:pt x="109" y="0"/>
                    </a:lnTo>
                    <a:lnTo>
                      <a:pt x="93" y="2"/>
                    </a:lnTo>
                    <a:lnTo>
                      <a:pt x="77" y="5"/>
                    </a:lnTo>
                    <a:lnTo>
                      <a:pt x="61" y="8"/>
                    </a:lnTo>
                    <a:lnTo>
                      <a:pt x="44" y="12"/>
                    </a:lnTo>
                    <a:lnTo>
                      <a:pt x="29" y="16"/>
                    </a:lnTo>
                    <a:lnTo>
                      <a:pt x="14" y="22"/>
                    </a:lnTo>
                    <a:lnTo>
                      <a:pt x="0" y="28"/>
                    </a:lnTo>
                    <a:lnTo>
                      <a:pt x="9" y="27"/>
                    </a:lnTo>
                    <a:lnTo>
                      <a:pt x="16" y="25"/>
                    </a:lnTo>
                    <a:lnTo>
                      <a:pt x="25" y="24"/>
                    </a:lnTo>
                    <a:lnTo>
                      <a:pt x="33" y="23"/>
                    </a:lnTo>
                    <a:lnTo>
                      <a:pt x="41" y="22"/>
                    </a:lnTo>
                    <a:lnTo>
                      <a:pt x="50" y="22"/>
                    </a:lnTo>
                    <a:lnTo>
                      <a:pt x="58" y="21"/>
                    </a:lnTo>
                    <a:lnTo>
                      <a:pt x="67" y="21"/>
                    </a:lnTo>
                    <a:lnTo>
                      <a:pt x="97" y="22"/>
                    </a:lnTo>
                    <a:lnTo>
                      <a:pt x="128" y="26"/>
                    </a:lnTo>
                    <a:lnTo>
                      <a:pt x="156" y="34"/>
                    </a:lnTo>
                    <a:lnTo>
                      <a:pt x="183" y="43"/>
                    </a:lnTo>
                    <a:lnTo>
                      <a:pt x="209" y="55"/>
                    </a:lnTo>
                    <a:lnTo>
                      <a:pt x="233" y="70"/>
                    </a:lnTo>
                    <a:lnTo>
                      <a:pt x="257" y="87"/>
                    </a:lnTo>
                    <a:lnTo>
                      <a:pt x="278" y="105"/>
                    </a:lnTo>
                    <a:lnTo>
                      <a:pt x="297" y="126"/>
                    </a:lnTo>
                    <a:lnTo>
                      <a:pt x="314" y="148"/>
                    </a:lnTo>
                    <a:lnTo>
                      <a:pt x="329" y="172"/>
                    </a:lnTo>
                    <a:lnTo>
                      <a:pt x="342" y="198"/>
                    </a:lnTo>
                    <a:lnTo>
                      <a:pt x="352" y="223"/>
                    </a:lnTo>
                    <a:lnTo>
                      <a:pt x="359" y="251"/>
                    </a:lnTo>
                    <a:lnTo>
                      <a:pt x="365" y="281"/>
                    </a:lnTo>
                    <a:lnTo>
                      <a:pt x="366" y="310"/>
                    </a:lnTo>
                    <a:lnTo>
                      <a:pt x="365" y="331"/>
                    </a:lnTo>
                    <a:lnTo>
                      <a:pt x="363" y="353"/>
                    </a:lnTo>
                    <a:lnTo>
                      <a:pt x="358" y="373"/>
                    </a:lnTo>
                    <a:lnTo>
                      <a:pt x="353" y="394"/>
                    </a:lnTo>
                    <a:lnTo>
                      <a:pt x="346" y="413"/>
                    </a:lnTo>
                    <a:lnTo>
                      <a:pt x="338" y="432"/>
                    </a:lnTo>
                    <a:lnTo>
                      <a:pt x="328" y="450"/>
                    </a:lnTo>
                    <a:lnTo>
                      <a:pt x="317" y="467"/>
                    </a:lnTo>
                    <a:lnTo>
                      <a:pt x="305" y="483"/>
                    </a:lnTo>
                    <a:lnTo>
                      <a:pt x="293" y="500"/>
                    </a:lnTo>
                    <a:lnTo>
                      <a:pt x="278" y="514"/>
                    </a:lnTo>
                    <a:lnTo>
                      <a:pt x="263" y="528"/>
                    </a:lnTo>
                    <a:lnTo>
                      <a:pt x="247" y="540"/>
                    </a:lnTo>
                    <a:lnTo>
                      <a:pt x="230" y="551"/>
                    </a:lnTo>
                    <a:lnTo>
                      <a:pt x="212" y="562"/>
                    </a:lnTo>
                    <a:lnTo>
                      <a:pt x="193" y="571"/>
                    </a:lnTo>
                    <a:lnTo>
                      <a:pt x="218" y="564"/>
                    </a:lnTo>
                    <a:lnTo>
                      <a:pt x="242" y="557"/>
                    </a:lnTo>
                    <a:lnTo>
                      <a:pt x="264" y="546"/>
                    </a:lnTo>
                    <a:lnTo>
                      <a:pt x="286" y="534"/>
                    </a:lnTo>
                    <a:lnTo>
                      <a:pt x="307" y="521"/>
                    </a:lnTo>
                    <a:lnTo>
                      <a:pt x="325" y="506"/>
                    </a:lnTo>
                    <a:lnTo>
                      <a:pt x="343" y="489"/>
                    </a:lnTo>
                    <a:lnTo>
                      <a:pt x="359" y="471"/>
                    </a:lnTo>
                    <a:lnTo>
                      <a:pt x="374" y="452"/>
                    </a:lnTo>
                    <a:lnTo>
                      <a:pt x="387" y="432"/>
                    </a:lnTo>
                    <a:lnTo>
                      <a:pt x="399" y="410"/>
                    </a:lnTo>
                    <a:lnTo>
                      <a:pt x="409" y="388"/>
                    </a:lnTo>
                    <a:lnTo>
                      <a:pt x="417" y="365"/>
                    </a:lnTo>
                    <a:lnTo>
                      <a:pt x="422" y="341"/>
                    </a:lnTo>
                    <a:lnTo>
                      <a:pt x="425" y="316"/>
                    </a:lnTo>
                    <a:lnTo>
                      <a:pt x="426" y="290"/>
                    </a:lnTo>
                    <a:lnTo>
                      <a:pt x="425" y="261"/>
                    </a:lnTo>
                    <a:lnTo>
                      <a:pt x="420" y="232"/>
                    </a:lnTo>
                    <a:lnTo>
                      <a:pt x="412" y="204"/>
                    </a:lnTo>
                    <a:lnTo>
                      <a:pt x="402" y="178"/>
                    </a:lnTo>
                    <a:lnTo>
                      <a:pt x="390" y="152"/>
                    </a:lnTo>
                    <a:lnTo>
                      <a:pt x="374" y="129"/>
                    </a:lnTo>
                    <a:lnTo>
                      <a:pt x="357" y="106"/>
                    </a:lnTo>
                    <a:lnTo>
                      <a:pt x="338" y="85"/>
                    </a:lnTo>
                    <a:lnTo>
                      <a:pt x="316" y="67"/>
                    </a:lnTo>
                    <a:lnTo>
                      <a:pt x="294" y="50"/>
                    </a:lnTo>
                    <a:lnTo>
                      <a:pt x="269" y="36"/>
                    </a:lnTo>
                    <a:lnTo>
                      <a:pt x="243" y="23"/>
                    </a:lnTo>
                    <a:lnTo>
                      <a:pt x="215" y="13"/>
                    </a:lnTo>
                    <a:lnTo>
                      <a:pt x="186" y="6"/>
                    </a:lnTo>
                    <a:lnTo>
                      <a:pt x="157" y="1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6" name="Freeform 34"/>
              <p:cNvSpPr>
                <a:spLocks/>
              </p:cNvSpPr>
              <p:nvPr/>
            </p:nvSpPr>
            <p:spPr bwMode="auto">
              <a:xfrm rot="1126489">
                <a:off x="7503512" y="1772637"/>
                <a:ext cx="255123" cy="402826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48" y="3"/>
                  </a:cxn>
                  <a:cxn ang="0">
                    <a:pos x="29" y="8"/>
                  </a:cxn>
                  <a:cxn ang="0">
                    <a:pos x="9" y="15"/>
                  </a:cxn>
                  <a:cxn ang="0">
                    <a:pos x="5" y="19"/>
                  </a:cxn>
                  <a:cxn ang="0">
                    <a:pos x="15" y="16"/>
                  </a:cxn>
                  <a:cxn ang="0">
                    <a:pos x="24" y="15"/>
                  </a:cxn>
                  <a:cxn ang="0">
                    <a:pos x="34" y="15"/>
                  </a:cxn>
                  <a:cxn ang="0">
                    <a:pos x="58" y="16"/>
                  </a:cxn>
                  <a:cxn ang="0">
                    <a:pos x="94" y="25"/>
                  </a:cxn>
                  <a:cxn ang="0">
                    <a:pos x="128" y="41"/>
                  </a:cxn>
                  <a:cxn ang="0">
                    <a:pos x="158" y="64"/>
                  </a:cxn>
                  <a:cxn ang="0">
                    <a:pos x="183" y="92"/>
                  </a:cxn>
                  <a:cxn ang="0">
                    <a:pos x="203" y="126"/>
                  </a:cxn>
                  <a:cxn ang="0">
                    <a:pos x="217" y="164"/>
                  </a:cxn>
                  <a:cxn ang="0">
                    <a:pos x="225" y="205"/>
                  </a:cxn>
                  <a:cxn ang="0">
                    <a:pos x="224" y="258"/>
                  </a:cxn>
                  <a:cxn ang="0">
                    <a:pos x="209" y="316"/>
                  </a:cxn>
                  <a:cxn ang="0">
                    <a:pos x="179" y="367"/>
                  </a:cxn>
                  <a:cxn ang="0">
                    <a:pos x="140" y="406"/>
                  </a:cxn>
                  <a:cxn ang="0">
                    <a:pos x="147" y="409"/>
                  </a:cxn>
                  <a:cxn ang="0">
                    <a:pos x="201" y="372"/>
                  </a:cxn>
                  <a:cxn ang="0">
                    <a:pos x="241" y="317"/>
                  </a:cxn>
                  <a:cxn ang="0">
                    <a:pos x="263" y="249"/>
                  </a:cxn>
                  <a:cxn ang="0">
                    <a:pos x="265" y="190"/>
                  </a:cxn>
                  <a:cxn ang="0">
                    <a:pos x="257" y="149"/>
                  </a:cxn>
                  <a:cxn ang="0">
                    <a:pos x="243" y="111"/>
                  </a:cxn>
                  <a:cxn ang="0">
                    <a:pos x="223" y="77"/>
                  </a:cxn>
                  <a:cxn ang="0">
                    <a:pos x="198" y="49"/>
                  </a:cxn>
                  <a:cxn ang="0">
                    <a:pos x="168" y="26"/>
                  </a:cxn>
                  <a:cxn ang="0">
                    <a:pos x="134" y="10"/>
                  </a:cxn>
                  <a:cxn ang="0">
                    <a:pos x="98" y="1"/>
                  </a:cxn>
                </a:cxnLst>
                <a:rect l="0" t="0" r="r" b="b"/>
                <a:pathLst>
                  <a:path w="266" h="420">
                    <a:moveTo>
                      <a:pt x="78" y="0"/>
                    </a:moveTo>
                    <a:lnTo>
                      <a:pt x="67" y="0"/>
                    </a:lnTo>
                    <a:lnTo>
                      <a:pt x="58" y="1"/>
                    </a:lnTo>
                    <a:lnTo>
                      <a:pt x="48" y="3"/>
                    </a:lnTo>
                    <a:lnTo>
                      <a:pt x="38" y="4"/>
                    </a:lnTo>
                    <a:lnTo>
                      <a:pt x="29" y="8"/>
                    </a:lnTo>
                    <a:lnTo>
                      <a:pt x="19" y="11"/>
                    </a:lnTo>
                    <a:lnTo>
                      <a:pt x="9" y="15"/>
                    </a:lnTo>
                    <a:lnTo>
                      <a:pt x="0" y="20"/>
                    </a:lnTo>
                    <a:lnTo>
                      <a:pt x="5" y="19"/>
                    </a:lnTo>
                    <a:lnTo>
                      <a:pt x="9" y="17"/>
                    </a:lnTo>
                    <a:lnTo>
                      <a:pt x="15" y="16"/>
                    </a:lnTo>
                    <a:lnTo>
                      <a:pt x="19" y="16"/>
                    </a:lnTo>
                    <a:lnTo>
                      <a:pt x="24" y="15"/>
                    </a:lnTo>
                    <a:lnTo>
                      <a:pt x="29" y="15"/>
                    </a:lnTo>
                    <a:lnTo>
                      <a:pt x="34" y="15"/>
                    </a:lnTo>
                    <a:lnTo>
                      <a:pt x="38" y="15"/>
                    </a:lnTo>
                    <a:lnTo>
                      <a:pt x="58" y="16"/>
                    </a:lnTo>
                    <a:lnTo>
                      <a:pt x="76" y="20"/>
                    </a:lnTo>
                    <a:lnTo>
                      <a:pt x="94" y="25"/>
                    </a:lnTo>
                    <a:lnTo>
                      <a:pt x="112" y="31"/>
                    </a:lnTo>
                    <a:lnTo>
                      <a:pt x="128" y="41"/>
                    </a:lnTo>
                    <a:lnTo>
                      <a:pt x="143" y="52"/>
                    </a:lnTo>
                    <a:lnTo>
                      <a:pt x="158" y="64"/>
                    </a:lnTo>
                    <a:lnTo>
                      <a:pt x="171" y="77"/>
                    </a:lnTo>
                    <a:lnTo>
                      <a:pt x="183" y="92"/>
                    </a:lnTo>
                    <a:lnTo>
                      <a:pt x="194" y="109"/>
                    </a:lnTo>
                    <a:lnTo>
                      <a:pt x="203" y="126"/>
                    </a:lnTo>
                    <a:lnTo>
                      <a:pt x="211" y="145"/>
                    </a:lnTo>
                    <a:lnTo>
                      <a:pt x="217" y="164"/>
                    </a:lnTo>
                    <a:lnTo>
                      <a:pt x="222" y="185"/>
                    </a:lnTo>
                    <a:lnTo>
                      <a:pt x="225" y="205"/>
                    </a:lnTo>
                    <a:lnTo>
                      <a:pt x="226" y="227"/>
                    </a:lnTo>
                    <a:lnTo>
                      <a:pt x="224" y="258"/>
                    </a:lnTo>
                    <a:lnTo>
                      <a:pt x="218" y="288"/>
                    </a:lnTo>
                    <a:lnTo>
                      <a:pt x="209" y="316"/>
                    </a:lnTo>
                    <a:lnTo>
                      <a:pt x="196" y="342"/>
                    </a:lnTo>
                    <a:lnTo>
                      <a:pt x="179" y="367"/>
                    </a:lnTo>
                    <a:lnTo>
                      <a:pt x="160" y="387"/>
                    </a:lnTo>
                    <a:lnTo>
                      <a:pt x="140" y="406"/>
                    </a:lnTo>
                    <a:lnTo>
                      <a:pt x="116" y="420"/>
                    </a:lnTo>
                    <a:lnTo>
                      <a:pt x="147" y="409"/>
                    </a:lnTo>
                    <a:lnTo>
                      <a:pt x="175" y="393"/>
                    </a:lnTo>
                    <a:lnTo>
                      <a:pt x="201" y="372"/>
                    </a:lnTo>
                    <a:lnTo>
                      <a:pt x="223" y="346"/>
                    </a:lnTo>
                    <a:lnTo>
                      <a:pt x="241" y="317"/>
                    </a:lnTo>
                    <a:lnTo>
                      <a:pt x="254" y="285"/>
                    </a:lnTo>
                    <a:lnTo>
                      <a:pt x="263" y="249"/>
                    </a:lnTo>
                    <a:lnTo>
                      <a:pt x="266" y="212"/>
                    </a:lnTo>
                    <a:lnTo>
                      <a:pt x="265" y="190"/>
                    </a:lnTo>
                    <a:lnTo>
                      <a:pt x="261" y="169"/>
                    </a:lnTo>
                    <a:lnTo>
                      <a:pt x="257" y="149"/>
                    </a:lnTo>
                    <a:lnTo>
                      <a:pt x="251" y="130"/>
                    </a:lnTo>
                    <a:lnTo>
                      <a:pt x="243" y="111"/>
                    </a:lnTo>
                    <a:lnTo>
                      <a:pt x="233" y="94"/>
                    </a:lnTo>
                    <a:lnTo>
                      <a:pt x="223" y="77"/>
                    </a:lnTo>
                    <a:lnTo>
                      <a:pt x="211" y="62"/>
                    </a:lnTo>
                    <a:lnTo>
                      <a:pt x="198" y="49"/>
                    </a:lnTo>
                    <a:lnTo>
                      <a:pt x="183" y="37"/>
                    </a:lnTo>
                    <a:lnTo>
                      <a:pt x="168" y="26"/>
                    </a:lnTo>
                    <a:lnTo>
                      <a:pt x="151" y="16"/>
                    </a:lnTo>
                    <a:lnTo>
                      <a:pt x="134" y="10"/>
                    </a:lnTo>
                    <a:lnTo>
                      <a:pt x="116" y="4"/>
                    </a:lnTo>
                    <a:lnTo>
                      <a:pt x="98" y="1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7" name="Freeform 35"/>
              <p:cNvSpPr>
                <a:spLocks/>
              </p:cNvSpPr>
              <p:nvPr/>
            </p:nvSpPr>
            <p:spPr bwMode="auto">
              <a:xfrm rot="1126489">
                <a:off x="7168713" y="2003425"/>
                <a:ext cx="67137" cy="68097"/>
              </a:xfrm>
              <a:custGeom>
                <a:avLst/>
                <a:gdLst/>
                <a:ahLst/>
                <a:cxnLst>
                  <a:cxn ang="0">
                    <a:pos x="35" y="71"/>
                  </a:cxn>
                  <a:cxn ang="0">
                    <a:pos x="42" y="70"/>
                  </a:cxn>
                  <a:cxn ang="0">
                    <a:pos x="49" y="68"/>
                  </a:cxn>
                  <a:cxn ang="0">
                    <a:pos x="54" y="65"/>
                  </a:cxn>
                  <a:cxn ang="0">
                    <a:pos x="60" y="60"/>
                  </a:cxn>
                  <a:cxn ang="0">
                    <a:pos x="64" y="55"/>
                  </a:cxn>
                  <a:cxn ang="0">
                    <a:pos x="67" y="49"/>
                  </a:cxn>
                  <a:cxn ang="0">
                    <a:pos x="69" y="43"/>
                  </a:cxn>
                  <a:cxn ang="0">
                    <a:pos x="70" y="35"/>
                  </a:cxn>
                  <a:cxn ang="0">
                    <a:pos x="69" y="28"/>
                  </a:cxn>
                  <a:cxn ang="0">
                    <a:pos x="67" y="21"/>
                  </a:cxn>
                  <a:cxn ang="0">
                    <a:pos x="64" y="16"/>
                  </a:cxn>
                  <a:cxn ang="0">
                    <a:pos x="60" y="11"/>
                  </a:cxn>
                  <a:cxn ang="0">
                    <a:pos x="54" y="6"/>
                  </a:cxn>
                  <a:cxn ang="0">
                    <a:pos x="49" y="3"/>
                  </a:cxn>
                  <a:cxn ang="0">
                    <a:pos x="42" y="1"/>
                  </a:cxn>
                  <a:cxn ang="0">
                    <a:pos x="35" y="0"/>
                  </a:cxn>
                  <a:cxn ang="0">
                    <a:pos x="27" y="1"/>
                  </a:cxn>
                  <a:cxn ang="0">
                    <a:pos x="21" y="3"/>
                  </a:cxn>
                  <a:cxn ang="0">
                    <a:pos x="15" y="6"/>
                  </a:cxn>
                  <a:cxn ang="0">
                    <a:pos x="10" y="11"/>
                  </a:cxn>
                  <a:cxn ang="0">
                    <a:pos x="6" y="16"/>
                  </a:cxn>
                  <a:cxn ang="0">
                    <a:pos x="3" y="21"/>
                  </a:cxn>
                  <a:cxn ang="0">
                    <a:pos x="1" y="28"/>
                  </a:cxn>
                  <a:cxn ang="0">
                    <a:pos x="0" y="35"/>
                  </a:cxn>
                  <a:cxn ang="0">
                    <a:pos x="1" y="43"/>
                  </a:cxn>
                  <a:cxn ang="0">
                    <a:pos x="3" y="49"/>
                  </a:cxn>
                  <a:cxn ang="0">
                    <a:pos x="6" y="55"/>
                  </a:cxn>
                  <a:cxn ang="0">
                    <a:pos x="10" y="60"/>
                  </a:cxn>
                  <a:cxn ang="0">
                    <a:pos x="15" y="65"/>
                  </a:cxn>
                  <a:cxn ang="0">
                    <a:pos x="21" y="68"/>
                  </a:cxn>
                  <a:cxn ang="0">
                    <a:pos x="27" y="70"/>
                  </a:cxn>
                  <a:cxn ang="0">
                    <a:pos x="35" y="71"/>
                  </a:cxn>
                </a:cxnLst>
                <a:rect l="0" t="0" r="r" b="b"/>
                <a:pathLst>
                  <a:path w="70" h="71">
                    <a:moveTo>
                      <a:pt x="35" y="71"/>
                    </a:moveTo>
                    <a:lnTo>
                      <a:pt x="42" y="70"/>
                    </a:lnTo>
                    <a:lnTo>
                      <a:pt x="49" y="68"/>
                    </a:lnTo>
                    <a:lnTo>
                      <a:pt x="54" y="65"/>
                    </a:lnTo>
                    <a:lnTo>
                      <a:pt x="60" y="60"/>
                    </a:lnTo>
                    <a:lnTo>
                      <a:pt x="64" y="55"/>
                    </a:lnTo>
                    <a:lnTo>
                      <a:pt x="67" y="49"/>
                    </a:lnTo>
                    <a:lnTo>
                      <a:pt x="69" y="43"/>
                    </a:lnTo>
                    <a:lnTo>
                      <a:pt x="70" y="35"/>
                    </a:lnTo>
                    <a:lnTo>
                      <a:pt x="69" y="28"/>
                    </a:lnTo>
                    <a:lnTo>
                      <a:pt x="67" y="21"/>
                    </a:lnTo>
                    <a:lnTo>
                      <a:pt x="64" y="16"/>
                    </a:lnTo>
                    <a:lnTo>
                      <a:pt x="60" y="11"/>
                    </a:lnTo>
                    <a:lnTo>
                      <a:pt x="54" y="6"/>
                    </a:lnTo>
                    <a:lnTo>
                      <a:pt x="49" y="3"/>
                    </a:lnTo>
                    <a:lnTo>
                      <a:pt x="42" y="1"/>
                    </a:lnTo>
                    <a:lnTo>
                      <a:pt x="35" y="0"/>
                    </a:lnTo>
                    <a:lnTo>
                      <a:pt x="27" y="1"/>
                    </a:lnTo>
                    <a:lnTo>
                      <a:pt x="21" y="3"/>
                    </a:lnTo>
                    <a:lnTo>
                      <a:pt x="15" y="6"/>
                    </a:lnTo>
                    <a:lnTo>
                      <a:pt x="10" y="11"/>
                    </a:lnTo>
                    <a:lnTo>
                      <a:pt x="6" y="16"/>
                    </a:lnTo>
                    <a:lnTo>
                      <a:pt x="3" y="21"/>
                    </a:lnTo>
                    <a:lnTo>
                      <a:pt x="1" y="28"/>
                    </a:lnTo>
                    <a:lnTo>
                      <a:pt x="0" y="35"/>
                    </a:lnTo>
                    <a:lnTo>
                      <a:pt x="1" y="43"/>
                    </a:lnTo>
                    <a:lnTo>
                      <a:pt x="3" y="49"/>
                    </a:lnTo>
                    <a:lnTo>
                      <a:pt x="6" y="55"/>
                    </a:lnTo>
                    <a:lnTo>
                      <a:pt x="10" y="60"/>
                    </a:lnTo>
                    <a:lnTo>
                      <a:pt x="15" y="65"/>
                    </a:lnTo>
                    <a:lnTo>
                      <a:pt x="21" y="68"/>
                    </a:lnTo>
                    <a:lnTo>
                      <a:pt x="27" y="70"/>
                    </a:lnTo>
                    <a:lnTo>
                      <a:pt x="35" y="71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8" name="Freeform 36"/>
              <p:cNvSpPr>
                <a:spLocks/>
              </p:cNvSpPr>
              <p:nvPr/>
            </p:nvSpPr>
            <p:spPr bwMode="auto">
              <a:xfrm rot="1126489">
                <a:off x="7168339" y="1904161"/>
                <a:ext cx="54669" cy="40282"/>
              </a:xfrm>
              <a:custGeom>
                <a:avLst/>
                <a:gdLst/>
                <a:ahLst/>
                <a:cxnLst>
                  <a:cxn ang="0">
                    <a:pos x="29" y="42"/>
                  </a:cxn>
                  <a:cxn ang="0">
                    <a:pos x="39" y="40"/>
                  </a:cxn>
                  <a:cxn ang="0">
                    <a:pos x="48" y="36"/>
                  </a:cxn>
                  <a:cxn ang="0">
                    <a:pos x="55" y="29"/>
                  </a:cxn>
                  <a:cxn ang="0">
                    <a:pos x="57" y="20"/>
                  </a:cxn>
                  <a:cxn ang="0">
                    <a:pos x="55" y="12"/>
                  </a:cxn>
                  <a:cxn ang="0">
                    <a:pos x="48" y="5"/>
                  </a:cxn>
                  <a:cxn ang="0">
                    <a:pos x="39" y="1"/>
                  </a:cxn>
                  <a:cxn ang="0">
                    <a:pos x="29" y="0"/>
                  </a:cxn>
                  <a:cxn ang="0">
                    <a:pos x="17" y="1"/>
                  </a:cxn>
                  <a:cxn ang="0">
                    <a:pos x="8" y="5"/>
                  </a:cxn>
                  <a:cxn ang="0">
                    <a:pos x="2" y="12"/>
                  </a:cxn>
                  <a:cxn ang="0">
                    <a:pos x="0" y="20"/>
                  </a:cxn>
                  <a:cxn ang="0">
                    <a:pos x="2" y="29"/>
                  </a:cxn>
                  <a:cxn ang="0">
                    <a:pos x="8" y="36"/>
                  </a:cxn>
                  <a:cxn ang="0">
                    <a:pos x="17" y="40"/>
                  </a:cxn>
                  <a:cxn ang="0">
                    <a:pos x="29" y="42"/>
                  </a:cxn>
                </a:cxnLst>
                <a:rect l="0" t="0" r="r" b="b"/>
                <a:pathLst>
                  <a:path w="57" h="42">
                    <a:moveTo>
                      <a:pt x="29" y="42"/>
                    </a:moveTo>
                    <a:lnTo>
                      <a:pt x="39" y="40"/>
                    </a:lnTo>
                    <a:lnTo>
                      <a:pt x="48" y="36"/>
                    </a:lnTo>
                    <a:lnTo>
                      <a:pt x="55" y="29"/>
                    </a:lnTo>
                    <a:lnTo>
                      <a:pt x="57" y="20"/>
                    </a:lnTo>
                    <a:lnTo>
                      <a:pt x="55" y="12"/>
                    </a:lnTo>
                    <a:lnTo>
                      <a:pt x="48" y="5"/>
                    </a:lnTo>
                    <a:lnTo>
                      <a:pt x="39" y="1"/>
                    </a:lnTo>
                    <a:lnTo>
                      <a:pt x="29" y="0"/>
                    </a:lnTo>
                    <a:lnTo>
                      <a:pt x="17" y="1"/>
                    </a:lnTo>
                    <a:lnTo>
                      <a:pt x="8" y="5"/>
                    </a:lnTo>
                    <a:lnTo>
                      <a:pt x="2" y="12"/>
                    </a:lnTo>
                    <a:lnTo>
                      <a:pt x="0" y="20"/>
                    </a:lnTo>
                    <a:lnTo>
                      <a:pt x="2" y="29"/>
                    </a:lnTo>
                    <a:lnTo>
                      <a:pt x="8" y="36"/>
                    </a:lnTo>
                    <a:lnTo>
                      <a:pt x="17" y="40"/>
                    </a:lnTo>
                    <a:lnTo>
                      <a:pt x="29" y="42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9" name="Freeform 37"/>
              <p:cNvSpPr>
                <a:spLocks/>
              </p:cNvSpPr>
              <p:nvPr/>
            </p:nvSpPr>
            <p:spPr bwMode="auto">
              <a:xfrm rot="1126489">
                <a:off x="7278985" y="1950561"/>
                <a:ext cx="67137" cy="61383"/>
              </a:xfrm>
              <a:custGeom>
                <a:avLst/>
                <a:gdLst/>
                <a:ahLst/>
                <a:cxnLst>
                  <a:cxn ang="0">
                    <a:pos x="35" y="64"/>
                  </a:cxn>
                  <a:cxn ang="0">
                    <a:pos x="43" y="63"/>
                  </a:cxn>
                  <a:cxn ang="0">
                    <a:pos x="49" y="62"/>
                  </a:cxn>
                  <a:cxn ang="0">
                    <a:pos x="55" y="59"/>
                  </a:cxn>
                  <a:cxn ang="0">
                    <a:pos x="60" y="54"/>
                  </a:cxn>
                  <a:cxn ang="0">
                    <a:pos x="65" y="50"/>
                  </a:cxn>
                  <a:cxn ang="0">
                    <a:pos x="68" y="45"/>
                  </a:cxn>
                  <a:cxn ang="0">
                    <a:pos x="69" y="38"/>
                  </a:cxn>
                  <a:cxn ang="0">
                    <a:pos x="70" y="32"/>
                  </a:cxn>
                  <a:cxn ang="0">
                    <a:pos x="69" y="25"/>
                  </a:cxn>
                  <a:cxn ang="0">
                    <a:pos x="68" y="20"/>
                  </a:cxn>
                  <a:cxn ang="0">
                    <a:pos x="65" y="14"/>
                  </a:cxn>
                  <a:cxn ang="0">
                    <a:pos x="60" y="9"/>
                  </a:cxn>
                  <a:cxn ang="0">
                    <a:pos x="55" y="6"/>
                  </a:cxn>
                  <a:cxn ang="0">
                    <a:pos x="49" y="3"/>
                  </a:cxn>
                  <a:cxn ang="0">
                    <a:pos x="43" y="1"/>
                  </a:cxn>
                  <a:cxn ang="0">
                    <a:pos x="35" y="0"/>
                  </a:cxn>
                  <a:cxn ang="0">
                    <a:pos x="28" y="1"/>
                  </a:cxn>
                  <a:cxn ang="0">
                    <a:pos x="21" y="3"/>
                  </a:cxn>
                  <a:cxn ang="0">
                    <a:pos x="16" y="6"/>
                  </a:cxn>
                  <a:cxn ang="0">
                    <a:pos x="11" y="9"/>
                  </a:cxn>
                  <a:cxn ang="0">
                    <a:pos x="6" y="14"/>
                  </a:cxn>
                  <a:cxn ang="0">
                    <a:pos x="3" y="20"/>
                  </a:cxn>
                  <a:cxn ang="0">
                    <a:pos x="1" y="25"/>
                  </a:cxn>
                  <a:cxn ang="0">
                    <a:pos x="0" y="32"/>
                  </a:cxn>
                  <a:cxn ang="0">
                    <a:pos x="1" y="38"/>
                  </a:cxn>
                  <a:cxn ang="0">
                    <a:pos x="3" y="45"/>
                  </a:cxn>
                  <a:cxn ang="0">
                    <a:pos x="6" y="50"/>
                  </a:cxn>
                  <a:cxn ang="0">
                    <a:pos x="11" y="54"/>
                  </a:cxn>
                  <a:cxn ang="0">
                    <a:pos x="16" y="59"/>
                  </a:cxn>
                  <a:cxn ang="0">
                    <a:pos x="21" y="62"/>
                  </a:cxn>
                  <a:cxn ang="0">
                    <a:pos x="28" y="63"/>
                  </a:cxn>
                  <a:cxn ang="0">
                    <a:pos x="35" y="64"/>
                  </a:cxn>
                </a:cxnLst>
                <a:rect l="0" t="0" r="r" b="b"/>
                <a:pathLst>
                  <a:path w="70" h="64">
                    <a:moveTo>
                      <a:pt x="35" y="64"/>
                    </a:moveTo>
                    <a:lnTo>
                      <a:pt x="43" y="63"/>
                    </a:lnTo>
                    <a:lnTo>
                      <a:pt x="49" y="62"/>
                    </a:lnTo>
                    <a:lnTo>
                      <a:pt x="55" y="59"/>
                    </a:lnTo>
                    <a:lnTo>
                      <a:pt x="60" y="54"/>
                    </a:lnTo>
                    <a:lnTo>
                      <a:pt x="65" y="50"/>
                    </a:lnTo>
                    <a:lnTo>
                      <a:pt x="68" y="45"/>
                    </a:lnTo>
                    <a:lnTo>
                      <a:pt x="69" y="38"/>
                    </a:lnTo>
                    <a:lnTo>
                      <a:pt x="70" y="32"/>
                    </a:lnTo>
                    <a:lnTo>
                      <a:pt x="69" y="25"/>
                    </a:lnTo>
                    <a:lnTo>
                      <a:pt x="68" y="20"/>
                    </a:lnTo>
                    <a:lnTo>
                      <a:pt x="65" y="14"/>
                    </a:lnTo>
                    <a:lnTo>
                      <a:pt x="60" y="9"/>
                    </a:lnTo>
                    <a:lnTo>
                      <a:pt x="55" y="6"/>
                    </a:lnTo>
                    <a:lnTo>
                      <a:pt x="49" y="3"/>
                    </a:lnTo>
                    <a:lnTo>
                      <a:pt x="43" y="1"/>
                    </a:lnTo>
                    <a:lnTo>
                      <a:pt x="35" y="0"/>
                    </a:lnTo>
                    <a:lnTo>
                      <a:pt x="28" y="1"/>
                    </a:lnTo>
                    <a:lnTo>
                      <a:pt x="21" y="3"/>
                    </a:lnTo>
                    <a:lnTo>
                      <a:pt x="16" y="6"/>
                    </a:lnTo>
                    <a:lnTo>
                      <a:pt x="11" y="9"/>
                    </a:lnTo>
                    <a:lnTo>
                      <a:pt x="6" y="14"/>
                    </a:lnTo>
                    <a:lnTo>
                      <a:pt x="3" y="20"/>
                    </a:lnTo>
                    <a:lnTo>
                      <a:pt x="1" y="25"/>
                    </a:lnTo>
                    <a:lnTo>
                      <a:pt x="0" y="32"/>
                    </a:lnTo>
                    <a:lnTo>
                      <a:pt x="1" y="38"/>
                    </a:lnTo>
                    <a:lnTo>
                      <a:pt x="3" y="45"/>
                    </a:lnTo>
                    <a:lnTo>
                      <a:pt x="6" y="50"/>
                    </a:lnTo>
                    <a:lnTo>
                      <a:pt x="11" y="54"/>
                    </a:lnTo>
                    <a:lnTo>
                      <a:pt x="16" y="59"/>
                    </a:lnTo>
                    <a:lnTo>
                      <a:pt x="21" y="62"/>
                    </a:lnTo>
                    <a:lnTo>
                      <a:pt x="28" y="63"/>
                    </a:lnTo>
                    <a:lnTo>
                      <a:pt x="35" y="64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</p:grpSp>
      <p:pic>
        <p:nvPicPr>
          <p:cNvPr id="178" name="Image 177" descr="image_hotel_exterior_outside_1.jpg"/>
          <p:cNvPicPr>
            <a:picLocks noChangeAspect="1"/>
          </p:cNvPicPr>
          <p:nvPr/>
        </p:nvPicPr>
        <p:blipFill>
          <a:blip r:embed="rId9"/>
          <a:srcRect r="12525"/>
          <a:stretch>
            <a:fillRect/>
          </a:stretch>
        </p:blipFill>
        <p:spPr>
          <a:xfrm>
            <a:off x="642910" y="3643314"/>
            <a:ext cx="1620000" cy="1587391"/>
          </a:xfrm>
          <a:prstGeom prst="rect">
            <a:avLst/>
          </a:prstGeom>
        </p:spPr>
      </p:pic>
    </p:spTree>
  </p:cSld>
  <p:clrMapOvr>
    <a:masterClrMapping/>
  </p:clrMapOvr>
  <p:transition spd="slow" advClick="0" advTm="24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B8F5CF9F-F23A-460A-9846-50122D3FDB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6">
                                            <p:graphicEl>
                                              <a:dgm id="{B8F5CF9F-F23A-460A-9846-50122D3FDB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6">
                                            <p:graphicEl>
                                              <a:dgm id="{B8F5CF9F-F23A-460A-9846-50122D3FDB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AA7F0DBD-E21F-4992-BD98-EFFF790C6E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6">
                                            <p:graphicEl>
                                              <a:dgm id="{AA7F0DBD-E21F-4992-BD98-EFFF790C6E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96">
                                            <p:graphicEl>
                                              <a:dgm id="{AA7F0DBD-E21F-4992-BD98-EFFF790C6E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4CA8624B-9AF4-4E22-81D4-A567099AEA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96">
                                            <p:graphicEl>
                                              <a:dgm id="{4CA8624B-9AF4-4E22-81D4-A567099AEA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96">
                                            <p:graphicEl>
                                              <a:dgm id="{4CA8624B-9AF4-4E22-81D4-A567099AEA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EA03C972-3DBE-4D6A-AA61-2CFAEF5B12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96">
                                            <p:graphicEl>
                                              <a:dgm id="{EA03C972-3DBE-4D6A-AA61-2CFAEF5B12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96">
                                            <p:graphicEl>
                                              <a:dgm id="{EA03C972-3DBE-4D6A-AA61-2CFAEF5B12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AD299E52-0DD5-408D-947C-5CFFCAD38A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96">
                                            <p:graphicEl>
                                              <a:dgm id="{AD299E52-0DD5-408D-947C-5CFFCAD38A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96">
                                            <p:graphicEl>
                                              <a:dgm id="{AD299E52-0DD5-408D-947C-5CFFCAD38A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B6511816-4C8E-4125-A669-6DAC4E87A7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96">
                                            <p:graphicEl>
                                              <a:dgm id="{B6511816-4C8E-4125-A669-6DAC4E87A7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96">
                                            <p:graphicEl>
                                              <a:dgm id="{B6511816-4C8E-4125-A669-6DAC4E87A7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192FBB7E-9FA2-4BCC-A054-F28CF41DA9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96">
                                            <p:graphicEl>
                                              <a:dgm id="{192FBB7E-9FA2-4BCC-A054-F28CF41DA9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96">
                                            <p:graphicEl>
                                              <a:dgm id="{192FBB7E-9FA2-4BCC-A054-F28CF41DA9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000"/>
                            </p:stCondLst>
                            <p:childTnLst>
                              <p:par>
                                <p:cTn id="4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4237659B-B825-400C-A8AA-C826401B28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96">
                                            <p:graphicEl>
                                              <a:dgm id="{4237659B-B825-400C-A8AA-C826401B28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96">
                                            <p:graphicEl>
                                              <a:dgm id="{4237659B-B825-400C-A8AA-C826401B28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6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B629C44F-1312-43D0-8679-B07B096C79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96">
                                            <p:graphicEl>
                                              <a:dgm id="{B629C44F-1312-43D0-8679-B07B096C79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96">
                                            <p:graphicEl>
                                              <a:dgm id="{B629C44F-1312-43D0-8679-B07B096C79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8000"/>
                            </p:stCondLst>
                            <p:childTnLst>
                              <p:par>
                                <p:cTn id="5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BAC3A970-2DAA-4642-A126-FCB2ABE0D9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96">
                                            <p:graphicEl>
                                              <a:dgm id="{BAC3A970-2DAA-4642-A126-FCB2ABE0D9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96">
                                            <p:graphicEl>
                                              <a:dgm id="{BAC3A970-2DAA-4642-A126-FCB2ABE0D9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6" grpId="0" uiExpand="1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Encadrement</a:t>
            </a:r>
            <a:endParaRPr lang="fr-FR" dirty="0"/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</p:nvPr>
        </p:nvGraphicFramePr>
        <p:xfrm>
          <a:off x="457200" y="1643049"/>
          <a:ext cx="8472518" cy="46815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0911-BC8A-45E6-9394-EA0D8E5C854F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5</a:t>
            </a:fld>
            <a:endParaRPr lang="fr-FR" dirty="0"/>
          </a:p>
        </p:txBody>
      </p:sp>
    </p:spTree>
  </p:cSld>
  <p:clrMapOvr>
    <a:masterClrMapping/>
  </p:clrMapOvr>
  <p:transition spd="slow" advClick="0" advTm="38000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3E4DAA4-1A77-4AC0-8385-393D092DF4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>
                                            <p:graphicEl>
                                              <a:dgm id="{43E4DAA4-1A77-4AC0-8385-393D092DF4C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2747982-E3A0-4DA7-B3A5-49661FB46D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7">
                                            <p:graphicEl>
                                              <a:dgm id="{12747982-E3A0-4DA7-B3A5-49661FB46DC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8BAC7A4-A82E-4D6B-A050-1FA16AA17A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7">
                                            <p:graphicEl>
                                              <a:dgm id="{F8BAC7A4-A82E-4D6B-A050-1FA16AA17AB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E53E38C-C81D-49A5-9B67-0F16C2D3CB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7">
                                            <p:graphicEl>
                                              <a:dgm id="{4E53E38C-C81D-49A5-9B67-0F16C2D3CB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3FF80CB-8B34-46D3-93BA-EF652E1018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7">
                                            <p:graphicEl>
                                              <a:dgm id="{E3FF80CB-8B34-46D3-93BA-EF652E10180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F2B50F8-E7A9-4333-85B3-5499CD12DE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7">
                                            <p:graphicEl>
                                              <a:dgm id="{0F2B50F8-E7A9-4333-85B3-5499CD12DE6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8B9C7E1-F4AF-4201-ADF7-2D99D6AE40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7">
                                            <p:graphicEl>
                                              <a:dgm id="{E8B9C7E1-F4AF-4201-ADF7-2D99D6AE40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8059696-A9D2-4D19-9F81-408DEE96BC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7">
                                            <p:graphicEl>
                                              <a:dgm id="{E8059696-A9D2-4D19-9F81-408DEE96BC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99420EF-1A8D-4F7E-A847-368E884128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000"/>
                                        <p:tgtEl>
                                          <p:spTgt spid="7">
                                            <p:graphicEl>
                                              <a:dgm id="{D99420EF-1A8D-4F7E-A847-368E8841282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3253B5B-6F50-4CFD-BA05-D32105D0A6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000"/>
                                        <p:tgtEl>
                                          <p:spTgt spid="7">
                                            <p:graphicEl>
                                              <a:dgm id="{43253B5B-6F50-4CFD-BA05-D32105D0A6B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6C44185-0878-42AB-92EC-0E55311EF3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0"/>
                                        <p:tgtEl>
                                          <p:spTgt spid="7">
                                            <p:graphicEl>
                                              <a:dgm id="{16C44185-0878-42AB-92EC-0E55311EF37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6C01EDF-52B2-4515-A543-D54FF601F2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000"/>
                                        <p:tgtEl>
                                          <p:spTgt spid="7">
                                            <p:graphicEl>
                                              <a:dgm id="{B6C01EDF-52B2-4515-A543-D54FF601F2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4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66CF596-8C67-4FEF-B0B7-22059A3BC2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2000"/>
                                        <p:tgtEl>
                                          <p:spTgt spid="7">
                                            <p:graphicEl>
                                              <a:dgm id="{066CF596-8C67-4FEF-B0B7-22059A3BC2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6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E999C4B-31B1-4B0D-8755-4F6ECA8B5F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000"/>
                                        <p:tgtEl>
                                          <p:spTgt spid="7">
                                            <p:graphicEl>
                                              <a:dgm id="{2E999C4B-31B1-4B0D-8755-4F6ECA8B5F5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8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15A2F1C-8C87-4FFE-9FA3-446524CAE4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2000"/>
                                        <p:tgtEl>
                                          <p:spTgt spid="7">
                                            <p:graphicEl>
                                              <a:dgm id="{815A2F1C-8C87-4FFE-9FA3-446524CAE4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4C32A9C-ACF0-4560-9E6C-4E62BF92BB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2000"/>
                                        <p:tgtEl>
                                          <p:spTgt spid="7">
                                            <p:graphicEl>
                                              <a:dgm id="{A4C32A9C-ACF0-4560-9E6C-4E62BF92BB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2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FE61F05-2432-4566-9287-AAF328E402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2000"/>
                                        <p:tgtEl>
                                          <p:spTgt spid="7">
                                            <p:graphicEl>
                                              <a:dgm id="{FFE61F05-2432-4566-9287-AAF328E402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6CDED7A-5178-44AC-BDC2-7911B51A21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2000"/>
                                        <p:tgtEl>
                                          <p:spTgt spid="7">
                                            <p:graphicEl>
                                              <a:dgm id="{46CDED7A-5178-44AC-BDC2-7911B51A214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6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C8B4DB2-BA9F-4A43-AE76-7221375B89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2000"/>
                                        <p:tgtEl>
                                          <p:spTgt spid="7">
                                            <p:graphicEl>
                                              <a:dgm id="{5C8B4DB2-BA9F-4A43-AE76-7221375B89D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Résultats de 2005 à 2008</a:t>
            </a:r>
            <a:endParaRPr lang="fr-FR" dirty="0"/>
          </a:p>
        </p:txBody>
      </p:sp>
      <p:graphicFrame>
        <p:nvGraphicFramePr>
          <p:cNvPr id="8" name="Espace réservé du contenu 7"/>
          <p:cNvGraphicFramePr>
            <a:graphicFrameLocks noGrp="1"/>
          </p:cNvGraphicFramePr>
          <p:nvPr>
            <p:ph idx="1"/>
          </p:nvPr>
        </p:nvGraphicFramePr>
        <p:xfrm>
          <a:off x="1229040" y="2714620"/>
          <a:ext cx="6612044" cy="288000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1543368"/>
                <a:gridCol w="1288676"/>
                <a:gridCol w="1260000"/>
                <a:gridCol w="1260000"/>
                <a:gridCol w="1260000"/>
              </a:tblGrid>
              <a:tr h="720000">
                <a:tc>
                  <a:txBody>
                    <a:bodyPr/>
                    <a:lstStyle/>
                    <a:p>
                      <a:pPr algn="r"/>
                      <a:r>
                        <a:rPr lang="fr-FR" sz="1200" b="1" dirty="0" smtClean="0"/>
                        <a:t>En K€</a:t>
                      </a:r>
                      <a:endParaRPr lang="fr-FR" sz="1200" b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2005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2006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2007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2008</a:t>
                      </a:r>
                      <a:endParaRPr lang="fr-FR" b="1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pPr algn="l"/>
                      <a:r>
                        <a:rPr lang="fr-FR" b="1" dirty="0" smtClean="0"/>
                        <a:t>Cosmétiques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230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480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650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780</a:t>
                      </a:r>
                      <a:endParaRPr lang="fr-FR" b="1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pPr algn="l"/>
                      <a:r>
                        <a:rPr lang="fr-FR" b="1" dirty="0" smtClean="0"/>
                        <a:t>S</a:t>
                      </a:r>
                      <a:r>
                        <a:rPr lang="fr-FR" b="1" smtClean="0"/>
                        <a:t>oins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120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250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330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450</a:t>
                      </a:r>
                      <a:endParaRPr lang="fr-FR" b="1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pPr algn="l"/>
                      <a:r>
                        <a:rPr lang="fr-FR" b="1" dirty="0" smtClean="0"/>
                        <a:t>Parfums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190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230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320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370</a:t>
                      </a:r>
                      <a:endParaRPr lang="fr-FR" b="1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Résultats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540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960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1 300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1 600</a:t>
                      </a:r>
                      <a:endParaRPr lang="fr-FR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0911-BC8A-45E6-9394-EA0D8E5C854F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6</a:t>
            </a:fld>
            <a:endParaRPr lang="fr-FR" dirty="0"/>
          </a:p>
        </p:txBody>
      </p:sp>
    </p:spTree>
  </p:cSld>
  <p:clrMapOvr>
    <a:masterClrMapping/>
  </p:clrMapOvr>
  <p:transition spd="slow" advClick="0" advTm="10156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Premiers Chiffres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0911-BC8A-45E6-9394-EA0D8E5C854F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7</a:t>
            </a:fld>
            <a:endParaRPr lang="fr-FR" dirty="0"/>
          </a:p>
        </p:txBody>
      </p:sp>
      <p:graphicFrame>
        <p:nvGraphicFramePr>
          <p:cNvPr id="32770" name="Object 2"/>
          <p:cNvGraphicFramePr>
            <a:graphicFrameLocks noChangeAspect="1"/>
          </p:cNvGraphicFramePr>
          <p:nvPr/>
        </p:nvGraphicFramePr>
        <p:xfrm>
          <a:off x="1023938" y="2852738"/>
          <a:ext cx="7259637" cy="2797175"/>
        </p:xfrm>
        <a:graphic>
          <a:graphicData uri="http://schemas.openxmlformats.org/presentationml/2006/ole">
            <p:oleObj spid="_x0000_s32770" name="Feuille de calcul" r:id="rId4" imgW="5276880" imgH="2019390" progId="Excel.Sheet.12">
              <p:embed/>
            </p:oleObj>
          </a:graphicData>
        </a:graphic>
      </p:graphicFrame>
    </p:spTree>
  </p:cSld>
  <p:clrMapOvr>
    <a:masterClrMapping/>
  </p:clrMapOvr>
  <p:transition spd="slow" advClick="0" advTm="10093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Résultats en image</a:t>
            </a:r>
            <a:endParaRPr lang="fr-FR" dirty="0"/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0911-BC8A-45E6-9394-EA0D8E5C854F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8</a:t>
            </a:fld>
            <a:endParaRPr lang="fr-FR" dirty="0"/>
          </a:p>
        </p:txBody>
      </p:sp>
    </p:spTree>
  </p:cSld>
  <p:clrMapOvr>
    <a:masterClrMapping/>
  </p:clrMapOvr>
  <p:transition spd="slow" advClick="0" advTm="17208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7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7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7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7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7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7">
                                            <p:graphicEl>
                                              <a:chart seriesIdx="2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7">
                                            <p:graphicEl>
                                              <a:chart seriesIdx="2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7">
                                            <p:graphicEl>
                                              <a:chart seriesIdx="2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3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7">
                                            <p:graphicEl>
                                              <a:chart seriesIdx="3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3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7">
                                            <p:graphicEl>
                                              <a:chart seriesIdx="3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3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7">
                                            <p:graphicEl>
                                              <a:chart seriesIdx="3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Chart bld="seriesEl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796086"/>
          </a:xfrm>
        </p:spPr>
        <p:txBody>
          <a:bodyPr/>
          <a:lstStyle/>
          <a:p>
            <a:r>
              <a:rPr lang="fr-FR" dirty="0" smtClean="0"/>
              <a:t>Comparaison</a:t>
            </a:r>
            <a:endParaRPr lang="fr-FR" dirty="0"/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</p:nvPr>
        </p:nvGraphicFramePr>
        <p:xfrm>
          <a:off x="457200" y="3857628"/>
          <a:ext cx="3186106" cy="2466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0911-BC8A-45E6-9394-EA0D8E5C854F}" type="datetime6">
              <a:rPr lang="fr-FR" smtClean="0"/>
              <a:pPr/>
              <a:t>mai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9</a:t>
            </a:fld>
            <a:endParaRPr lang="fr-FR" dirty="0"/>
          </a:p>
        </p:txBody>
      </p:sp>
      <p:graphicFrame>
        <p:nvGraphicFramePr>
          <p:cNvPr id="8" name="Espace réservé du contenu 6"/>
          <p:cNvGraphicFramePr>
            <a:graphicFrameLocks/>
          </p:cNvGraphicFramePr>
          <p:nvPr/>
        </p:nvGraphicFramePr>
        <p:xfrm>
          <a:off x="5357818" y="3857628"/>
          <a:ext cx="3186106" cy="2466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Espace réservé du contenu 6"/>
          <p:cNvGraphicFramePr>
            <a:graphicFrameLocks/>
          </p:cNvGraphicFramePr>
          <p:nvPr/>
        </p:nvGraphicFramePr>
        <p:xfrm>
          <a:off x="2978947" y="1357298"/>
          <a:ext cx="3186106" cy="2466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 spd="slow" advClick="0" advTm="20952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000"/>
                            </p:stCondLst>
                            <p:childTnLst>
                              <p:par>
                                <p:cTn id="5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10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2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300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4000"/>
                            </p:stCondLst>
                            <p:childTnLst>
                              <p:par>
                                <p:cTn id="7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9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9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Chart bld="category"/>
        </p:bldSub>
      </p:bldGraphic>
      <p:bldGraphic spid="8" grpId="0">
        <p:bldSub>
          <a:bldChart bld="category"/>
        </p:bldSub>
      </p:bldGraphic>
      <p:bldGraphic spid="9" grpId="0">
        <p:bldSub>
          <a:bldChart bld="category"/>
        </p:bldSub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 desert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ud">
      <a:majorFont>
        <a:latin typeface="Huxtable"/>
        <a:ea typeface=""/>
        <a:cs typeface=""/>
      </a:majorFont>
      <a:minorFont>
        <a:latin typeface="Trebuchet MS"/>
        <a:ea typeface=""/>
        <a:cs typeface="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h desert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ud">
      <a:majorFont>
        <a:latin typeface="Huxtable"/>
        <a:ea typeface=""/>
        <a:cs typeface=""/>
      </a:majorFont>
      <a:minorFont>
        <a:latin typeface="Trebuchet MS"/>
        <a:ea typeface=""/>
        <a:cs typeface="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 desert</Template>
  <TotalTime>5743</TotalTime>
  <Words>264</Words>
  <Application>Microsoft Office PowerPoint</Application>
  <PresentationFormat>Affichage à l'écran (4:3)</PresentationFormat>
  <Paragraphs>129</Paragraphs>
  <Slides>9</Slides>
  <Notes>9</Notes>
  <HiddenSlides>0</HiddenSlides>
  <MMClips>2</MMClips>
  <ScaleCrop>false</ScaleCrop>
  <HeadingPairs>
    <vt:vector size="6" baseType="variant">
      <vt:variant>
        <vt:lpstr>Thème</vt:lpstr>
      </vt:variant>
      <vt:variant>
        <vt:i4>2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2" baseType="lpstr">
      <vt:lpstr>th desert</vt:lpstr>
      <vt:lpstr>1_th desert</vt:lpstr>
      <vt:lpstr>Feuille de calcul</vt:lpstr>
      <vt:lpstr>Opération «Vents du Sud»</vt:lpstr>
      <vt:lpstr>Présentation</vt:lpstr>
      <vt:lpstr>Un challenge</vt:lpstr>
      <vt:lpstr>Notre équipe</vt:lpstr>
      <vt:lpstr>Encadrement</vt:lpstr>
      <vt:lpstr>Résultats de 2005 à 2008</vt:lpstr>
      <vt:lpstr>Premiers Chiffres</vt:lpstr>
      <vt:lpstr>Résultats en image</vt:lpstr>
      <vt:lpstr>Comparaison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Opération « Vent du Sud »</dc:title>
  <dc:creator>KAMjz</dc:creator>
  <cp:lastModifiedBy>Zoe Zebu</cp:lastModifiedBy>
  <cp:revision>126</cp:revision>
  <dcterms:created xsi:type="dcterms:W3CDTF">2008-10-08T15:55:26Z</dcterms:created>
  <dcterms:modified xsi:type="dcterms:W3CDTF">2009-05-13T15:18:14Z</dcterms:modified>
</cp:coreProperties>
</file>