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59" r:id="rId4"/>
    <p:sldId id="262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91" autoAdjust="0"/>
    <p:restoredTop sz="86418" autoAdjust="0"/>
  </p:normalViewPr>
  <p:slideViewPr>
    <p:cSldViewPr showGuides="1">
      <p:cViewPr>
        <p:scale>
          <a:sx n="70" d="100"/>
          <a:sy n="70" d="100"/>
        </p:scale>
        <p:origin x="-966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/>
              <a:t>J. Durand - Mark</a:t>
            </a: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365"/>
            <a:ext cx="5029200" cy="411546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67E3-7D1B-44EB-B3BF-FAA3948B660C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FC7BA-E570-4C3A-9D63-D5CAFD781CF5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232-9B0B-4247-9941-4EC091D9516F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1D6F-465E-411B-93D8-4BBA95A7873E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AC35-5978-4FE3-81F2-9C9601196FC5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099B3-313D-4579-AE6D-CE8689910570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DAF85-195D-42C0-96DD-6FA7B674A5CF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3DA36-3997-48D8-8C83-2D36CC89343F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CE88B-637C-4784-9FD8-F948BAEF4BAC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3A6BD-E8EC-42BC-8578-A20C3A6C0316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23DDD-3B6B-4800-9733-567407C919D1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435EBD-4DE0-4165-8FFD-5D8478DD452A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bg2">
              <a:lumMod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 «Arômes du Sud» 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Parfums An Diamo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9E86-86DF-4439-B8C8-757BE775CBAB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Pourquoi «Arômes du Sud»</a:t>
            </a:r>
          </a:p>
          <a:p>
            <a:r>
              <a:rPr lang="fr-FR" dirty="0" smtClean="0"/>
              <a:t>Un challenge</a:t>
            </a:r>
          </a:p>
          <a:p>
            <a:r>
              <a:rPr lang="fr-FR" dirty="0" smtClean="0"/>
              <a:t>Notre équipe</a:t>
            </a:r>
          </a:p>
          <a:p>
            <a:r>
              <a:rPr lang="fr-FR" dirty="0" smtClean="0"/>
              <a:t>La gamme «Arômes du Sud»</a:t>
            </a:r>
          </a:p>
          <a:p>
            <a:r>
              <a:rPr lang="fr-FR" dirty="0" smtClean="0"/>
              <a:t>Nos produits</a:t>
            </a:r>
          </a:p>
          <a:p>
            <a:r>
              <a:rPr lang="fr-FR" dirty="0" smtClean="0"/>
              <a:t>De 2005 à 2008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5006D-BA78-416B-923F-C21FECFC1FEC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Objectif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smtClean="0"/>
              <a:t>Pourquoi «Arômes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mtClean="0"/>
              <a:t>Positionner «Arômes du Sud »  parmi les incontournables de l’été 2009</a:t>
            </a:r>
          </a:p>
          <a:p>
            <a:r>
              <a:rPr lang="fr-FR" smtClean="0"/>
              <a:t>Garder la filiation  «je suis An Diamo depuis…1930»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smtClean="0"/>
              <a:t>Le Sud </a:t>
            </a:r>
          </a:p>
          <a:p>
            <a:pPr lvl="1"/>
            <a:r>
              <a:rPr lang="fr-FR" smtClean="0"/>
              <a:t>Note exotique, épicée </a:t>
            </a:r>
          </a:p>
          <a:p>
            <a:pPr lvl="1"/>
            <a:r>
              <a:rPr lang="fr-FR" smtClean="0"/>
              <a:t>Des couleurs chaudes contrastées</a:t>
            </a:r>
          </a:p>
          <a:p>
            <a:r>
              <a:rPr lang="fr-FR" smtClean="0"/>
              <a:t>Le vent parfumé, </a:t>
            </a:r>
          </a:p>
          <a:p>
            <a:pPr lvl="1"/>
            <a:r>
              <a:rPr lang="fr-FR" smtClean="0"/>
              <a:t>Tonus, fraîcheur, il rend fou</a:t>
            </a:r>
          </a:p>
          <a:p>
            <a:r>
              <a:rPr lang="fr-FR" smtClean="0"/>
              <a:t>Images fondu-enchainé de paysages et quelques visages  </a:t>
            </a:r>
            <a:endParaRPr lang="fr-FR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1140C-4F68-43A5-A60A-7EDFBC0E80F2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3 Créateurs</a:t>
            </a:r>
          </a:p>
          <a:p>
            <a:r>
              <a:rPr lang="fr-FR" sz="2400" smtClean="0"/>
              <a:t>3 </a:t>
            </a:r>
            <a:r>
              <a:rPr lang="fr-FR" sz="2400" smtClean="0"/>
              <a:t>Préparateurs</a:t>
            </a:r>
            <a:endParaRPr lang="fr-FR" sz="2400" dirty="0" smtClean="0"/>
          </a:p>
          <a:p>
            <a:r>
              <a:rPr lang="fr-FR" sz="2400" dirty="0" smtClean="0"/>
              <a:t>3 </a:t>
            </a:r>
            <a:r>
              <a:rPr lang="fr-FR" sz="2400" dirty="0" err="1" smtClean="0"/>
              <a:t>MarComs</a:t>
            </a:r>
            <a:endParaRPr lang="fr-FR" sz="2400" dirty="0" smtClean="0"/>
          </a:p>
          <a:p>
            <a:r>
              <a:rPr lang="fr-FR" sz="2400" dirty="0" smtClean="0"/>
              <a:t>5 Acheteurs</a:t>
            </a:r>
            <a:endParaRPr lang="fr-FR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FF985-B9E1-4E7A-9C8D-AF18A07E0193}" type="datetime6">
              <a:rPr lang="fr-FR" smtClean="0"/>
              <a:pPr/>
              <a:t>décembre 08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2310</TotalTime>
  <Words>112</Words>
  <Application>Microsoft Office PowerPoint</Application>
  <PresentationFormat>Affichage à l'écran (4:3)</PresentationFormat>
  <Paragraphs>40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 «Arômes du Sud» </vt:lpstr>
      <vt:lpstr>Présentation</vt:lpstr>
      <vt:lpstr>Un challenge</vt:lpstr>
      <vt:lpstr>Notre équipe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69</cp:revision>
  <dcterms:created xsi:type="dcterms:W3CDTF">2008-10-08T15:55:26Z</dcterms:created>
  <dcterms:modified xsi:type="dcterms:W3CDTF">2008-12-29T14:28:16Z</dcterms:modified>
</cp:coreProperties>
</file>