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  <p:sldMasterId id="2147483745" r:id="rId2"/>
  </p:sldMasterIdLst>
  <p:notesMasterIdLst>
    <p:notesMasterId r:id="rId12"/>
  </p:notesMasterIdLst>
  <p:handoutMasterIdLst>
    <p:handoutMasterId r:id="rId13"/>
  </p:handoutMasterIdLst>
  <p:sldIdLst>
    <p:sldId id="257" r:id="rId3"/>
    <p:sldId id="277" r:id="rId4"/>
    <p:sldId id="278" r:id="rId5"/>
    <p:sldId id="263" r:id="rId6"/>
    <p:sldId id="264" r:id="rId7"/>
    <p:sldId id="265" r:id="rId8"/>
    <p:sldId id="269" r:id="rId9"/>
    <p:sldId id="273" r:id="rId10"/>
    <p:sldId id="27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38810" autoAdjust="0"/>
    <p:restoredTop sz="92663" autoAdjust="0"/>
  </p:normalViewPr>
  <p:slideViewPr>
    <p:cSldViewPr showGuides="1">
      <p:cViewPr varScale="1">
        <p:scale>
          <a:sx n="64" d="100"/>
          <a:sy n="64" d="100"/>
        </p:scale>
        <p:origin x="-36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42" d="100"/>
          <a:sy n="42" d="100"/>
        </p:scale>
        <p:origin x="-214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Feuille_Microsoft_Office_Excel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2005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230</c:v>
                </c:pt>
                <c:pt idx="1">
                  <c:v>120</c:v>
                </c:pt>
                <c:pt idx="2">
                  <c:v>190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2006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>
              <a:solidFill>
                <a:schemeClr val="accent4">
                  <a:lumMod val="75000"/>
                </a:schemeClr>
              </a:solidFill>
            </a:ln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Feuil1!$C$2:$C$4</c:f>
              <c:numCache>
                <c:formatCode>General</c:formatCode>
                <c:ptCount val="3"/>
                <c:pt idx="0">
                  <c:v>480</c:v>
                </c:pt>
                <c:pt idx="1">
                  <c:v>250</c:v>
                </c:pt>
                <c:pt idx="2">
                  <c:v>230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2007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Feuil1!$D$2:$D$4</c:f>
              <c:numCache>
                <c:formatCode>General</c:formatCode>
                <c:ptCount val="3"/>
                <c:pt idx="0">
                  <c:v>650</c:v>
                </c:pt>
                <c:pt idx="1">
                  <c:v>330</c:v>
                </c:pt>
                <c:pt idx="2">
                  <c:v>320</c:v>
                </c:pt>
              </c:numCache>
            </c:numRef>
          </c:val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2008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Feuil1!$E$2:$E$4</c:f>
              <c:numCache>
                <c:formatCode>General</c:formatCode>
                <c:ptCount val="3"/>
                <c:pt idx="0">
                  <c:v>780</c:v>
                </c:pt>
                <c:pt idx="1">
                  <c:v>450</c:v>
                </c:pt>
                <c:pt idx="2">
                  <c:v>370</c:v>
                </c:pt>
              </c:numCache>
            </c:numRef>
          </c:val>
        </c:ser>
        <c:gapWidth val="124"/>
        <c:gapDepth val="66"/>
        <c:shape val="box"/>
        <c:axId val="99818880"/>
        <c:axId val="99894400"/>
        <c:axId val="0"/>
      </c:bar3DChart>
      <c:catAx>
        <c:axId val="99818880"/>
        <c:scaling>
          <c:orientation val="minMax"/>
        </c:scaling>
        <c:axPos val="b"/>
        <c:majorGridlines/>
        <c:tickLblPos val="nextTo"/>
        <c:crossAx val="99894400"/>
        <c:crosses val="autoZero"/>
        <c:auto val="1"/>
        <c:lblAlgn val="ctr"/>
        <c:lblOffset val="100"/>
      </c:catAx>
      <c:valAx>
        <c:axId val="99894400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En K€</a:t>
                </a:r>
              </a:p>
            </c:rich>
          </c:tx>
          <c:layout>
            <c:manualLayout>
              <c:xMode val="edge"/>
              <c:yMode val="edge"/>
              <c:x val="0"/>
              <c:y val="0.90939430273176258"/>
            </c:manualLayout>
          </c:layout>
        </c:title>
        <c:numFmt formatCode="General" sourceLinked="1"/>
        <c:tickLblPos val="nextTo"/>
        <c:crossAx val="9981888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fr-FR"/>
    </a:p>
  </c:txPr>
  <c:externalData r:id="rId4"/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Foehn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#,##0\ "€";[Red]\-#,##0\ "€"</c:formatCode>
                <c:ptCount val="4"/>
                <c:pt idx="0">
                  <c:v>310</c:v>
                </c:pt>
                <c:pt idx="1">
                  <c:v>250</c:v>
                </c:pt>
                <c:pt idx="2">
                  <c:v>410</c:v>
                </c:pt>
                <c:pt idx="3">
                  <c:v>290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Sirocco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#,##0\ "€";[Red]\-#,##0\ "€"</c:formatCode>
                <c:ptCount val="4"/>
                <c:pt idx="0">
                  <c:v>210</c:v>
                </c:pt>
                <c:pt idx="1">
                  <c:v>200</c:v>
                </c:pt>
                <c:pt idx="2">
                  <c:v>280</c:v>
                </c:pt>
                <c:pt idx="3">
                  <c:v>450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Tramontane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_-* #,##0\ [$€]_-;\-* #,##0\ [$€]_-;_-* "-"??\ [$€]_-;_-@_-</c:formatCode>
                <c:ptCount val="4"/>
                <c:pt idx="0">
                  <c:v>190</c:v>
                </c:pt>
                <c:pt idx="1">
                  <c:v>320</c:v>
                </c:pt>
                <c:pt idx="2">
                  <c:v>310</c:v>
                </c:pt>
                <c:pt idx="3">
                  <c:v>180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D5227-A78F-46AA-8880-506D333A83E5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DA84C413-1014-4E3B-A07D-A08324EE4CB2}">
      <dgm:prSet/>
      <dgm:spPr/>
      <dgm:t>
        <a:bodyPr/>
        <a:lstStyle/>
        <a:p>
          <a:pPr rtl="0"/>
          <a:r>
            <a:rPr lang="fr-FR" smtClean="0"/>
            <a:t>Un challenge</a:t>
          </a:r>
          <a:endParaRPr lang="fr-FR" dirty="0"/>
        </a:p>
      </dgm:t>
    </dgm:pt>
    <dgm:pt modelId="{13A8BB43-B1F3-47E5-A4E5-9F5073DC0A06}" type="parTrans" cxnId="{A12E16AD-F09B-49C1-8C9A-A4E57CE3D58A}">
      <dgm:prSet/>
      <dgm:spPr/>
      <dgm:t>
        <a:bodyPr/>
        <a:lstStyle/>
        <a:p>
          <a:endParaRPr lang="fr-FR"/>
        </a:p>
      </dgm:t>
    </dgm:pt>
    <dgm:pt modelId="{86437B12-5AE6-4F52-A262-D79924AAAF6E}" type="sibTrans" cxnId="{A12E16AD-F09B-49C1-8C9A-A4E57CE3D58A}">
      <dgm:prSet/>
      <dgm:spPr/>
      <dgm:t>
        <a:bodyPr/>
        <a:lstStyle/>
        <a:p>
          <a:endParaRPr lang="fr-FR"/>
        </a:p>
      </dgm:t>
    </dgm:pt>
    <dgm:pt modelId="{B843E7B8-3222-4B40-90F6-040AF654AFD6}">
      <dgm:prSet/>
      <dgm:spPr/>
      <dgm:t>
        <a:bodyPr/>
        <a:lstStyle/>
        <a:p>
          <a:pPr rtl="0"/>
          <a:r>
            <a:rPr lang="fr-FR" dirty="0" smtClean="0"/>
            <a:t>Notre équipe</a:t>
          </a:r>
          <a:endParaRPr lang="fr-FR" dirty="0"/>
        </a:p>
      </dgm:t>
    </dgm:pt>
    <dgm:pt modelId="{8CFAB64A-31F0-4611-BF77-1E1E63C5CBE8}" type="parTrans" cxnId="{57CD993A-9C80-43CC-AEB4-B3941A331DD5}">
      <dgm:prSet/>
      <dgm:spPr/>
      <dgm:t>
        <a:bodyPr/>
        <a:lstStyle/>
        <a:p>
          <a:endParaRPr lang="fr-FR"/>
        </a:p>
      </dgm:t>
    </dgm:pt>
    <dgm:pt modelId="{7A16F437-5E35-4FE5-B469-58CF13C38775}" type="sibTrans" cxnId="{57CD993A-9C80-43CC-AEB4-B3941A331DD5}">
      <dgm:prSet/>
      <dgm:spPr/>
      <dgm:t>
        <a:bodyPr/>
        <a:lstStyle/>
        <a:p>
          <a:endParaRPr lang="fr-FR"/>
        </a:p>
      </dgm:t>
    </dgm:pt>
    <dgm:pt modelId="{68EF0907-32FA-44DA-AC09-78500FF3C97E}">
      <dgm:prSet/>
      <dgm:spPr/>
      <dgm:t>
        <a:bodyPr/>
        <a:lstStyle/>
        <a:p>
          <a:pPr rtl="0"/>
          <a:r>
            <a:rPr lang="fr-FR" dirty="0" smtClean="0"/>
            <a:t>De 2005 à 2008</a:t>
          </a:r>
          <a:endParaRPr lang="fr-FR" dirty="0"/>
        </a:p>
      </dgm:t>
    </dgm:pt>
    <dgm:pt modelId="{F85CC92F-9204-45B8-AD76-AFD352429CCE}" type="parTrans" cxnId="{7C22D02A-9844-40BF-89D0-42C728276F48}">
      <dgm:prSet/>
      <dgm:spPr/>
      <dgm:t>
        <a:bodyPr/>
        <a:lstStyle/>
        <a:p>
          <a:endParaRPr lang="fr-FR"/>
        </a:p>
      </dgm:t>
    </dgm:pt>
    <dgm:pt modelId="{36791561-7D53-4427-9212-6A3C719C134E}" type="sibTrans" cxnId="{7C22D02A-9844-40BF-89D0-42C728276F48}">
      <dgm:prSet/>
      <dgm:spPr/>
      <dgm:t>
        <a:bodyPr/>
        <a:lstStyle/>
        <a:p>
          <a:endParaRPr lang="fr-FR"/>
        </a:p>
      </dgm:t>
    </dgm:pt>
    <dgm:pt modelId="{8B1A8162-8BE5-4B40-ABA3-6CA139955C2D}">
      <dgm:prSet/>
      <dgm:spPr/>
      <dgm:t>
        <a:bodyPr/>
        <a:lstStyle/>
        <a:p>
          <a:pPr rtl="0"/>
          <a:r>
            <a:rPr lang="fr-FR" dirty="0" smtClean="0"/>
            <a:t>Premiers chiffres</a:t>
          </a:r>
          <a:endParaRPr lang="fr-FR" dirty="0"/>
        </a:p>
      </dgm:t>
    </dgm:pt>
    <dgm:pt modelId="{715FBF09-55B1-4AD5-B853-C83DF38EA847}" type="parTrans" cxnId="{827454ED-C62A-4C5B-AE5E-65130375E9B3}">
      <dgm:prSet/>
      <dgm:spPr/>
      <dgm:t>
        <a:bodyPr/>
        <a:lstStyle/>
        <a:p>
          <a:endParaRPr lang="fr-FR"/>
        </a:p>
      </dgm:t>
    </dgm:pt>
    <dgm:pt modelId="{D5DEEECD-940A-49BF-B43D-B7C6FDAB24AB}" type="sibTrans" cxnId="{827454ED-C62A-4C5B-AE5E-65130375E9B3}">
      <dgm:prSet/>
      <dgm:spPr/>
      <dgm:t>
        <a:bodyPr/>
        <a:lstStyle/>
        <a:p>
          <a:endParaRPr lang="fr-FR"/>
        </a:p>
      </dgm:t>
    </dgm:pt>
    <dgm:pt modelId="{FE2DA4C4-9D32-4033-B2F1-6E65736610F1}">
      <dgm:prSet/>
      <dgm:spPr/>
      <dgm:t>
        <a:bodyPr/>
        <a:lstStyle/>
        <a:p>
          <a:pPr rtl="0"/>
          <a:r>
            <a:rPr lang="fr-FR" dirty="0" smtClean="0"/>
            <a:t>Résultats en image</a:t>
          </a:r>
          <a:endParaRPr lang="fr-FR" dirty="0"/>
        </a:p>
      </dgm:t>
    </dgm:pt>
    <dgm:pt modelId="{C05C1534-6DFB-4C46-921D-E0ACF877DF01}" type="parTrans" cxnId="{C380758F-D460-4E64-9FB9-778460158FC0}">
      <dgm:prSet/>
      <dgm:spPr/>
      <dgm:t>
        <a:bodyPr/>
        <a:lstStyle/>
        <a:p>
          <a:endParaRPr lang="fr-FR"/>
        </a:p>
      </dgm:t>
    </dgm:pt>
    <dgm:pt modelId="{0DEAB1F3-E82C-41E2-85F9-E08B3B5CEF59}" type="sibTrans" cxnId="{C380758F-D460-4E64-9FB9-778460158FC0}">
      <dgm:prSet/>
      <dgm:spPr/>
      <dgm:t>
        <a:bodyPr/>
        <a:lstStyle/>
        <a:p>
          <a:endParaRPr lang="fr-FR"/>
        </a:p>
      </dgm:t>
    </dgm:pt>
    <dgm:pt modelId="{3C979B2C-BF11-4272-AE46-E962D44FA440}">
      <dgm:prSet/>
      <dgm:spPr/>
      <dgm:t>
        <a:bodyPr/>
        <a:lstStyle/>
        <a:p>
          <a:pPr rtl="0"/>
          <a:r>
            <a:rPr lang="fr-FR" dirty="0" smtClean="0"/>
            <a:t>Comparaison</a:t>
          </a:r>
          <a:endParaRPr lang="fr-FR" dirty="0"/>
        </a:p>
      </dgm:t>
    </dgm:pt>
    <dgm:pt modelId="{61766BD5-25E3-4EB0-999A-6B183854AC6D}" type="parTrans" cxnId="{8F3C4BF4-6455-40E0-A94A-05ABF1958269}">
      <dgm:prSet/>
      <dgm:spPr/>
      <dgm:t>
        <a:bodyPr/>
        <a:lstStyle/>
        <a:p>
          <a:endParaRPr lang="fr-FR"/>
        </a:p>
      </dgm:t>
    </dgm:pt>
    <dgm:pt modelId="{B9A205CC-ECCD-430F-9EC4-9321C42F08BB}" type="sibTrans" cxnId="{8F3C4BF4-6455-40E0-A94A-05ABF1958269}">
      <dgm:prSet/>
      <dgm:spPr/>
      <dgm:t>
        <a:bodyPr/>
        <a:lstStyle/>
        <a:p>
          <a:endParaRPr lang="fr-FR"/>
        </a:p>
      </dgm:t>
    </dgm:pt>
    <dgm:pt modelId="{2EA7FA2E-FEAA-4AB5-9AA5-C4E689D503CC}">
      <dgm:prSet/>
      <dgm:spPr/>
      <dgm:t>
        <a:bodyPr/>
        <a:lstStyle/>
        <a:p>
          <a:pPr rtl="0"/>
          <a:r>
            <a:rPr lang="fr-FR" dirty="0" smtClean="0"/>
            <a:t>Encadrement</a:t>
          </a:r>
          <a:endParaRPr lang="fr-FR" dirty="0"/>
        </a:p>
      </dgm:t>
    </dgm:pt>
    <dgm:pt modelId="{78CD193E-5194-4061-9E9B-10EB23986F93}" type="sibTrans" cxnId="{7551E080-ACDF-45A3-981D-CC39638A6094}">
      <dgm:prSet/>
      <dgm:spPr/>
      <dgm:t>
        <a:bodyPr/>
        <a:lstStyle/>
        <a:p>
          <a:endParaRPr lang="fr-FR"/>
        </a:p>
      </dgm:t>
    </dgm:pt>
    <dgm:pt modelId="{69DBF78A-4A24-490F-B4DB-0D28CF1C809E}" type="parTrans" cxnId="{7551E080-ACDF-45A3-981D-CC39638A6094}">
      <dgm:prSet/>
      <dgm:spPr/>
      <dgm:t>
        <a:bodyPr/>
        <a:lstStyle/>
        <a:p>
          <a:endParaRPr lang="fr-FR"/>
        </a:p>
      </dgm:t>
    </dgm:pt>
    <dgm:pt modelId="{D163C651-90DC-4582-A1B0-B7F8F370D915}" type="pres">
      <dgm:prSet presAssocID="{D8FD5227-A78F-46AA-8880-506D333A83E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9650227D-B8FD-47CA-AA7E-DEC007C4E89C}" type="pres">
      <dgm:prSet presAssocID="{D8FD5227-A78F-46AA-8880-506D333A83E5}" presName="pyramid" presStyleLbl="node1" presStyleIdx="0" presStyleCnt="1"/>
      <dgm:spPr/>
    </dgm:pt>
    <dgm:pt modelId="{B98ABEEF-CC9F-4F6D-870C-51C8C29EA5C5}" type="pres">
      <dgm:prSet presAssocID="{D8FD5227-A78F-46AA-8880-506D333A83E5}" presName="theList" presStyleCnt="0"/>
      <dgm:spPr/>
    </dgm:pt>
    <dgm:pt modelId="{27EF23F0-85D4-4A27-80EC-EBEC170F12EF}" type="pres">
      <dgm:prSet presAssocID="{DA84C413-1014-4E3B-A07D-A08324EE4CB2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DB052E-298A-4C4B-9D25-92C88887C06D}" type="pres">
      <dgm:prSet presAssocID="{DA84C413-1014-4E3B-A07D-A08324EE4CB2}" presName="aSpace" presStyleCnt="0"/>
      <dgm:spPr/>
    </dgm:pt>
    <dgm:pt modelId="{D68D4585-6379-4AF9-834E-5986C0F98EDD}" type="pres">
      <dgm:prSet presAssocID="{B843E7B8-3222-4B40-90F6-040AF654AFD6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1C4802-510C-4854-850A-B9FAD7BF7C28}" type="pres">
      <dgm:prSet presAssocID="{B843E7B8-3222-4B40-90F6-040AF654AFD6}" presName="aSpace" presStyleCnt="0"/>
      <dgm:spPr/>
    </dgm:pt>
    <dgm:pt modelId="{3F447C1F-B17F-4B1D-9EB9-1AB2DC50384A}" type="pres">
      <dgm:prSet presAssocID="{2EA7FA2E-FEAA-4AB5-9AA5-C4E689D503CC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382CD-A81A-4F5C-BAEA-1450801173CA}" type="pres">
      <dgm:prSet presAssocID="{2EA7FA2E-FEAA-4AB5-9AA5-C4E689D503CC}" presName="aSpace" presStyleCnt="0"/>
      <dgm:spPr/>
    </dgm:pt>
    <dgm:pt modelId="{2F3DDF02-FFC7-4F71-BD62-07021C06DF93}" type="pres">
      <dgm:prSet presAssocID="{68EF0907-32FA-44DA-AC09-78500FF3C97E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6D16AE-B221-47D8-9D34-6A36F1AC931E}" type="pres">
      <dgm:prSet presAssocID="{68EF0907-32FA-44DA-AC09-78500FF3C97E}" presName="aSpace" presStyleCnt="0"/>
      <dgm:spPr/>
    </dgm:pt>
    <dgm:pt modelId="{C53502BA-980A-4225-86AF-C68A0036EE11}" type="pres">
      <dgm:prSet presAssocID="{8B1A8162-8BE5-4B40-ABA3-6CA139955C2D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4A9BDC-6E6E-473B-B4C1-5D378B6EB9AB}" type="pres">
      <dgm:prSet presAssocID="{8B1A8162-8BE5-4B40-ABA3-6CA139955C2D}" presName="aSpace" presStyleCnt="0"/>
      <dgm:spPr/>
    </dgm:pt>
    <dgm:pt modelId="{0A062D88-C455-40D7-A68B-17D14D919F67}" type="pres">
      <dgm:prSet presAssocID="{FE2DA4C4-9D32-4033-B2F1-6E65736610F1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5423FF-9BED-4291-BDD7-E223E73A22DA}" type="pres">
      <dgm:prSet presAssocID="{FE2DA4C4-9D32-4033-B2F1-6E65736610F1}" presName="aSpace" presStyleCnt="0"/>
      <dgm:spPr/>
    </dgm:pt>
    <dgm:pt modelId="{4AA99D6C-B80E-4D9A-B462-2B72A5C136CB}" type="pres">
      <dgm:prSet presAssocID="{3C979B2C-BF11-4272-AE46-E962D44FA440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2052366-F4EB-4F55-B592-24298159BEE3}" type="pres">
      <dgm:prSet presAssocID="{3C979B2C-BF11-4272-AE46-E962D44FA440}" presName="aSpace" presStyleCnt="0"/>
      <dgm:spPr/>
    </dgm:pt>
  </dgm:ptLst>
  <dgm:cxnLst>
    <dgm:cxn modelId="{E9786171-58FA-4BFB-858B-F6F96D7B4D09}" type="presOf" srcId="{3C979B2C-BF11-4272-AE46-E962D44FA440}" destId="{4AA99D6C-B80E-4D9A-B462-2B72A5C136CB}" srcOrd="0" destOrd="0" presId="urn:microsoft.com/office/officeart/2005/8/layout/pyramid2"/>
    <dgm:cxn modelId="{19A0380F-226D-408E-82EB-E04C6C8A5355}" type="presOf" srcId="{2EA7FA2E-FEAA-4AB5-9AA5-C4E689D503CC}" destId="{3F447C1F-B17F-4B1D-9EB9-1AB2DC50384A}" srcOrd="0" destOrd="0" presId="urn:microsoft.com/office/officeart/2005/8/layout/pyramid2"/>
    <dgm:cxn modelId="{7C22D02A-9844-40BF-89D0-42C728276F48}" srcId="{D8FD5227-A78F-46AA-8880-506D333A83E5}" destId="{68EF0907-32FA-44DA-AC09-78500FF3C97E}" srcOrd="3" destOrd="0" parTransId="{F85CC92F-9204-45B8-AD76-AFD352429CCE}" sibTransId="{36791561-7D53-4427-9212-6A3C719C134E}"/>
    <dgm:cxn modelId="{58B9D3FB-DB92-4CAD-9219-B12C76068E06}" type="presOf" srcId="{8B1A8162-8BE5-4B40-ABA3-6CA139955C2D}" destId="{C53502BA-980A-4225-86AF-C68A0036EE11}" srcOrd="0" destOrd="0" presId="urn:microsoft.com/office/officeart/2005/8/layout/pyramid2"/>
    <dgm:cxn modelId="{A8648D10-DE8D-4B4C-BD2F-F7288C113EA3}" type="presOf" srcId="{FE2DA4C4-9D32-4033-B2F1-6E65736610F1}" destId="{0A062D88-C455-40D7-A68B-17D14D919F67}" srcOrd="0" destOrd="0" presId="urn:microsoft.com/office/officeart/2005/8/layout/pyramid2"/>
    <dgm:cxn modelId="{C380758F-D460-4E64-9FB9-778460158FC0}" srcId="{D8FD5227-A78F-46AA-8880-506D333A83E5}" destId="{FE2DA4C4-9D32-4033-B2F1-6E65736610F1}" srcOrd="5" destOrd="0" parTransId="{C05C1534-6DFB-4C46-921D-E0ACF877DF01}" sibTransId="{0DEAB1F3-E82C-41E2-85F9-E08B3B5CEF59}"/>
    <dgm:cxn modelId="{8F3C4BF4-6455-40E0-A94A-05ABF1958269}" srcId="{D8FD5227-A78F-46AA-8880-506D333A83E5}" destId="{3C979B2C-BF11-4272-AE46-E962D44FA440}" srcOrd="6" destOrd="0" parTransId="{61766BD5-25E3-4EB0-999A-6B183854AC6D}" sibTransId="{B9A205CC-ECCD-430F-9EC4-9321C42F08BB}"/>
    <dgm:cxn modelId="{4D1A44B7-874C-4B12-8C2B-A45E9581B02D}" type="presOf" srcId="{B843E7B8-3222-4B40-90F6-040AF654AFD6}" destId="{D68D4585-6379-4AF9-834E-5986C0F98EDD}" srcOrd="0" destOrd="0" presId="urn:microsoft.com/office/officeart/2005/8/layout/pyramid2"/>
    <dgm:cxn modelId="{CA5A8829-A02D-4CCA-BFCE-056A6793ACA4}" type="presOf" srcId="{DA84C413-1014-4E3B-A07D-A08324EE4CB2}" destId="{27EF23F0-85D4-4A27-80EC-EBEC170F12EF}" srcOrd="0" destOrd="0" presId="urn:microsoft.com/office/officeart/2005/8/layout/pyramid2"/>
    <dgm:cxn modelId="{C2CB3267-3229-43E9-9C1E-B5D02C358085}" type="presOf" srcId="{68EF0907-32FA-44DA-AC09-78500FF3C97E}" destId="{2F3DDF02-FFC7-4F71-BD62-07021C06DF93}" srcOrd="0" destOrd="0" presId="urn:microsoft.com/office/officeart/2005/8/layout/pyramid2"/>
    <dgm:cxn modelId="{A12E16AD-F09B-49C1-8C9A-A4E57CE3D58A}" srcId="{D8FD5227-A78F-46AA-8880-506D333A83E5}" destId="{DA84C413-1014-4E3B-A07D-A08324EE4CB2}" srcOrd="0" destOrd="0" parTransId="{13A8BB43-B1F3-47E5-A4E5-9F5073DC0A06}" sibTransId="{86437B12-5AE6-4F52-A262-D79924AAAF6E}"/>
    <dgm:cxn modelId="{57CD993A-9C80-43CC-AEB4-B3941A331DD5}" srcId="{D8FD5227-A78F-46AA-8880-506D333A83E5}" destId="{B843E7B8-3222-4B40-90F6-040AF654AFD6}" srcOrd="1" destOrd="0" parTransId="{8CFAB64A-31F0-4611-BF77-1E1E63C5CBE8}" sibTransId="{7A16F437-5E35-4FE5-B469-58CF13C38775}"/>
    <dgm:cxn modelId="{827454ED-C62A-4C5B-AE5E-65130375E9B3}" srcId="{D8FD5227-A78F-46AA-8880-506D333A83E5}" destId="{8B1A8162-8BE5-4B40-ABA3-6CA139955C2D}" srcOrd="4" destOrd="0" parTransId="{715FBF09-55B1-4AD5-B853-C83DF38EA847}" sibTransId="{D5DEEECD-940A-49BF-B43D-B7C6FDAB24AB}"/>
    <dgm:cxn modelId="{D28958B4-6941-42B1-A2D3-E8110D152A5C}" type="presOf" srcId="{D8FD5227-A78F-46AA-8880-506D333A83E5}" destId="{D163C651-90DC-4582-A1B0-B7F8F370D915}" srcOrd="0" destOrd="0" presId="urn:microsoft.com/office/officeart/2005/8/layout/pyramid2"/>
    <dgm:cxn modelId="{7551E080-ACDF-45A3-981D-CC39638A6094}" srcId="{D8FD5227-A78F-46AA-8880-506D333A83E5}" destId="{2EA7FA2E-FEAA-4AB5-9AA5-C4E689D503CC}" srcOrd="2" destOrd="0" parTransId="{69DBF78A-4A24-490F-B4DB-0D28CF1C809E}" sibTransId="{78CD193E-5194-4061-9E9B-10EB23986F93}"/>
    <dgm:cxn modelId="{C3374E25-0449-4417-AE99-482A6B432630}" type="presParOf" srcId="{D163C651-90DC-4582-A1B0-B7F8F370D915}" destId="{9650227D-B8FD-47CA-AA7E-DEC007C4E89C}" srcOrd="0" destOrd="0" presId="urn:microsoft.com/office/officeart/2005/8/layout/pyramid2"/>
    <dgm:cxn modelId="{0E60B4EA-BDCD-4407-B7F0-4DACF1BAAF36}" type="presParOf" srcId="{D163C651-90DC-4582-A1B0-B7F8F370D915}" destId="{B98ABEEF-CC9F-4F6D-870C-51C8C29EA5C5}" srcOrd="1" destOrd="0" presId="urn:microsoft.com/office/officeart/2005/8/layout/pyramid2"/>
    <dgm:cxn modelId="{E69DB644-2D8D-4192-AD9A-890C5355450C}" type="presParOf" srcId="{B98ABEEF-CC9F-4F6D-870C-51C8C29EA5C5}" destId="{27EF23F0-85D4-4A27-80EC-EBEC170F12EF}" srcOrd="0" destOrd="0" presId="urn:microsoft.com/office/officeart/2005/8/layout/pyramid2"/>
    <dgm:cxn modelId="{5E0A03C9-85D0-42E5-A7BD-4FB76987B309}" type="presParOf" srcId="{B98ABEEF-CC9F-4F6D-870C-51C8C29EA5C5}" destId="{A4DB052E-298A-4C4B-9D25-92C88887C06D}" srcOrd="1" destOrd="0" presId="urn:microsoft.com/office/officeart/2005/8/layout/pyramid2"/>
    <dgm:cxn modelId="{2888A7FB-0217-4201-B293-C4E94CC647C7}" type="presParOf" srcId="{B98ABEEF-CC9F-4F6D-870C-51C8C29EA5C5}" destId="{D68D4585-6379-4AF9-834E-5986C0F98EDD}" srcOrd="2" destOrd="0" presId="urn:microsoft.com/office/officeart/2005/8/layout/pyramid2"/>
    <dgm:cxn modelId="{D7408D8B-92B7-456D-88D0-B07A8531A4E6}" type="presParOf" srcId="{B98ABEEF-CC9F-4F6D-870C-51C8C29EA5C5}" destId="{741C4802-510C-4854-850A-B9FAD7BF7C28}" srcOrd="3" destOrd="0" presId="urn:microsoft.com/office/officeart/2005/8/layout/pyramid2"/>
    <dgm:cxn modelId="{AB4DF161-F61D-4C90-8005-73635B18DE3D}" type="presParOf" srcId="{B98ABEEF-CC9F-4F6D-870C-51C8C29EA5C5}" destId="{3F447C1F-B17F-4B1D-9EB9-1AB2DC50384A}" srcOrd="4" destOrd="0" presId="urn:microsoft.com/office/officeart/2005/8/layout/pyramid2"/>
    <dgm:cxn modelId="{02675504-80A0-42A5-B7FF-3DA52DC38526}" type="presParOf" srcId="{B98ABEEF-CC9F-4F6D-870C-51C8C29EA5C5}" destId="{F50382CD-A81A-4F5C-BAEA-1450801173CA}" srcOrd="5" destOrd="0" presId="urn:microsoft.com/office/officeart/2005/8/layout/pyramid2"/>
    <dgm:cxn modelId="{7E24E3ED-5E68-49C8-925B-7192CB7DDF7D}" type="presParOf" srcId="{B98ABEEF-CC9F-4F6D-870C-51C8C29EA5C5}" destId="{2F3DDF02-FFC7-4F71-BD62-07021C06DF93}" srcOrd="6" destOrd="0" presId="urn:microsoft.com/office/officeart/2005/8/layout/pyramid2"/>
    <dgm:cxn modelId="{14EDE514-134C-4CCA-9C16-B93C85F36A28}" type="presParOf" srcId="{B98ABEEF-CC9F-4F6D-870C-51C8C29EA5C5}" destId="{726D16AE-B221-47D8-9D34-6A36F1AC931E}" srcOrd="7" destOrd="0" presId="urn:microsoft.com/office/officeart/2005/8/layout/pyramid2"/>
    <dgm:cxn modelId="{0AE87537-7255-4704-826A-21CB76089C51}" type="presParOf" srcId="{B98ABEEF-CC9F-4F6D-870C-51C8C29EA5C5}" destId="{C53502BA-980A-4225-86AF-C68A0036EE11}" srcOrd="8" destOrd="0" presId="urn:microsoft.com/office/officeart/2005/8/layout/pyramid2"/>
    <dgm:cxn modelId="{A20ACB38-40B7-4823-8F74-0A62DA92B028}" type="presParOf" srcId="{B98ABEEF-CC9F-4F6D-870C-51C8C29EA5C5}" destId="{E94A9BDC-6E6E-473B-B4C1-5D378B6EB9AB}" srcOrd="9" destOrd="0" presId="urn:microsoft.com/office/officeart/2005/8/layout/pyramid2"/>
    <dgm:cxn modelId="{64C5AA26-B082-45D2-B477-355756A9039D}" type="presParOf" srcId="{B98ABEEF-CC9F-4F6D-870C-51C8C29EA5C5}" destId="{0A062D88-C455-40D7-A68B-17D14D919F67}" srcOrd="10" destOrd="0" presId="urn:microsoft.com/office/officeart/2005/8/layout/pyramid2"/>
    <dgm:cxn modelId="{EC2B9535-A787-4373-8760-1E5754B37E4E}" type="presParOf" srcId="{B98ABEEF-CC9F-4F6D-870C-51C8C29EA5C5}" destId="{EC5423FF-9BED-4291-BDD7-E223E73A22DA}" srcOrd="11" destOrd="0" presId="urn:microsoft.com/office/officeart/2005/8/layout/pyramid2"/>
    <dgm:cxn modelId="{E1559F05-CB7A-43F4-B205-F79064062179}" type="presParOf" srcId="{B98ABEEF-CC9F-4F6D-870C-51C8C29EA5C5}" destId="{4AA99D6C-B80E-4D9A-B462-2B72A5C136CB}" srcOrd="12" destOrd="0" presId="urn:microsoft.com/office/officeart/2005/8/layout/pyramid2"/>
    <dgm:cxn modelId="{0629BC63-140D-4D8E-AD4F-7BB411A3C996}" type="presParOf" srcId="{B98ABEEF-CC9F-4F6D-870C-51C8C29EA5C5}" destId="{62052366-F4EB-4F55-B592-24298159BEE3}" srcOrd="13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/>
            <a:t>3 Créateurs</a:t>
          </a:r>
          <a:endParaRPr lang="fr-FR" sz="1800" dirty="0"/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1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/>
      <dgm:spPr/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1DB405FC-40C9-47AF-B2B6-BAC2817B36E2}" type="presOf" srcId="{E1C364C3-AD49-4392-AB36-80D34A12733E}" destId="{4237659B-B825-400C-A8AA-C826401B2841}" srcOrd="0" destOrd="0" presId="urn:microsoft.com/office/officeart/2005/8/layout/venn1"/>
    <dgm:cxn modelId="{188D584B-D86C-43FD-890D-CC38FC3BAB34}" type="presOf" srcId="{A8D87CA3-65F8-471C-B0A9-35F64C230B7D}" destId="{AA7F0DBD-E21F-4992-BD98-EFFF790C6E25}" srcOrd="0" destOrd="0" presId="urn:microsoft.com/office/officeart/2005/8/layout/venn1"/>
    <dgm:cxn modelId="{38EE5DA5-39C3-43F3-B743-1E6AF56F2346}" type="presOf" srcId="{D71E23F6-BBD4-4CEB-B951-7AC6907FE0EB}" destId="{A95F63B1-3CD6-4B8F-AE94-65DC9F5DB987}" srcOrd="0" destOrd="0" presId="urn:microsoft.com/office/officeart/2005/8/layout/venn1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10D1D1E2-D949-483F-8A90-C88DADF97B43}" type="presOf" srcId="{93B3B8C4-FBB6-4DFF-AB4F-2B8560286A6C}" destId="{EA03C972-3DBE-4D6A-AA61-2CFAEF5B1233}" srcOrd="0" destOrd="0" presId="urn:microsoft.com/office/officeart/2005/8/layout/venn1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6977A53A-4722-4CBB-A0FB-F20BD51E4E38}" type="presOf" srcId="{2CA6C238-3D76-4C17-9DE2-5EDA91DA9F80}" destId="{B6511816-4C8E-4125-A669-6DAC4E87A764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F399120A-D045-4D3F-B1FA-DA6D50499018}" type="presOf" srcId="{AB03CB3E-3CDB-4D5B-8AE2-5A0E584A22EC}" destId="{BAC3A970-2DAA-4642-A126-FCB2ABE0D942}" srcOrd="0" destOrd="0" presId="urn:microsoft.com/office/officeart/2005/8/layout/venn1"/>
    <dgm:cxn modelId="{64536B65-D33D-4A35-A9DC-1B4EA9F6365F}" type="presParOf" srcId="{A95F63B1-3CD6-4B8F-AE94-65DC9F5DB987}" destId="{B8F5CF9F-F23A-460A-9846-50122D3FDB06}" srcOrd="0" destOrd="0" presId="urn:microsoft.com/office/officeart/2005/8/layout/venn1"/>
    <dgm:cxn modelId="{A337554F-5C00-4A49-93EF-C25D83746C0D}" type="presParOf" srcId="{A95F63B1-3CD6-4B8F-AE94-65DC9F5DB987}" destId="{AA7F0DBD-E21F-4992-BD98-EFFF790C6E25}" srcOrd="1" destOrd="0" presId="urn:microsoft.com/office/officeart/2005/8/layout/venn1"/>
    <dgm:cxn modelId="{89B297B1-E890-4E0D-A66A-F90E0FC3CBB8}" type="presParOf" srcId="{A95F63B1-3CD6-4B8F-AE94-65DC9F5DB987}" destId="{4CA8624B-9AF4-4E22-81D4-A567099AEAB5}" srcOrd="2" destOrd="0" presId="urn:microsoft.com/office/officeart/2005/8/layout/venn1"/>
    <dgm:cxn modelId="{2B335F31-280D-4515-A52A-9DA05FCAC548}" type="presParOf" srcId="{A95F63B1-3CD6-4B8F-AE94-65DC9F5DB987}" destId="{EA03C972-3DBE-4D6A-AA61-2CFAEF5B1233}" srcOrd="3" destOrd="0" presId="urn:microsoft.com/office/officeart/2005/8/layout/venn1"/>
    <dgm:cxn modelId="{19EB0BE9-97B8-431B-9289-E065081152E9}" type="presParOf" srcId="{A95F63B1-3CD6-4B8F-AE94-65DC9F5DB987}" destId="{AD299E52-0DD5-408D-947C-5CFFCAD38ADF}" srcOrd="4" destOrd="0" presId="urn:microsoft.com/office/officeart/2005/8/layout/venn1"/>
    <dgm:cxn modelId="{452F1315-B377-48F2-8E24-7A981B6AFFBC}" type="presParOf" srcId="{A95F63B1-3CD6-4B8F-AE94-65DC9F5DB987}" destId="{B6511816-4C8E-4125-A669-6DAC4E87A764}" srcOrd="5" destOrd="0" presId="urn:microsoft.com/office/officeart/2005/8/layout/venn1"/>
    <dgm:cxn modelId="{46E54D36-5361-4F68-BE17-5B04DB001656}" type="presParOf" srcId="{A95F63B1-3CD6-4B8F-AE94-65DC9F5DB987}" destId="{192FBB7E-9FA2-4BCC-A054-F28CF41DA9A7}" srcOrd="6" destOrd="0" presId="urn:microsoft.com/office/officeart/2005/8/layout/venn1"/>
    <dgm:cxn modelId="{16961E50-A68E-430E-8ED1-4D68916F6A1B}" type="presParOf" srcId="{A95F63B1-3CD6-4B8F-AE94-65DC9F5DB987}" destId="{4237659B-B825-400C-A8AA-C826401B2841}" srcOrd="7" destOrd="0" presId="urn:microsoft.com/office/officeart/2005/8/layout/venn1"/>
    <dgm:cxn modelId="{16230AE0-A813-4D9D-9A1E-30C24AEFB344}" type="presParOf" srcId="{A95F63B1-3CD6-4B8F-AE94-65DC9F5DB987}" destId="{B629C44F-1312-43D0-8679-B07B096C79F6}" srcOrd="8" destOrd="0" presId="urn:microsoft.com/office/officeart/2005/8/layout/venn1"/>
    <dgm:cxn modelId="{63B5844B-00F3-4691-9C65-669D1EA683A5}" type="presParOf" srcId="{A95F63B1-3CD6-4B8F-AE94-65DC9F5DB987}" destId="{BAC3A970-2DAA-4642-A126-FCB2ABE0D942}" srcOrd="9" destOrd="0" presId="urn:microsoft.com/office/officeart/2005/8/layout/ven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BA2291-4DF2-4A17-857C-2A604D6990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E26BDF-27FB-4132-B12B-427C1195FE17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dirty="0" smtClean="0">
            <a:solidFill>
              <a:schemeClr val="accent5">
                <a:lumMod val="50000"/>
              </a:schemeClr>
            </a:solidFill>
          </a:endParaRP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941645-D84C-43CA-82AD-AC5EE37E3633}" type="par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D4BA419-ED1A-4712-BF52-B8522C7BB453}" type="sib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7F9A924-634A-4E57-8A07-558E0C3E5940}" type="asst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4E565EF-E424-4A32-A183-C3C45B1E822B}" type="par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5974972-04D6-4105-AE3B-33F6A7C8432B}" type="sib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0B19693-4102-4FDF-A364-1C15318120E9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7650C99-A691-46B1-B035-756430E1577A}" type="par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D282924-9481-42AD-AEF4-B09D92325C5F}" type="sib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9761E9A-E77B-4B7E-8DF6-DE31262F3E21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3576C13-F0B5-4875-BE28-A7C116378817}" type="par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D0904C8-332A-4F82-BE58-3BD2F9CDC23A}" type="sib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D40DE2-85BC-477D-B754-5A61791924F4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BD079A39-2548-4BD2-A1B7-0C5F2E6DA978}" type="par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0EAABFE-A81F-4171-91DC-136755C55B24}" type="sib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0013E21-84DA-439F-9F77-F3C3231F1357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9AAE52-A97C-43A4-9317-51B6896C860E}" type="par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448D91C9-9C04-4C61-8D87-EB140476D7C9}" type="sib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F300499-1B4F-4F16-BB99-2E0AE6FB4EE0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1BC29754-3576-40C4-8C3B-7A3845E30C79}" type="par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110E660-B114-47EA-BB64-022999043CC1}" type="sib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6099308-5C1D-4B5A-AC54-B782667C1B5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E7AF01-EAC4-4633-9F5E-E27C67F6761F}" type="par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BE2542-2C12-4DB6-B15E-706F01B911C9}" type="sib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209D1C43-6B3D-4A95-B26B-E28297F8443A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8F39455-54EF-4503-A4CE-B1F565C99C10}" type="par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43B53B9-4FED-4E8C-A0B2-C6DB12A0E4CB}" type="sib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A9B5E45-4259-475B-88CD-F637770FB94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0CE59E-6071-422B-81A8-7CADB105F57B}" type="sib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F2BD272-7650-42D3-B61B-A69DE0CE0182}" type="par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1237116F-1B14-45D8-B76C-86BE8D9F2FFA}" type="pres">
      <dgm:prSet presAssocID="{B3BA2291-4DF2-4A17-857C-2A604D6990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4B0F518-3455-4D08-B9BE-8CF86B355E63}" type="pres">
      <dgm:prSet presAssocID="{F3E26BDF-27FB-4132-B12B-427C1195FE17}" presName="root1" presStyleCnt="0"/>
      <dgm:spPr/>
    </dgm:pt>
    <dgm:pt modelId="{43E4DAA4-1A77-4AC0-8385-393D092DF4C4}" type="pres">
      <dgm:prSet presAssocID="{F3E26BDF-27FB-4132-B12B-427C1195FE1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CA5BE06-9EC5-4CEE-AD64-4B377C5952F6}" type="pres">
      <dgm:prSet presAssocID="{F3E26BDF-27FB-4132-B12B-427C1195FE17}" presName="level2hierChild" presStyleCnt="0"/>
      <dgm:spPr/>
    </dgm:pt>
    <dgm:pt modelId="{12747982-E3A0-4DA7-B3A5-49661FB46DCD}" type="pres">
      <dgm:prSet presAssocID="{64E565EF-E424-4A32-A183-C3C45B1E822B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3EC9566A-1DDB-4A65-9F5B-2C856CF7417E}" type="pres">
      <dgm:prSet presAssocID="{64E565EF-E424-4A32-A183-C3C45B1E822B}" presName="connTx" presStyleLbl="parChTrans1D2" presStyleIdx="0" presStyleCnt="4"/>
      <dgm:spPr/>
      <dgm:t>
        <a:bodyPr/>
        <a:lstStyle/>
        <a:p>
          <a:endParaRPr lang="fr-FR"/>
        </a:p>
      </dgm:t>
    </dgm:pt>
    <dgm:pt modelId="{8BE08C6A-4971-4ACC-BD1F-ACC0DEEC24CC}" type="pres">
      <dgm:prSet presAssocID="{C7F9A924-634A-4E57-8A07-558E0C3E5940}" presName="root2" presStyleCnt="0"/>
      <dgm:spPr/>
    </dgm:pt>
    <dgm:pt modelId="{F8BAC7A4-A82E-4D6B-A050-1FA16AA17ABE}" type="pres">
      <dgm:prSet presAssocID="{C7F9A924-634A-4E57-8A07-558E0C3E5940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A99D43-4AFF-4837-86CF-FE8F43114B7C}" type="pres">
      <dgm:prSet presAssocID="{C7F9A924-634A-4E57-8A07-558E0C3E5940}" presName="level3hierChild" presStyleCnt="0"/>
      <dgm:spPr/>
    </dgm:pt>
    <dgm:pt modelId="{4E53E38C-C81D-49A5-9B67-0F16C2D3CBD9}" type="pres">
      <dgm:prSet presAssocID="{049AAE52-A97C-43A4-9317-51B6896C860E}" presName="conn2-1" presStyleLbl="parChTrans1D3" presStyleIdx="0" presStyleCnt="5"/>
      <dgm:spPr/>
      <dgm:t>
        <a:bodyPr/>
        <a:lstStyle/>
        <a:p>
          <a:endParaRPr lang="fr-FR"/>
        </a:p>
      </dgm:t>
    </dgm:pt>
    <dgm:pt modelId="{76E1DF93-7631-4101-8CCE-E5E22255FE69}" type="pres">
      <dgm:prSet presAssocID="{049AAE52-A97C-43A4-9317-51B6896C860E}" presName="connTx" presStyleLbl="parChTrans1D3" presStyleIdx="0" presStyleCnt="5"/>
      <dgm:spPr/>
      <dgm:t>
        <a:bodyPr/>
        <a:lstStyle/>
        <a:p>
          <a:endParaRPr lang="fr-FR"/>
        </a:p>
      </dgm:t>
    </dgm:pt>
    <dgm:pt modelId="{ECD75FF8-9E2E-4F34-9911-45DFEBA22F23}" type="pres">
      <dgm:prSet presAssocID="{D0013E21-84DA-439F-9F77-F3C3231F1357}" presName="root2" presStyleCnt="0"/>
      <dgm:spPr/>
    </dgm:pt>
    <dgm:pt modelId="{E3FF80CB-8B34-46D3-93BA-EF652E10180E}" type="pres">
      <dgm:prSet presAssocID="{D0013E21-84DA-439F-9F77-F3C3231F135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317AB9A-B767-4645-943F-456B54525B26}" type="pres">
      <dgm:prSet presAssocID="{D0013E21-84DA-439F-9F77-F3C3231F1357}" presName="level3hierChild" presStyleCnt="0"/>
      <dgm:spPr/>
    </dgm:pt>
    <dgm:pt modelId="{0F2B50F8-E7A9-4333-85B3-5499CD12DE6F}" type="pres">
      <dgm:prSet presAssocID="{1BC29754-3576-40C4-8C3B-7A3845E30C79}" presName="conn2-1" presStyleLbl="parChTrans1D3" presStyleIdx="1" presStyleCnt="5"/>
      <dgm:spPr/>
      <dgm:t>
        <a:bodyPr/>
        <a:lstStyle/>
        <a:p>
          <a:endParaRPr lang="fr-FR"/>
        </a:p>
      </dgm:t>
    </dgm:pt>
    <dgm:pt modelId="{DC4FCFDE-6E08-40AD-992B-7C9E8EBD9120}" type="pres">
      <dgm:prSet presAssocID="{1BC29754-3576-40C4-8C3B-7A3845E30C79}" presName="connTx" presStyleLbl="parChTrans1D3" presStyleIdx="1" presStyleCnt="5"/>
      <dgm:spPr/>
      <dgm:t>
        <a:bodyPr/>
        <a:lstStyle/>
        <a:p>
          <a:endParaRPr lang="fr-FR"/>
        </a:p>
      </dgm:t>
    </dgm:pt>
    <dgm:pt modelId="{5FFBDE63-0D10-4D11-BD77-660F79B54EFE}" type="pres">
      <dgm:prSet presAssocID="{CF300499-1B4F-4F16-BB99-2E0AE6FB4EE0}" presName="root2" presStyleCnt="0"/>
      <dgm:spPr/>
    </dgm:pt>
    <dgm:pt modelId="{E8B9C7E1-F4AF-4201-ADF7-2D99D6AE40CC}" type="pres">
      <dgm:prSet presAssocID="{CF300499-1B4F-4F16-BB99-2E0AE6FB4EE0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5B7BD0C-2FEC-4E3D-A6AA-30395086B24A}" type="pres">
      <dgm:prSet presAssocID="{CF300499-1B4F-4F16-BB99-2E0AE6FB4EE0}" presName="level3hierChild" presStyleCnt="0"/>
      <dgm:spPr/>
    </dgm:pt>
    <dgm:pt modelId="{E8059696-A9D2-4D19-9F81-408DEE96BCCA}" type="pres">
      <dgm:prSet presAssocID="{E7650C99-A691-46B1-B035-756430E1577A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5378F52C-09F4-48CD-9242-D8FDBC93B035}" type="pres">
      <dgm:prSet presAssocID="{E7650C99-A691-46B1-B035-756430E1577A}" presName="connTx" presStyleLbl="parChTrans1D2" presStyleIdx="1" presStyleCnt="4"/>
      <dgm:spPr/>
      <dgm:t>
        <a:bodyPr/>
        <a:lstStyle/>
        <a:p>
          <a:endParaRPr lang="fr-FR"/>
        </a:p>
      </dgm:t>
    </dgm:pt>
    <dgm:pt modelId="{33242731-2A82-4388-8816-B4A26F76CD66}" type="pres">
      <dgm:prSet presAssocID="{70B19693-4102-4FDF-A364-1C15318120E9}" presName="root2" presStyleCnt="0"/>
      <dgm:spPr/>
    </dgm:pt>
    <dgm:pt modelId="{D99420EF-1A8D-4F7E-A847-368E88412827}" type="pres">
      <dgm:prSet presAssocID="{70B19693-4102-4FDF-A364-1C15318120E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7553972-E374-4903-8137-1639E69F44C7}" type="pres">
      <dgm:prSet presAssocID="{70B19693-4102-4FDF-A364-1C15318120E9}" presName="level3hierChild" presStyleCnt="0"/>
      <dgm:spPr/>
    </dgm:pt>
    <dgm:pt modelId="{43253B5B-6F50-4CFD-BA05-D32105D0A6B2}" type="pres">
      <dgm:prSet presAssocID="{04E7AF01-EAC4-4633-9F5E-E27C67F6761F}" presName="conn2-1" presStyleLbl="parChTrans1D3" presStyleIdx="2" presStyleCnt="5"/>
      <dgm:spPr/>
      <dgm:t>
        <a:bodyPr/>
        <a:lstStyle/>
        <a:p>
          <a:endParaRPr lang="fr-FR"/>
        </a:p>
      </dgm:t>
    </dgm:pt>
    <dgm:pt modelId="{58AFC1AA-C3C7-456A-AAA4-ABCD40037E3A}" type="pres">
      <dgm:prSet presAssocID="{04E7AF01-EAC4-4633-9F5E-E27C67F6761F}" presName="connTx" presStyleLbl="parChTrans1D3" presStyleIdx="2" presStyleCnt="5"/>
      <dgm:spPr/>
      <dgm:t>
        <a:bodyPr/>
        <a:lstStyle/>
        <a:p>
          <a:endParaRPr lang="fr-FR"/>
        </a:p>
      </dgm:t>
    </dgm:pt>
    <dgm:pt modelId="{E55453DF-AA9E-4C1E-A4AB-427820439F90}" type="pres">
      <dgm:prSet presAssocID="{D6099308-5C1D-4B5A-AC54-B782667C1B5E}" presName="root2" presStyleCnt="0"/>
      <dgm:spPr/>
    </dgm:pt>
    <dgm:pt modelId="{16C44185-0878-42AB-92EC-0E55311EF374}" type="pres">
      <dgm:prSet presAssocID="{D6099308-5C1D-4B5A-AC54-B782667C1B5E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3AD4BD-A1C7-42C1-A118-AF839EE80B86}" type="pres">
      <dgm:prSet presAssocID="{D6099308-5C1D-4B5A-AC54-B782667C1B5E}" presName="level3hierChild" presStyleCnt="0"/>
      <dgm:spPr/>
    </dgm:pt>
    <dgm:pt modelId="{B6C01EDF-52B2-4515-A543-D54FF601F2DD}" type="pres">
      <dgm:prSet presAssocID="{E3576C13-F0B5-4875-BE28-A7C116378817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04BF077C-C95C-4516-B707-CCCC8C7C86BC}" type="pres">
      <dgm:prSet presAssocID="{E3576C13-F0B5-4875-BE28-A7C116378817}" presName="connTx" presStyleLbl="parChTrans1D2" presStyleIdx="2" presStyleCnt="4"/>
      <dgm:spPr/>
      <dgm:t>
        <a:bodyPr/>
        <a:lstStyle/>
        <a:p>
          <a:endParaRPr lang="fr-FR"/>
        </a:p>
      </dgm:t>
    </dgm:pt>
    <dgm:pt modelId="{A389425E-2884-4C5F-B7DD-2B13C882F85B}" type="pres">
      <dgm:prSet presAssocID="{C9761E9A-E77B-4B7E-8DF6-DE31262F3E21}" presName="root2" presStyleCnt="0"/>
      <dgm:spPr/>
    </dgm:pt>
    <dgm:pt modelId="{066CF596-8C67-4FEF-B0B7-22059A3BC2F3}" type="pres">
      <dgm:prSet presAssocID="{C9761E9A-E77B-4B7E-8DF6-DE31262F3E2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87EA2D3-6974-4490-B424-1BE7888F97A9}" type="pres">
      <dgm:prSet presAssocID="{C9761E9A-E77B-4B7E-8DF6-DE31262F3E21}" presName="level3hierChild" presStyleCnt="0"/>
      <dgm:spPr/>
    </dgm:pt>
    <dgm:pt modelId="{2E999C4B-31B1-4B0D-8755-4F6ECA8B5F56}" type="pres">
      <dgm:prSet presAssocID="{6F2BD272-7650-42D3-B61B-A69DE0CE0182}" presName="conn2-1" presStyleLbl="parChTrans1D3" presStyleIdx="3" presStyleCnt="5"/>
      <dgm:spPr/>
      <dgm:t>
        <a:bodyPr/>
        <a:lstStyle/>
        <a:p>
          <a:endParaRPr lang="fr-FR"/>
        </a:p>
      </dgm:t>
    </dgm:pt>
    <dgm:pt modelId="{88AFB79A-4DA3-4BE7-B0A1-2E61C349CFC8}" type="pres">
      <dgm:prSet presAssocID="{6F2BD272-7650-42D3-B61B-A69DE0CE0182}" presName="connTx" presStyleLbl="parChTrans1D3" presStyleIdx="3" presStyleCnt="5"/>
      <dgm:spPr/>
      <dgm:t>
        <a:bodyPr/>
        <a:lstStyle/>
        <a:p>
          <a:endParaRPr lang="fr-FR"/>
        </a:p>
      </dgm:t>
    </dgm:pt>
    <dgm:pt modelId="{11F90B93-01A8-4FE1-AFDE-E9E13E8FCBFE}" type="pres">
      <dgm:prSet presAssocID="{6A9B5E45-4259-475B-88CD-F637770FB94E}" presName="root2" presStyleCnt="0"/>
      <dgm:spPr/>
    </dgm:pt>
    <dgm:pt modelId="{815A2F1C-8C87-4FFE-9FA3-446524CAE446}" type="pres">
      <dgm:prSet presAssocID="{6A9B5E45-4259-475B-88CD-F637770FB94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A46A74E-238F-4CC7-ADC2-F2EF78D95148}" type="pres">
      <dgm:prSet presAssocID="{6A9B5E45-4259-475B-88CD-F637770FB94E}" presName="level3hierChild" presStyleCnt="0"/>
      <dgm:spPr/>
    </dgm:pt>
    <dgm:pt modelId="{A4C32A9C-ACF0-4560-9E6C-4E62BF92BBCA}" type="pres">
      <dgm:prSet presAssocID="{BD079A39-2548-4BD2-A1B7-0C5F2E6DA978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6957E8ED-3E18-4F61-B4C0-87D23D5A815D}" type="pres">
      <dgm:prSet presAssocID="{BD079A39-2548-4BD2-A1B7-0C5F2E6DA978}" presName="connTx" presStyleLbl="parChTrans1D2" presStyleIdx="3" presStyleCnt="4"/>
      <dgm:spPr/>
      <dgm:t>
        <a:bodyPr/>
        <a:lstStyle/>
        <a:p>
          <a:endParaRPr lang="fr-FR"/>
        </a:p>
      </dgm:t>
    </dgm:pt>
    <dgm:pt modelId="{AFAB7C95-4AB9-42C3-99E8-2F3476E64C32}" type="pres">
      <dgm:prSet presAssocID="{B1D40DE2-85BC-477D-B754-5A61791924F4}" presName="root2" presStyleCnt="0"/>
      <dgm:spPr/>
    </dgm:pt>
    <dgm:pt modelId="{FFE61F05-2432-4566-9287-AAF328E40211}" type="pres">
      <dgm:prSet presAssocID="{B1D40DE2-85BC-477D-B754-5A61791924F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94B1C9F-2249-45D8-8781-EA80EE043F61}" type="pres">
      <dgm:prSet presAssocID="{B1D40DE2-85BC-477D-B754-5A61791924F4}" presName="level3hierChild" presStyleCnt="0"/>
      <dgm:spPr/>
    </dgm:pt>
    <dgm:pt modelId="{46CDED7A-5178-44AC-BDC2-7911B51A2141}" type="pres">
      <dgm:prSet presAssocID="{68F39455-54EF-4503-A4CE-B1F565C99C10}" presName="conn2-1" presStyleLbl="parChTrans1D3" presStyleIdx="4" presStyleCnt="5"/>
      <dgm:spPr/>
      <dgm:t>
        <a:bodyPr/>
        <a:lstStyle/>
        <a:p>
          <a:endParaRPr lang="fr-FR"/>
        </a:p>
      </dgm:t>
    </dgm:pt>
    <dgm:pt modelId="{C6EE4755-DBAA-4892-90B9-6D91FFD85E58}" type="pres">
      <dgm:prSet presAssocID="{68F39455-54EF-4503-A4CE-B1F565C99C10}" presName="connTx" presStyleLbl="parChTrans1D3" presStyleIdx="4" presStyleCnt="5"/>
      <dgm:spPr/>
      <dgm:t>
        <a:bodyPr/>
        <a:lstStyle/>
        <a:p>
          <a:endParaRPr lang="fr-FR"/>
        </a:p>
      </dgm:t>
    </dgm:pt>
    <dgm:pt modelId="{77502516-A4DE-484A-A0D4-025DAD502332}" type="pres">
      <dgm:prSet presAssocID="{209D1C43-6B3D-4A95-B26B-E28297F8443A}" presName="root2" presStyleCnt="0"/>
      <dgm:spPr/>
    </dgm:pt>
    <dgm:pt modelId="{5C8B4DB2-BA9F-4A43-AE76-7221375B89D2}" type="pres">
      <dgm:prSet presAssocID="{209D1C43-6B3D-4A95-B26B-E28297F8443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D2489D-006C-4CFF-A2B1-242BC6C1B4E7}" type="pres">
      <dgm:prSet presAssocID="{209D1C43-6B3D-4A95-B26B-E28297F8443A}" presName="level3hierChild" presStyleCnt="0"/>
      <dgm:spPr/>
    </dgm:pt>
  </dgm:ptLst>
  <dgm:cxnLst>
    <dgm:cxn modelId="{FAEBF4F4-FBF5-4AF5-B7E7-EDD92A787D83}" srcId="{B1D40DE2-85BC-477D-B754-5A61791924F4}" destId="{209D1C43-6B3D-4A95-B26B-E28297F8443A}" srcOrd="0" destOrd="0" parTransId="{68F39455-54EF-4503-A4CE-B1F565C99C10}" sibTransId="{A43B53B9-4FED-4E8C-A0B2-C6DB12A0E4CB}"/>
    <dgm:cxn modelId="{A5FBF189-37C4-4D5B-B23B-F6177F462832}" srcId="{70B19693-4102-4FDF-A364-1C15318120E9}" destId="{D6099308-5C1D-4B5A-AC54-B782667C1B5E}" srcOrd="0" destOrd="0" parTransId="{04E7AF01-EAC4-4633-9F5E-E27C67F6761F}" sibTransId="{B1BE2542-2C12-4DB6-B15E-706F01B911C9}"/>
    <dgm:cxn modelId="{10DF10F6-E0C6-417B-9308-632BBBF9A33E}" type="presOf" srcId="{68F39455-54EF-4503-A4CE-B1F565C99C10}" destId="{46CDED7A-5178-44AC-BDC2-7911B51A2141}" srcOrd="0" destOrd="0" presId="urn:microsoft.com/office/officeart/2005/8/layout/hierarchy2"/>
    <dgm:cxn modelId="{F397D344-1466-42C1-95A6-542FE3E3F3D8}" srcId="{F3E26BDF-27FB-4132-B12B-427C1195FE17}" destId="{70B19693-4102-4FDF-A364-1C15318120E9}" srcOrd="1" destOrd="0" parTransId="{E7650C99-A691-46B1-B035-756430E1577A}" sibTransId="{CD282924-9481-42AD-AEF4-B09D92325C5F}"/>
    <dgm:cxn modelId="{F00EA030-6893-47F8-9B6B-876502542091}" type="presOf" srcId="{6F2BD272-7650-42D3-B61B-A69DE0CE0182}" destId="{88AFB79A-4DA3-4BE7-B0A1-2E61C349CFC8}" srcOrd="1" destOrd="0" presId="urn:microsoft.com/office/officeart/2005/8/layout/hierarchy2"/>
    <dgm:cxn modelId="{E32526EA-E2C5-4DBB-9BEB-B4F2F90A5911}" srcId="{F3E26BDF-27FB-4132-B12B-427C1195FE17}" destId="{C7F9A924-634A-4E57-8A07-558E0C3E5940}" srcOrd="0" destOrd="0" parTransId="{64E565EF-E424-4A32-A183-C3C45B1E822B}" sibTransId="{A5974972-04D6-4105-AE3B-33F6A7C8432B}"/>
    <dgm:cxn modelId="{DBB168F9-0F38-4B44-A277-D308C2ED863D}" srcId="{C7F9A924-634A-4E57-8A07-558E0C3E5940}" destId="{CF300499-1B4F-4F16-BB99-2E0AE6FB4EE0}" srcOrd="1" destOrd="0" parTransId="{1BC29754-3576-40C4-8C3B-7A3845E30C79}" sibTransId="{6110E660-B114-47EA-BB64-022999043CC1}"/>
    <dgm:cxn modelId="{C4FA0E0D-F46B-406C-BA18-6AF663AC8B74}" type="presOf" srcId="{E7650C99-A691-46B1-B035-756430E1577A}" destId="{E8059696-A9D2-4D19-9F81-408DEE96BCCA}" srcOrd="0" destOrd="0" presId="urn:microsoft.com/office/officeart/2005/8/layout/hierarchy2"/>
    <dgm:cxn modelId="{47BE9462-5199-43CE-9F54-BBEE40F7B77D}" type="presOf" srcId="{64E565EF-E424-4A32-A183-C3C45B1E822B}" destId="{12747982-E3A0-4DA7-B3A5-49661FB46DCD}" srcOrd="0" destOrd="0" presId="urn:microsoft.com/office/officeart/2005/8/layout/hierarchy2"/>
    <dgm:cxn modelId="{BA17E271-D7CD-49FF-A765-4D75434113DE}" type="presOf" srcId="{D6099308-5C1D-4B5A-AC54-B782667C1B5E}" destId="{16C44185-0878-42AB-92EC-0E55311EF374}" srcOrd="0" destOrd="0" presId="urn:microsoft.com/office/officeart/2005/8/layout/hierarchy2"/>
    <dgm:cxn modelId="{5251C44E-C635-4C1C-8FC8-8743AE8D11CD}" type="presOf" srcId="{049AAE52-A97C-43A4-9317-51B6896C860E}" destId="{76E1DF93-7631-4101-8CCE-E5E22255FE69}" srcOrd="1" destOrd="0" presId="urn:microsoft.com/office/officeart/2005/8/layout/hierarchy2"/>
    <dgm:cxn modelId="{59E21671-E038-4BD0-8182-C689FA9E7D17}" type="presOf" srcId="{6F2BD272-7650-42D3-B61B-A69DE0CE0182}" destId="{2E999C4B-31B1-4B0D-8755-4F6ECA8B5F56}" srcOrd="0" destOrd="0" presId="urn:microsoft.com/office/officeart/2005/8/layout/hierarchy2"/>
    <dgm:cxn modelId="{E8397D7E-8F90-4687-884A-56DBD395D264}" type="presOf" srcId="{049AAE52-A97C-43A4-9317-51B6896C860E}" destId="{4E53E38C-C81D-49A5-9B67-0F16C2D3CBD9}" srcOrd="0" destOrd="0" presId="urn:microsoft.com/office/officeart/2005/8/layout/hierarchy2"/>
    <dgm:cxn modelId="{DBBCC3EC-DD83-4C8D-8BCC-F24F411C69C6}" type="presOf" srcId="{C9761E9A-E77B-4B7E-8DF6-DE31262F3E21}" destId="{066CF596-8C67-4FEF-B0B7-22059A3BC2F3}" srcOrd="0" destOrd="0" presId="urn:microsoft.com/office/officeart/2005/8/layout/hierarchy2"/>
    <dgm:cxn modelId="{8F6E77AD-9A1A-4ED7-818B-90757311367B}" type="presOf" srcId="{209D1C43-6B3D-4A95-B26B-E28297F8443A}" destId="{5C8B4DB2-BA9F-4A43-AE76-7221375B89D2}" srcOrd="0" destOrd="0" presId="urn:microsoft.com/office/officeart/2005/8/layout/hierarchy2"/>
    <dgm:cxn modelId="{C2BAF3A9-11BB-4E67-9408-B44BC2C8CBBE}" type="presOf" srcId="{1BC29754-3576-40C4-8C3B-7A3845E30C79}" destId="{DC4FCFDE-6E08-40AD-992B-7C9E8EBD9120}" srcOrd="1" destOrd="0" presId="urn:microsoft.com/office/officeart/2005/8/layout/hierarchy2"/>
    <dgm:cxn modelId="{7571FE1C-CE1C-4EF6-9ADD-2D06125980BC}" type="presOf" srcId="{6A9B5E45-4259-475B-88CD-F637770FB94E}" destId="{815A2F1C-8C87-4FFE-9FA3-446524CAE446}" srcOrd="0" destOrd="0" presId="urn:microsoft.com/office/officeart/2005/8/layout/hierarchy2"/>
    <dgm:cxn modelId="{D547392E-1462-471D-BFA3-E87DFE970DCA}" srcId="{C9761E9A-E77B-4B7E-8DF6-DE31262F3E21}" destId="{6A9B5E45-4259-475B-88CD-F637770FB94E}" srcOrd="0" destOrd="0" parTransId="{6F2BD272-7650-42D3-B61B-A69DE0CE0182}" sibTransId="{5A0CE59E-6071-422B-81A8-7CADB105F57B}"/>
    <dgm:cxn modelId="{48F691C7-8719-4421-98FB-3C24FE900215}" type="presOf" srcId="{F3E26BDF-27FB-4132-B12B-427C1195FE17}" destId="{43E4DAA4-1A77-4AC0-8385-393D092DF4C4}" srcOrd="0" destOrd="0" presId="urn:microsoft.com/office/officeart/2005/8/layout/hierarchy2"/>
    <dgm:cxn modelId="{214D2DA7-A2E3-4A26-8EBB-AC92A271DB0A}" type="presOf" srcId="{BD079A39-2548-4BD2-A1B7-0C5F2E6DA978}" destId="{6957E8ED-3E18-4F61-B4C0-87D23D5A815D}" srcOrd="1" destOrd="0" presId="urn:microsoft.com/office/officeart/2005/8/layout/hierarchy2"/>
    <dgm:cxn modelId="{2C151618-52CD-44A9-8586-A12F6E802495}" type="presOf" srcId="{70B19693-4102-4FDF-A364-1C15318120E9}" destId="{D99420EF-1A8D-4F7E-A847-368E88412827}" srcOrd="0" destOrd="0" presId="urn:microsoft.com/office/officeart/2005/8/layout/hierarchy2"/>
    <dgm:cxn modelId="{87849181-6CA2-400A-8CD5-1F0B0D3CE58D}" type="presOf" srcId="{1BC29754-3576-40C4-8C3B-7A3845E30C79}" destId="{0F2B50F8-E7A9-4333-85B3-5499CD12DE6F}" srcOrd="0" destOrd="0" presId="urn:microsoft.com/office/officeart/2005/8/layout/hierarchy2"/>
    <dgm:cxn modelId="{700276D8-484D-45CA-B5E1-770753689E02}" type="presOf" srcId="{64E565EF-E424-4A32-A183-C3C45B1E822B}" destId="{3EC9566A-1DDB-4A65-9F5B-2C856CF7417E}" srcOrd="1" destOrd="0" presId="urn:microsoft.com/office/officeart/2005/8/layout/hierarchy2"/>
    <dgm:cxn modelId="{1002881C-23E2-45F7-95CF-F5F02BD6F0C3}" type="presOf" srcId="{B3BA2291-4DF2-4A17-857C-2A604D6990D2}" destId="{1237116F-1B14-45D8-B76C-86BE8D9F2FFA}" srcOrd="0" destOrd="0" presId="urn:microsoft.com/office/officeart/2005/8/layout/hierarchy2"/>
    <dgm:cxn modelId="{1EC4FBD2-7282-4B32-A00A-0E0510FB7789}" type="presOf" srcId="{E7650C99-A691-46B1-B035-756430E1577A}" destId="{5378F52C-09F4-48CD-9242-D8FDBC93B035}" srcOrd="1" destOrd="0" presId="urn:microsoft.com/office/officeart/2005/8/layout/hierarchy2"/>
    <dgm:cxn modelId="{D98FF649-8E76-47D5-A030-17B04E5F2173}" type="presOf" srcId="{04E7AF01-EAC4-4633-9F5E-E27C67F6761F}" destId="{43253B5B-6F50-4CFD-BA05-D32105D0A6B2}" srcOrd="0" destOrd="0" presId="urn:microsoft.com/office/officeart/2005/8/layout/hierarchy2"/>
    <dgm:cxn modelId="{1F4D9520-1246-4FBB-B0D7-6F2D4CDB5992}" type="presOf" srcId="{C7F9A924-634A-4E57-8A07-558E0C3E5940}" destId="{F8BAC7A4-A82E-4D6B-A050-1FA16AA17ABE}" srcOrd="0" destOrd="0" presId="urn:microsoft.com/office/officeart/2005/8/layout/hierarchy2"/>
    <dgm:cxn modelId="{CD6C3A24-AE76-47C2-B2B0-1008F5AA663C}" type="presOf" srcId="{68F39455-54EF-4503-A4CE-B1F565C99C10}" destId="{C6EE4755-DBAA-4892-90B9-6D91FFD85E58}" srcOrd="1" destOrd="0" presId="urn:microsoft.com/office/officeart/2005/8/layout/hierarchy2"/>
    <dgm:cxn modelId="{7B14BF66-46CA-4ABB-847F-8C0DAAF66AB0}" type="presOf" srcId="{E3576C13-F0B5-4875-BE28-A7C116378817}" destId="{B6C01EDF-52B2-4515-A543-D54FF601F2DD}" srcOrd="0" destOrd="0" presId="urn:microsoft.com/office/officeart/2005/8/layout/hierarchy2"/>
    <dgm:cxn modelId="{E0F680B5-964D-4A0C-9882-73DEB58A11A7}" type="presOf" srcId="{D0013E21-84DA-439F-9F77-F3C3231F1357}" destId="{E3FF80CB-8B34-46D3-93BA-EF652E10180E}" srcOrd="0" destOrd="0" presId="urn:microsoft.com/office/officeart/2005/8/layout/hierarchy2"/>
    <dgm:cxn modelId="{E00C7B8C-D2FC-4AD1-858A-FB7D33F91F99}" type="presOf" srcId="{CF300499-1B4F-4F16-BB99-2E0AE6FB4EE0}" destId="{E8B9C7E1-F4AF-4201-ADF7-2D99D6AE40CC}" srcOrd="0" destOrd="0" presId="urn:microsoft.com/office/officeart/2005/8/layout/hierarchy2"/>
    <dgm:cxn modelId="{450C0B02-F4CA-407E-8D07-594A94C2A13D}" type="presOf" srcId="{E3576C13-F0B5-4875-BE28-A7C116378817}" destId="{04BF077C-C95C-4516-B707-CCCC8C7C86BC}" srcOrd="1" destOrd="0" presId="urn:microsoft.com/office/officeart/2005/8/layout/hierarchy2"/>
    <dgm:cxn modelId="{241B7BAC-2B84-474C-99DF-FD2790DD9FA1}" srcId="{F3E26BDF-27FB-4132-B12B-427C1195FE17}" destId="{C9761E9A-E77B-4B7E-8DF6-DE31262F3E21}" srcOrd="2" destOrd="0" parTransId="{E3576C13-F0B5-4875-BE28-A7C116378817}" sibTransId="{7D0904C8-332A-4F82-BE58-3BD2F9CDC23A}"/>
    <dgm:cxn modelId="{C8C25852-9446-490E-9CA1-9352B47DF97A}" srcId="{C7F9A924-634A-4E57-8A07-558E0C3E5940}" destId="{D0013E21-84DA-439F-9F77-F3C3231F1357}" srcOrd="0" destOrd="0" parTransId="{049AAE52-A97C-43A4-9317-51B6896C860E}" sibTransId="{448D91C9-9C04-4C61-8D87-EB140476D7C9}"/>
    <dgm:cxn modelId="{A57ACA87-4B8D-40C6-8E54-1158719E957C}" srcId="{B3BA2291-4DF2-4A17-857C-2A604D6990D2}" destId="{F3E26BDF-27FB-4132-B12B-427C1195FE17}" srcOrd="0" destOrd="0" parTransId="{5A941645-D84C-43CA-82AD-AC5EE37E3633}" sibTransId="{DD4BA419-ED1A-4712-BF52-B8522C7BB453}"/>
    <dgm:cxn modelId="{DEFAEB8C-9A35-46A6-AC05-B120E63E51FF}" type="presOf" srcId="{BD079A39-2548-4BD2-A1B7-0C5F2E6DA978}" destId="{A4C32A9C-ACF0-4560-9E6C-4E62BF92BBCA}" srcOrd="0" destOrd="0" presId="urn:microsoft.com/office/officeart/2005/8/layout/hierarchy2"/>
    <dgm:cxn modelId="{3C9E31CC-2912-412C-B175-CEC64A7E3CF9}" type="presOf" srcId="{04E7AF01-EAC4-4633-9F5E-E27C67F6761F}" destId="{58AFC1AA-C3C7-456A-AAA4-ABCD40037E3A}" srcOrd="1" destOrd="0" presId="urn:microsoft.com/office/officeart/2005/8/layout/hierarchy2"/>
    <dgm:cxn modelId="{9633EB24-69B0-4F4F-AA56-67E45A3C5084}" type="presOf" srcId="{B1D40DE2-85BC-477D-B754-5A61791924F4}" destId="{FFE61F05-2432-4566-9287-AAF328E40211}" srcOrd="0" destOrd="0" presId="urn:microsoft.com/office/officeart/2005/8/layout/hierarchy2"/>
    <dgm:cxn modelId="{CB5C634B-9D2D-43E1-81D4-C0AB9F002A67}" srcId="{F3E26BDF-27FB-4132-B12B-427C1195FE17}" destId="{B1D40DE2-85BC-477D-B754-5A61791924F4}" srcOrd="3" destOrd="0" parTransId="{BD079A39-2548-4BD2-A1B7-0C5F2E6DA978}" sibTransId="{60EAABFE-A81F-4171-91DC-136755C55B24}"/>
    <dgm:cxn modelId="{1F8F6182-C869-4D76-A18B-295B0EF656C3}" type="presParOf" srcId="{1237116F-1B14-45D8-B76C-86BE8D9F2FFA}" destId="{54B0F518-3455-4D08-B9BE-8CF86B355E63}" srcOrd="0" destOrd="0" presId="urn:microsoft.com/office/officeart/2005/8/layout/hierarchy2"/>
    <dgm:cxn modelId="{3A9A59D3-4A85-4F70-BF79-5ADACC68EE84}" type="presParOf" srcId="{54B0F518-3455-4D08-B9BE-8CF86B355E63}" destId="{43E4DAA4-1A77-4AC0-8385-393D092DF4C4}" srcOrd="0" destOrd="0" presId="urn:microsoft.com/office/officeart/2005/8/layout/hierarchy2"/>
    <dgm:cxn modelId="{EE3FACA1-37E5-4BC2-ABA5-5A5446B95AB7}" type="presParOf" srcId="{54B0F518-3455-4D08-B9BE-8CF86B355E63}" destId="{BCA5BE06-9EC5-4CEE-AD64-4B377C5952F6}" srcOrd="1" destOrd="0" presId="urn:microsoft.com/office/officeart/2005/8/layout/hierarchy2"/>
    <dgm:cxn modelId="{61425E38-25B0-4386-8B7F-7983704C48A8}" type="presParOf" srcId="{BCA5BE06-9EC5-4CEE-AD64-4B377C5952F6}" destId="{12747982-E3A0-4DA7-B3A5-49661FB46DCD}" srcOrd="0" destOrd="0" presId="urn:microsoft.com/office/officeart/2005/8/layout/hierarchy2"/>
    <dgm:cxn modelId="{F3D432AD-130A-450A-B4ED-58FD560EB45C}" type="presParOf" srcId="{12747982-E3A0-4DA7-B3A5-49661FB46DCD}" destId="{3EC9566A-1DDB-4A65-9F5B-2C856CF7417E}" srcOrd="0" destOrd="0" presId="urn:microsoft.com/office/officeart/2005/8/layout/hierarchy2"/>
    <dgm:cxn modelId="{7D33C456-D782-40F6-AF19-3FC0B80DAD62}" type="presParOf" srcId="{BCA5BE06-9EC5-4CEE-AD64-4B377C5952F6}" destId="{8BE08C6A-4971-4ACC-BD1F-ACC0DEEC24CC}" srcOrd="1" destOrd="0" presId="urn:microsoft.com/office/officeart/2005/8/layout/hierarchy2"/>
    <dgm:cxn modelId="{DF597CBD-AF9F-4460-96FE-EA424922F5E9}" type="presParOf" srcId="{8BE08C6A-4971-4ACC-BD1F-ACC0DEEC24CC}" destId="{F8BAC7A4-A82E-4D6B-A050-1FA16AA17ABE}" srcOrd="0" destOrd="0" presId="urn:microsoft.com/office/officeart/2005/8/layout/hierarchy2"/>
    <dgm:cxn modelId="{B79599BC-D2A2-4AA3-A2C2-33232041004B}" type="presParOf" srcId="{8BE08C6A-4971-4ACC-BD1F-ACC0DEEC24CC}" destId="{BFA99D43-4AFF-4837-86CF-FE8F43114B7C}" srcOrd="1" destOrd="0" presId="urn:microsoft.com/office/officeart/2005/8/layout/hierarchy2"/>
    <dgm:cxn modelId="{8FAA4FEC-04DE-4930-BD05-644F6DBAADC0}" type="presParOf" srcId="{BFA99D43-4AFF-4837-86CF-FE8F43114B7C}" destId="{4E53E38C-C81D-49A5-9B67-0F16C2D3CBD9}" srcOrd="0" destOrd="0" presId="urn:microsoft.com/office/officeart/2005/8/layout/hierarchy2"/>
    <dgm:cxn modelId="{345F831D-4AE2-4FB5-8F26-F27447A689E9}" type="presParOf" srcId="{4E53E38C-C81D-49A5-9B67-0F16C2D3CBD9}" destId="{76E1DF93-7631-4101-8CCE-E5E22255FE69}" srcOrd="0" destOrd="0" presId="urn:microsoft.com/office/officeart/2005/8/layout/hierarchy2"/>
    <dgm:cxn modelId="{19F2AC19-7B3F-4924-8639-DE36F7551C36}" type="presParOf" srcId="{BFA99D43-4AFF-4837-86CF-FE8F43114B7C}" destId="{ECD75FF8-9E2E-4F34-9911-45DFEBA22F23}" srcOrd="1" destOrd="0" presId="urn:microsoft.com/office/officeart/2005/8/layout/hierarchy2"/>
    <dgm:cxn modelId="{AE9E0F33-56C6-4B1C-9B90-70ABAFFED629}" type="presParOf" srcId="{ECD75FF8-9E2E-4F34-9911-45DFEBA22F23}" destId="{E3FF80CB-8B34-46D3-93BA-EF652E10180E}" srcOrd="0" destOrd="0" presId="urn:microsoft.com/office/officeart/2005/8/layout/hierarchy2"/>
    <dgm:cxn modelId="{78993E69-F40C-4AB2-A52F-652004E794E5}" type="presParOf" srcId="{ECD75FF8-9E2E-4F34-9911-45DFEBA22F23}" destId="{A317AB9A-B767-4645-943F-456B54525B26}" srcOrd="1" destOrd="0" presId="urn:microsoft.com/office/officeart/2005/8/layout/hierarchy2"/>
    <dgm:cxn modelId="{8C077D8F-D456-4466-A9AD-CBF5A3BFACD4}" type="presParOf" srcId="{BFA99D43-4AFF-4837-86CF-FE8F43114B7C}" destId="{0F2B50F8-E7A9-4333-85B3-5499CD12DE6F}" srcOrd="2" destOrd="0" presId="urn:microsoft.com/office/officeart/2005/8/layout/hierarchy2"/>
    <dgm:cxn modelId="{642276F1-0DC1-4059-A165-86579056CE6A}" type="presParOf" srcId="{0F2B50F8-E7A9-4333-85B3-5499CD12DE6F}" destId="{DC4FCFDE-6E08-40AD-992B-7C9E8EBD9120}" srcOrd="0" destOrd="0" presId="urn:microsoft.com/office/officeart/2005/8/layout/hierarchy2"/>
    <dgm:cxn modelId="{E5B610B5-939F-4351-A704-BC10C127D690}" type="presParOf" srcId="{BFA99D43-4AFF-4837-86CF-FE8F43114B7C}" destId="{5FFBDE63-0D10-4D11-BD77-660F79B54EFE}" srcOrd="3" destOrd="0" presId="urn:microsoft.com/office/officeart/2005/8/layout/hierarchy2"/>
    <dgm:cxn modelId="{1EB1B236-C0AD-4FC9-BF31-90B03492DDD4}" type="presParOf" srcId="{5FFBDE63-0D10-4D11-BD77-660F79B54EFE}" destId="{E8B9C7E1-F4AF-4201-ADF7-2D99D6AE40CC}" srcOrd="0" destOrd="0" presId="urn:microsoft.com/office/officeart/2005/8/layout/hierarchy2"/>
    <dgm:cxn modelId="{F911AADF-CC7F-4941-A47C-04B434AFC43E}" type="presParOf" srcId="{5FFBDE63-0D10-4D11-BD77-660F79B54EFE}" destId="{45B7BD0C-2FEC-4E3D-A6AA-30395086B24A}" srcOrd="1" destOrd="0" presId="urn:microsoft.com/office/officeart/2005/8/layout/hierarchy2"/>
    <dgm:cxn modelId="{2AE803E0-ACC0-4174-862B-5E5F4E387352}" type="presParOf" srcId="{BCA5BE06-9EC5-4CEE-AD64-4B377C5952F6}" destId="{E8059696-A9D2-4D19-9F81-408DEE96BCCA}" srcOrd="2" destOrd="0" presId="urn:microsoft.com/office/officeart/2005/8/layout/hierarchy2"/>
    <dgm:cxn modelId="{F78DD10F-E791-45EB-9A82-00314B9CD979}" type="presParOf" srcId="{E8059696-A9D2-4D19-9F81-408DEE96BCCA}" destId="{5378F52C-09F4-48CD-9242-D8FDBC93B035}" srcOrd="0" destOrd="0" presId="urn:microsoft.com/office/officeart/2005/8/layout/hierarchy2"/>
    <dgm:cxn modelId="{11E1B910-5C2C-4891-9A91-A97054A120A0}" type="presParOf" srcId="{BCA5BE06-9EC5-4CEE-AD64-4B377C5952F6}" destId="{33242731-2A82-4388-8816-B4A26F76CD66}" srcOrd="3" destOrd="0" presId="urn:microsoft.com/office/officeart/2005/8/layout/hierarchy2"/>
    <dgm:cxn modelId="{502C2985-7454-4B9C-9FCE-A8A3EB7BD74C}" type="presParOf" srcId="{33242731-2A82-4388-8816-B4A26F76CD66}" destId="{D99420EF-1A8D-4F7E-A847-368E88412827}" srcOrd="0" destOrd="0" presId="urn:microsoft.com/office/officeart/2005/8/layout/hierarchy2"/>
    <dgm:cxn modelId="{2E4C8FBC-2DD4-403E-BD74-995332DA5A6D}" type="presParOf" srcId="{33242731-2A82-4388-8816-B4A26F76CD66}" destId="{97553972-E374-4903-8137-1639E69F44C7}" srcOrd="1" destOrd="0" presId="urn:microsoft.com/office/officeart/2005/8/layout/hierarchy2"/>
    <dgm:cxn modelId="{5CF1F304-44C8-4562-9358-F913D4CC1B0A}" type="presParOf" srcId="{97553972-E374-4903-8137-1639E69F44C7}" destId="{43253B5B-6F50-4CFD-BA05-D32105D0A6B2}" srcOrd="0" destOrd="0" presId="urn:microsoft.com/office/officeart/2005/8/layout/hierarchy2"/>
    <dgm:cxn modelId="{BD34D073-76D3-48BB-9E1C-0A84064C722D}" type="presParOf" srcId="{43253B5B-6F50-4CFD-BA05-D32105D0A6B2}" destId="{58AFC1AA-C3C7-456A-AAA4-ABCD40037E3A}" srcOrd="0" destOrd="0" presId="urn:microsoft.com/office/officeart/2005/8/layout/hierarchy2"/>
    <dgm:cxn modelId="{FC3FCC26-AF08-41DF-ABDC-412433209AD5}" type="presParOf" srcId="{97553972-E374-4903-8137-1639E69F44C7}" destId="{E55453DF-AA9E-4C1E-A4AB-427820439F90}" srcOrd="1" destOrd="0" presId="urn:microsoft.com/office/officeart/2005/8/layout/hierarchy2"/>
    <dgm:cxn modelId="{AF0F6865-B9D2-4E2D-91AC-8456F47FFE7A}" type="presParOf" srcId="{E55453DF-AA9E-4C1E-A4AB-427820439F90}" destId="{16C44185-0878-42AB-92EC-0E55311EF374}" srcOrd="0" destOrd="0" presId="urn:microsoft.com/office/officeart/2005/8/layout/hierarchy2"/>
    <dgm:cxn modelId="{39932004-AE76-4111-9778-C8605DF23500}" type="presParOf" srcId="{E55453DF-AA9E-4C1E-A4AB-427820439F90}" destId="{423AD4BD-A1C7-42C1-A118-AF839EE80B86}" srcOrd="1" destOrd="0" presId="urn:microsoft.com/office/officeart/2005/8/layout/hierarchy2"/>
    <dgm:cxn modelId="{0E925DAC-184A-4CB4-ADAF-C619D7A9AE2D}" type="presParOf" srcId="{BCA5BE06-9EC5-4CEE-AD64-4B377C5952F6}" destId="{B6C01EDF-52B2-4515-A543-D54FF601F2DD}" srcOrd="4" destOrd="0" presId="urn:microsoft.com/office/officeart/2005/8/layout/hierarchy2"/>
    <dgm:cxn modelId="{CE95AA30-0689-4676-8DE3-A85E49A4AB28}" type="presParOf" srcId="{B6C01EDF-52B2-4515-A543-D54FF601F2DD}" destId="{04BF077C-C95C-4516-B707-CCCC8C7C86BC}" srcOrd="0" destOrd="0" presId="urn:microsoft.com/office/officeart/2005/8/layout/hierarchy2"/>
    <dgm:cxn modelId="{FB6D47C6-8DB3-4F4C-8BDD-4F9C4C5FC99C}" type="presParOf" srcId="{BCA5BE06-9EC5-4CEE-AD64-4B377C5952F6}" destId="{A389425E-2884-4C5F-B7DD-2B13C882F85B}" srcOrd="5" destOrd="0" presId="urn:microsoft.com/office/officeart/2005/8/layout/hierarchy2"/>
    <dgm:cxn modelId="{7FE6C177-3C13-4428-B0AB-50E2F628FEBC}" type="presParOf" srcId="{A389425E-2884-4C5F-B7DD-2B13C882F85B}" destId="{066CF596-8C67-4FEF-B0B7-22059A3BC2F3}" srcOrd="0" destOrd="0" presId="urn:microsoft.com/office/officeart/2005/8/layout/hierarchy2"/>
    <dgm:cxn modelId="{B2EE90F0-5417-490A-A2A1-E0B1E170C930}" type="presParOf" srcId="{A389425E-2884-4C5F-B7DD-2B13C882F85B}" destId="{887EA2D3-6974-4490-B424-1BE7888F97A9}" srcOrd="1" destOrd="0" presId="urn:microsoft.com/office/officeart/2005/8/layout/hierarchy2"/>
    <dgm:cxn modelId="{C9FC37ED-EBA2-47AD-B1D9-536914E1904A}" type="presParOf" srcId="{887EA2D3-6974-4490-B424-1BE7888F97A9}" destId="{2E999C4B-31B1-4B0D-8755-4F6ECA8B5F56}" srcOrd="0" destOrd="0" presId="urn:microsoft.com/office/officeart/2005/8/layout/hierarchy2"/>
    <dgm:cxn modelId="{BE25E249-BB35-48CF-B532-840B8EA534F9}" type="presParOf" srcId="{2E999C4B-31B1-4B0D-8755-4F6ECA8B5F56}" destId="{88AFB79A-4DA3-4BE7-B0A1-2E61C349CFC8}" srcOrd="0" destOrd="0" presId="urn:microsoft.com/office/officeart/2005/8/layout/hierarchy2"/>
    <dgm:cxn modelId="{3ED08501-F678-47A5-B414-1EED845218B6}" type="presParOf" srcId="{887EA2D3-6974-4490-B424-1BE7888F97A9}" destId="{11F90B93-01A8-4FE1-AFDE-E9E13E8FCBFE}" srcOrd="1" destOrd="0" presId="urn:microsoft.com/office/officeart/2005/8/layout/hierarchy2"/>
    <dgm:cxn modelId="{1BDA79A1-6FD6-4B6E-A33E-954850E24DF6}" type="presParOf" srcId="{11F90B93-01A8-4FE1-AFDE-E9E13E8FCBFE}" destId="{815A2F1C-8C87-4FFE-9FA3-446524CAE446}" srcOrd="0" destOrd="0" presId="urn:microsoft.com/office/officeart/2005/8/layout/hierarchy2"/>
    <dgm:cxn modelId="{00B8F188-28A7-4FCD-BAAA-642096BC5E6B}" type="presParOf" srcId="{11F90B93-01A8-4FE1-AFDE-E9E13E8FCBFE}" destId="{1A46A74E-238F-4CC7-ADC2-F2EF78D95148}" srcOrd="1" destOrd="0" presId="urn:microsoft.com/office/officeart/2005/8/layout/hierarchy2"/>
    <dgm:cxn modelId="{65242634-FDBE-432F-A41A-F60DA0DF1003}" type="presParOf" srcId="{BCA5BE06-9EC5-4CEE-AD64-4B377C5952F6}" destId="{A4C32A9C-ACF0-4560-9E6C-4E62BF92BBCA}" srcOrd="6" destOrd="0" presId="urn:microsoft.com/office/officeart/2005/8/layout/hierarchy2"/>
    <dgm:cxn modelId="{AF71FCE7-2FAF-41BB-9B29-6E4B509CDE59}" type="presParOf" srcId="{A4C32A9C-ACF0-4560-9E6C-4E62BF92BBCA}" destId="{6957E8ED-3E18-4F61-B4C0-87D23D5A815D}" srcOrd="0" destOrd="0" presId="urn:microsoft.com/office/officeart/2005/8/layout/hierarchy2"/>
    <dgm:cxn modelId="{7AF20F3F-0B64-4937-AEF4-1A83EBCA83E2}" type="presParOf" srcId="{BCA5BE06-9EC5-4CEE-AD64-4B377C5952F6}" destId="{AFAB7C95-4AB9-42C3-99E8-2F3476E64C32}" srcOrd="7" destOrd="0" presId="urn:microsoft.com/office/officeart/2005/8/layout/hierarchy2"/>
    <dgm:cxn modelId="{B02C8E0F-A381-42A9-89AF-C09231E797DD}" type="presParOf" srcId="{AFAB7C95-4AB9-42C3-99E8-2F3476E64C32}" destId="{FFE61F05-2432-4566-9287-AAF328E40211}" srcOrd="0" destOrd="0" presId="urn:microsoft.com/office/officeart/2005/8/layout/hierarchy2"/>
    <dgm:cxn modelId="{25D7D934-430E-4087-AED5-2607A3DA6F3E}" type="presParOf" srcId="{AFAB7C95-4AB9-42C3-99E8-2F3476E64C32}" destId="{794B1C9F-2249-45D8-8781-EA80EE043F61}" srcOrd="1" destOrd="0" presId="urn:microsoft.com/office/officeart/2005/8/layout/hierarchy2"/>
    <dgm:cxn modelId="{E1A14AF0-F02D-478D-9B0B-F6620AE4CE24}" type="presParOf" srcId="{794B1C9F-2249-45D8-8781-EA80EE043F61}" destId="{46CDED7A-5178-44AC-BDC2-7911B51A2141}" srcOrd="0" destOrd="0" presId="urn:microsoft.com/office/officeart/2005/8/layout/hierarchy2"/>
    <dgm:cxn modelId="{9BD81BEC-E6DA-4AB6-A4C9-E1E56F385986}" type="presParOf" srcId="{46CDED7A-5178-44AC-BDC2-7911B51A2141}" destId="{C6EE4755-DBAA-4892-90B9-6D91FFD85E58}" srcOrd="0" destOrd="0" presId="urn:microsoft.com/office/officeart/2005/8/layout/hierarchy2"/>
    <dgm:cxn modelId="{FE939238-740F-41E9-90C1-49F9FC1E49B7}" type="presParOf" srcId="{794B1C9F-2249-45D8-8781-EA80EE043F61}" destId="{77502516-A4DE-484A-A0D4-025DAD502332}" srcOrd="1" destOrd="0" presId="urn:microsoft.com/office/officeart/2005/8/layout/hierarchy2"/>
    <dgm:cxn modelId="{19092E1C-1AB0-481C-A25B-8E6A4078CD1F}" type="presParOf" srcId="{77502516-A4DE-484A-A0D4-025DAD502332}" destId="{5C8B4DB2-BA9F-4A43-AE76-7221375B89D2}" srcOrd="0" destOrd="0" presId="urn:microsoft.com/office/officeart/2005/8/layout/hierarchy2"/>
    <dgm:cxn modelId="{BB7ADBBE-7EC8-40B5-A8D6-E6A141F64F1A}" type="presParOf" srcId="{77502516-A4DE-484A-A0D4-025DAD502332}" destId="{65D2489D-006C-4CFF-A2B1-242BC6C1B4E7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0.73438</cdr:x>
      <cdr:y>0.0311</cdr:y>
    </cdr:from>
    <cdr:to>
      <cdr:x>0.98611</cdr:x>
      <cdr:y>0.11248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043626" y="136515"/>
          <a:ext cx="2071702" cy="35719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5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fr-FR" dirty="0" smtClean="0"/>
            <a:t>Notre produit phare</a:t>
          </a:r>
          <a:endParaRPr lang="fr-FR" dirty="0"/>
        </a:p>
      </cdr:txBody>
    </cdr:sp>
  </cdr:relSizeAnchor>
  <cdr:relSizeAnchor xmlns:cdr="http://schemas.openxmlformats.org/drawingml/2006/chartDrawing">
    <cdr:from>
      <cdr:x>0.38715</cdr:x>
      <cdr:y>0.0962</cdr:y>
    </cdr:from>
    <cdr:to>
      <cdr:x>0.7257</cdr:x>
      <cdr:y>0.34033</cdr:y>
    </cdr:to>
    <cdr:sp macro="" textlink="">
      <cdr:nvSpPr>
        <cdr:cNvPr id="4" name="Connecteur droit avec flèche 3"/>
        <cdr:cNvSpPr/>
      </cdr:nvSpPr>
      <cdr:spPr>
        <a:xfrm xmlns:a="http://schemas.openxmlformats.org/drawingml/2006/main" rot="10800000" flipV="1">
          <a:off x="3186105" y="422267"/>
          <a:ext cx="2786083" cy="1071571"/>
        </a:xfrm>
        <a:prstGeom xmlns:a="http://schemas.openxmlformats.org/drawingml/2006/main" prst="straightConnector1">
          <a:avLst/>
        </a:prstGeom>
        <a:ln xmlns:a="http://schemas.openxmlformats.org/drawingml/2006/main" w="41275" cmpd="sng">
          <a:solidFill>
            <a:schemeClr val="accent3">
              <a:lumMod val="50000"/>
            </a:schemeClr>
          </a:solidFill>
          <a:prstDash val="sysDash"/>
          <a:headEnd type="none" w="lg" len="lg"/>
          <a:tailEnd type="stealth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367"/>
            <a:ext cx="5029200" cy="411546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fr-FR" dirty="0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7647-31E4-41D4-9416-E94796E676DE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1923E-B3F5-44A9-8132-4F9A2B123BE6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EBFB-0DAB-4EFB-9B5C-9AE4CE2C0D40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7647-31E4-41D4-9416-E94796E676DE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0062-DF5F-4B81-A29D-7C6D6EADD607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57836-A021-432B-8DD0-46A4D9B3B72A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aison">
    <p:bg>
      <p:bgPr>
        <a:blipFill dpi="0" rotWithShape="1">
          <a:blip r:embed="rId2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375B8-47E9-48A2-8D68-426EBC5E2DED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EA7AC-5029-4E58-9B00-6B9D918A9BC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EEFF-6D47-419F-B4DC-45CC4AD3DD5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870-4E09-4766-9BDC-6E064C316781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1923E-B3F5-44A9-8132-4F9A2B123BE6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EBFB-0DAB-4EFB-9B5C-9AE4CE2C0D40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0062-DF5F-4B81-A29D-7C6D6EADD607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57836-A021-432B-8DD0-46A4D9B3B72A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375B8-47E9-48A2-8D68-426EBC5E2DED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EA7AC-5029-4E58-9B00-6B9D918A9BC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EEFF-6D47-419F-B4DC-45CC4AD3DD5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870-4E09-4766-9BDC-6E064C316781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09B019-5F6C-4214-9912-E40FFE6A100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Forme libre 62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" name="Forme libre 65"/>
          <p:cNvSpPr>
            <a:spLocks/>
          </p:cNvSpPr>
          <p:nvPr userDrawn="1"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Forme libre 66"/>
          <p:cNvSpPr>
            <a:spLocks/>
          </p:cNvSpPr>
          <p:nvPr userDrawn="1"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5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09B019-5F6C-4214-9912-E40FFE6A100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Freeform 382"/>
          <p:cNvSpPr>
            <a:spLocks/>
          </p:cNvSpPr>
          <p:nvPr userDrawn="1"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" name="Forme libre 66"/>
          <p:cNvSpPr>
            <a:spLocks/>
          </p:cNvSpPr>
          <p:nvPr userDrawn="1"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86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r>
              <a:rPr kumimoji="0"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5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6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Data2\Tsoft%202007\PowerPoint%202007\Exercices%20et%20cas%20pratiques\An%20Diamo%2024-03-09\Waldszenen.wma" TargetMode="Externa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video" Target="file:///D:\Data2\Tsoft%202007\PowerPoint%202007\Tsoft\Exercices-CasPratiques\An%20Diamo%2025-12-08\Dunes.wmv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notesSlide" Target="../notesSlides/notesSlide4.xml"/><Relationship Id="rId7" Type="http://schemas.openxmlformats.org/officeDocument/2006/relationships/diagramLayout" Target="../diagrams/layout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diagramData" Target="../diagrams/data2.xml"/><Relationship Id="rId11" Type="http://schemas.openxmlformats.org/officeDocument/2006/relationships/image" Target="../media/image10.png"/><Relationship Id="rId5" Type="http://schemas.openxmlformats.org/officeDocument/2006/relationships/image" Target="../media/image2.jpeg"/><Relationship Id="rId10" Type="http://schemas.openxmlformats.org/officeDocument/2006/relationships/image" Target="../media/image9.jpeg"/><Relationship Id="rId4" Type="http://schemas.openxmlformats.org/officeDocument/2006/relationships/audio" Target="../media/audio2.wav"/><Relationship Id="rId9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Feuille_Microsoft_Office_Excel1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15.png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6176" y="1071546"/>
            <a:ext cx="7851648" cy="985846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accent3">
                    <a:lumMod val="50000"/>
                  </a:schemeClr>
                </a:solidFill>
                <a:latin typeface="Papyrus" pitchFamily="66" charset="0"/>
              </a:rPr>
              <a:t>Opération « Vents du Sud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fr-FR" sz="4000" dirty="0" smtClean="0">
                <a:solidFill>
                  <a:schemeClr val="accent3">
                    <a:lumMod val="50000"/>
                  </a:schemeClr>
                </a:solidFill>
              </a:rPr>
              <a:t>»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02" name="Groupe 101"/>
          <p:cNvGrpSpPr/>
          <p:nvPr/>
        </p:nvGrpSpPr>
        <p:grpSpPr>
          <a:xfrm rot="21140204">
            <a:off x="807237" y="3919625"/>
            <a:ext cx="4320000" cy="2231438"/>
            <a:chOff x="357158" y="1071546"/>
            <a:chExt cx="4320000" cy="2231438"/>
          </a:xfrm>
        </p:grpSpPr>
        <p:sp>
          <p:nvSpPr>
            <p:cNvPr id="103" name="Étoile à 4 branches 102"/>
            <p:cNvSpPr/>
            <p:nvPr/>
          </p:nvSpPr>
          <p:spPr>
            <a:xfrm rot="20668420">
              <a:off x="357158" y="1142984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4" name="Groupe 467"/>
            <p:cNvGrpSpPr/>
            <p:nvPr/>
          </p:nvGrpSpPr>
          <p:grpSpPr>
            <a:xfrm>
              <a:off x="1785918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10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143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4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5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10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107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0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1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2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3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4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5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6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7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8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9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0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1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2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3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4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5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6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7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8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9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0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1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2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3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4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5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6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7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8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9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0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1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2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146" name="Rectangle 145"/>
          <p:cNvSpPr/>
          <p:nvPr/>
        </p:nvSpPr>
        <p:spPr>
          <a:xfrm rot="20452989">
            <a:off x="3506033" y="3205685"/>
            <a:ext cx="5337354" cy="93298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fr-FR" sz="1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Parfums An </a:t>
            </a:r>
            <a:r>
              <a:rPr lang="fr-FR" sz="1000" b="1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Diamo</a:t>
            </a:r>
            <a:endParaRPr lang="fr-FR" sz="10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pic>
        <p:nvPicPr>
          <p:cNvPr id="49" name="Waldszenen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96356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 showWhenStopped="0">
                <p:cTn id="20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audio>
          </p:childTnLst>
        </p:cTn>
      </p:par>
    </p:tnLst>
    <p:bldLst>
      <p:bldP spid="1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0"/>
          </a:xfrm>
        </p:spPr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1714480" y="1571612"/>
          <a:ext cx="634368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3BBC-47A8-4CB7-811C-3109B99418BE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ransition spd="slow" advTm="1200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6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challenge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 dirty="0" smtClean="0"/>
              <a:t>Objectif</a:t>
            </a:r>
            <a:endParaRPr lang="fr-FR" sz="2800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Pourquoi «Vents du Sud»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sz="2000" dirty="0" smtClean="0"/>
              <a:t>Positionner «Vents du Sud» parmi les incontournables de l’été 2009</a:t>
            </a:r>
          </a:p>
          <a:p>
            <a:r>
              <a:rPr lang="fr-FR" sz="2000" dirty="0" smtClean="0"/>
              <a:t>Garder la filiation  «je suis An Diamo depuis…1930</a:t>
            </a:r>
            <a:r>
              <a:rPr lang="fr-FR" dirty="0" smtClean="0"/>
              <a:t>»</a:t>
            </a:r>
            <a:endParaRPr lang="fr-FR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 </a:t>
            </a:r>
          </a:p>
          <a:p>
            <a:pPr lvl="1"/>
            <a:r>
              <a:rPr lang="fr-FR" dirty="0" smtClean="0"/>
              <a:t>Note exotique, épicée </a:t>
            </a:r>
          </a:p>
          <a:p>
            <a:pPr lvl="1"/>
            <a:r>
              <a:rPr lang="fr-FR" dirty="0" smtClean="0"/>
              <a:t>Des couleurs chaudes contrastée</a:t>
            </a:r>
          </a:p>
          <a:p>
            <a:r>
              <a:rPr lang="fr-FR" dirty="0" smtClean="0"/>
              <a:t>Le vent, </a:t>
            </a:r>
          </a:p>
          <a:p>
            <a:pPr lvl="1"/>
            <a:r>
              <a:rPr lang="fr-FR" dirty="0" smtClean="0"/>
              <a:t>Tonus, fraîcheur, il rend fou</a:t>
            </a:r>
          </a:p>
          <a:p>
            <a:r>
              <a:rPr lang="fr-FR" dirty="0" smtClean="0"/>
              <a:t>Images fondu-enchainé de paysages et quelques visages  </a:t>
            </a:r>
          </a:p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8E0D-F04A-4D73-A88F-A51CC74819D9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3" name="Dune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928662" y="4286256"/>
            <a:ext cx="2786082" cy="2089562"/>
          </a:xfrm>
          <a:prstGeom prst="rect">
            <a:avLst/>
          </a:prstGeom>
        </p:spPr>
      </p:pic>
    </p:spTree>
  </p:cSld>
  <p:clrMapOvr>
    <a:masterClrMapping/>
  </p:clrMapOvr>
  <p:transition spd="slow" advClick="0" advTm="19001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71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6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  <p:bldLst>
      <p:bldP spid="10" grpId="0" build="p"/>
      <p:bldP spid="11" grpId="0" build="p"/>
      <p:bldP spid="5123" grpId="0" build="p"/>
      <p:bldP spid="512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alphaModFix amt="5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Notre équipe</a:t>
            </a:r>
            <a:endParaRPr lang="fr-FR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401080" cy="511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D4FE0-D152-4163-80B4-F0E3D7523638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12343" y="6492875"/>
            <a:ext cx="2119314" cy="365125"/>
          </a:xfrm>
        </p:spPr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98" name="Groupe 97"/>
          <p:cNvGrpSpPr/>
          <p:nvPr/>
        </p:nvGrpSpPr>
        <p:grpSpPr>
          <a:xfrm rot="19580759">
            <a:off x="5944633" y="1158296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10"/>
          <a:srcRect r="12525"/>
          <a:stretch>
            <a:fillRect/>
          </a:stretch>
        </p:blipFill>
        <p:spPr>
          <a:xfrm>
            <a:off x="642910" y="3643314"/>
            <a:ext cx="1620000" cy="1587391"/>
          </a:xfrm>
          <a:prstGeom prst="rect">
            <a:avLst/>
          </a:prstGeom>
        </p:spPr>
      </p:pic>
      <p:pic>
        <p:nvPicPr>
          <p:cNvPr id="88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11"/>
          <a:stretch>
            <a:fillRect/>
          </a:stretch>
        </p:blipFill>
        <p:spPr>
          <a:xfrm>
            <a:off x="8839200" y="5429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2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4745" fill="hold"/>
                                        <p:tgtEl>
                                          <p:spTgt spid="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"/>
                </p:tgtEl>
              </p:cMediaNode>
            </p:audio>
          </p:childTnLst>
        </p:cTn>
      </p:par>
    </p:tnLst>
    <p:bldLst>
      <p:bldGraphic spid="96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Encadrement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8472518" cy="468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p:transition spd="slow" advClick="0" advTm="3800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E4DAA4-1A77-4AC0-8385-393D092DF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43E4DAA4-1A77-4AC0-8385-393D092DF4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747982-E3A0-4DA7-B3A5-49661FB46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7">
                                            <p:graphicEl>
                                              <a:dgm id="{12747982-E3A0-4DA7-B3A5-49661FB46D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BAC7A4-A82E-4D6B-A050-1FA16AA17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F8BAC7A4-A82E-4D6B-A050-1FA16AA17A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E53E38C-C81D-49A5-9B67-0F16C2D3C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>
                                            <p:graphicEl>
                                              <a:dgm id="{4E53E38C-C81D-49A5-9B67-0F16C2D3CB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3FF80CB-8B34-46D3-93BA-EF652E1018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7">
                                            <p:graphicEl>
                                              <a:dgm id="{E3FF80CB-8B34-46D3-93BA-EF652E1018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2B50F8-E7A9-4333-85B3-5499CD12DE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7">
                                            <p:graphicEl>
                                              <a:dgm id="{0F2B50F8-E7A9-4333-85B3-5499CD12DE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B9C7E1-F4AF-4201-ADF7-2D99D6AE40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7">
                                            <p:graphicEl>
                                              <a:dgm id="{E8B9C7E1-F4AF-4201-ADF7-2D99D6AE40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059696-A9D2-4D19-9F81-408DEE96BC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7">
                                            <p:graphicEl>
                                              <a:dgm id="{E8059696-A9D2-4D19-9F81-408DEE96BC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99420EF-1A8D-4F7E-A847-368E88412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7">
                                            <p:graphicEl>
                                              <a:dgm id="{D99420EF-1A8D-4F7E-A847-368E884128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253B5B-6F50-4CFD-BA05-D32105D0A6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7">
                                            <p:graphicEl>
                                              <a:dgm id="{43253B5B-6F50-4CFD-BA05-D32105D0A6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6C44185-0878-42AB-92EC-0E55311EF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7">
                                            <p:graphicEl>
                                              <a:dgm id="{16C44185-0878-42AB-92EC-0E55311EF3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6C01EDF-52B2-4515-A543-D54FF601F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7">
                                            <p:graphicEl>
                                              <a:dgm id="{B6C01EDF-52B2-4515-A543-D54FF601F2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6CF596-8C67-4FEF-B0B7-22059A3BC2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7">
                                            <p:graphicEl>
                                              <a:dgm id="{066CF596-8C67-4FEF-B0B7-22059A3BC2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E999C4B-31B1-4B0D-8755-4F6ECA8B5F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7">
                                            <p:graphicEl>
                                              <a:dgm id="{2E999C4B-31B1-4B0D-8755-4F6ECA8B5F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15A2F1C-8C87-4FFE-9FA3-446524CAE4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7">
                                            <p:graphicEl>
                                              <a:dgm id="{815A2F1C-8C87-4FFE-9FA3-446524CAE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4C32A9C-ACF0-4560-9E6C-4E62BF92B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7">
                                            <p:graphicEl>
                                              <a:dgm id="{A4C32A9C-ACF0-4560-9E6C-4E62BF92B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FE61F05-2432-4566-9287-AAF328E40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7">
                                            <p:graphicEl>
                                              <a:dgm id="{FFE61F05-2432-4566-9287-AAF328E402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6CDED7A-5178-44AC-BDC2-7911B51A21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0"/>
                                        <p:tgtEl>
                                          <p:spTgt spid="7">
                                            <p:graphicEl>
                                              <a:dgm id="{46CDED7A-5178-44AC-BDC2-7911B51A21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C8B4DB2-BA9F-4A43-AE76-7221375B8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000"/>
                                        <p:tgtEl>
                                          <p:spTgt spid="7">
                                            <p:graphicEl>
                                              <a:dgm id="{5C8B4DB2-BA9F-4A43-AE76-7221375B89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Résultats de 2005 à 2008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1229040" y="2714620"/>
          <a:ext cx="6612044" cy="2880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43368"/>
                <a:gridCol w="1288676"/>
                <a:gridCol w="1260000"/>
                <a:gridCol w="1260000"/>
                <a:gridCol w="1260000"/>
              </a:tblGrid>
              <a:tr h="720000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/>
                        <a:t>En K€</a:t>
                      </a:r>
                      <a:endParaRPr lang="fr-FR" sz="12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2005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2006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2007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2008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Cosmétiques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480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650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780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S</a:t>
                      </a:r>
                      <a:r>
                        <a:rPr lang="fr-FR" b="1" smtClean="0"/>
                        <a:t>oins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120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250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450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Parfums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190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320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370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Résultats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540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960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1 300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1 600</a:t>
                      </a:r>
                      <a:endParaRPr lang="fr-FR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  <p:transition spd="slow" advClick="0" advTm="10156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Premiers Chiffres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1023938" y="2852738"/>
          <a:ext cx="7259637" cy="2797175"/>
        </p:xfrm>
        <a:graphic>
          <a:graphicData uri="http://schemas.openxmlformats.org/presentationml/2006/ole">
            <p:oleObj spid="_x0000_s32770" name="Feuille de calcul" r:id="rId4" imgW="5276880" imgH="2019390" progId="Excel.Sheet.12">
              <p:embed/>
            </p:oleObj>
          </a:graphicData>
        </a:graphic>
      </p:graphicFrame>
    </p:spTree>
  </p:cSld>
  <p:clrMapOvr>
    <a:masterClrMapping/>
  </p:clrMapOvr>
  <p:transition spd="slow" advClick="0" advTm="1009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image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8" name="MSSN00226A0000[1].wav">
            <a:hlinkClick r:id="" action="ppaction://media"/>
          </p:cNvPr>
          <p:cNvPicPr>
            <a:picLocks noRot="1" noChangeAspect="1"/>
          </p:cNvPicPr>
          <p:nvPr>
            <a:wavAudioFile r:embed="rId1" name="MSSN00226A0000[1].wav"/>
          </p:nvPr>
        </p:nvPicPr>
        <p:blipFill>
          <a:blip r:embed="rId5"/>
          <a:stretch>
            <a:fillRect/>
          </a:stretch>
        </p:blipFill>
        <p:spPr>
          <a:xfrm>
            <a:off x="8839200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7208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1564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7" grpId="0">
        <p:bldSub>
          <a:bldChart bld="seriesEl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96086"/>
          </a:xfrm>
        </p:spPr>
        <p:txBody>
          <a:bodyPr/>
          <a:lstStyle/>
          <a:p>
            <a:r>
              <a:rPr lang="fr-FR" dirty="0" smtClean="0"/>
              <a:t>Comparaison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9</a:t>
            </a:fld>
            <a:endParaRPr lang="fr-FR" dirty="0"/>
          </a:p>
        </p:txBody>
      </p:sp>
      <p:graphicFrame>
        <p:nvGraphicFramePr>
          <p:cNvPr id="8" name="Espace réservé du contenu 6"/>
          <p:cNvGraphicFramePr>
            <a:graphicFrameLocks/>
          </p:cNvGraphicFramePr>
          <p:nvPr/>
        </p:nvGraphicFramePr>
        <p:xfrm>
          <a:off x="5357818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Espace réservé du contenu 6"/>
          <p:cNvGraphicFramePr>
            <a:graphicFrameLocks/>
          </p:cNvGraphicFramePr>
          <p:nvPr/>
        </p:nvGraphicFramePr>
        <p:xfrm>
          <a:off x="2978947" y="135729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slow" advClick="0" advTm="20952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  <p:bldGraphic spid="8" grpId="0">
        <p:bldSub>
          <a:bldChart bld="category"/>
        </p:bldSub>
      </p:bldGraphic>
      <p:bldGraphic spid="9" grpId="0">
        <p:bldSub>
          <a:bldChart bld="category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 deser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 deser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d">
      <a:majorFont>
        <a:latin typeface="Papyru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 desert</Template>
  <TotalTime>5607</TotalTime>
  <Words>219</Words>
  <Application>Microsoft Office PowerPoint</Application>
  <PresentationFormat>Affichage à l'écran (4:3)</PresentationFormat>
  <Paragraphs>101</Paragraphs>
  <Slides>9</Slides>
  <Notes>9</Notes>
  <HiddenSlides>0</HiddenSlides>
  <MMClips>4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th desert</vt:lpstr>
      <vt:lpstr>1_th desert</vt:lpstr>
      <vt:lpstr>Feuille de calcul</vt:lpstr>
      <vt:lpstr>Opération « Vents du Sud »</vt:lpstr>
      <vt:lpstr>Présentation</vt:lpstr>
      <vt:lpstr>Un challenge</vt:lpstr>
      <vt:lpstr>Notre équipe</vt:lpstr>
      <vt:lpstr>Encadrement</vt:lpstr>
      <vt:lpstr>Résultats de 2005 à 2008</vt:lpstr>
      <vt:lpstr>Premiers Chiffres</vt:lpstr>
      <vt:lpstr>Résultats en image</vt:lpstr>
      <vt:lpstr>Comparaison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« Vent du Sud »</dc:title>
  <dc:creator>KAMjz</dc:creator>
  <cp:lastModifiedBy>Zoe Zebu</cp:lastModifiedBy>
  <cp:revision>126</cp:revision>
  <dcterms:created xsi:type="dcterms:W3CDTF">2008-10-08T15:55:26Z</dcterms:created>
  <dcterms:modified xsi:type="dcterms:W3CDTF">2009-05-13T15:19:26Z</dcterms:modified>
</cp:coreProperties>
</file>