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7"/>
  </p:notesMasterIdLst>
  <p:handoutMasterIdLst>
    <p:handoutMasterId r:id="rId8"/>
  </p:handoutMasterIdLst>
  <p:sldIdLst>
    <p:sldId id="257" r:id="rId2"/>
    <p:sldId id="261" r:id="rId3"/>
    <p:sldId id="259" r:id="rId4"/>
    <p:sldId id="263" r:id="rId5"/>
    <p:sldId id="264" r:id="rId6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961" autoAdjust="0"/>
    <p:restoredTop sz="86474" autoAdjust="0"/>
  </p:normalViewPr>
  <p:slideViewPr>
    <p:cSldViewPr showGuides="1">
      <p:cViewPr varScale="1">
        <p:scale>
          <a:sx n="60" d="100"/>
          <a:sy n="60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1992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dirty="0" smtClean="0"/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9D00C550-0D9E-49ED-B25F-020BAD1A23F8}">
      <dgm:prSet/>
      <dgm:spPr/>
      <dgm:t>
        <a:bodyPr/>
        <a:lstStyle/>
        <a:p>
          <a:pPr rtl="0"/>
          <a:r>
            <a:rPr lang="fr-FR" dirty="0" smtClean="0"/>
            <a:t>Notre équipe</a:t>
          </a:r>
          <a:endParaRPr lang="fr-FR" dirty="0"/>
        </a:p>
      </dgm:t>
    </dgm:pt>
    <dgm:pt modelId="{2CC80AB3-B2E1-46EE-8456-3D89A2E83DBB}" type="parTrans" cxnId="{2233E2B2-9421-4691-BB42-A26253F5B7FE}">
      <dgm:prSet/>
      <dgm:spPr/>
      <dgm:t>
        <a:bodyPr/>
        <a:lstStyle/>
        <a:p>
          <a:endParaRPr lang="fr-FR"/>
        </a:p>
      </dgm:t>
    </dgm:pt>
    <dgm:pt modelId="{04F792F1-8DA1-4E60-B3C7-B1E3D42EBBED}" type="sibTrans" cxnId="{2233E2B2-9421-4691-BB42-A26253F5B7FE}">
      <dgm:prSet/>
      <dgm:spPr/>
      <dgm:t>
        <a:bodyPr/>
        <a:lstStyle/>
        <a:p>
          <a:endParaRPr lang="fr-FR"/>
        </a:p>
      </dgm:t>
    </dgm:pt>
    <dgm:pt modelId="{2B6CF10B-A026-4BFA-A01F-66DD7A10CEE2}">
      <dgm:prSet/>
      <dgm:spPr/>
      <dgm:t>
        <a:bodyPr/>
        <a:lstStyle/>
        <a:p>
          <a:pPr rtl="0"/>
          <a:r>
            <a:rPr lang="fr-FR" dirty="0" smtClean="0"/>
            <a:t>De 2005 à 2008</a:t>
          </a:r>
          <a:endParaRPr lang="fr-FR" dirty="0"/>
        </a:p>
      </dgm:t>
    </dgm:pt>
    <dgm:pt modelId="{39259178-FC27-454B-8B67-76ECD0826496}" type="parTrans" cxnId="{A41C572D-376A-48F8-A600-8DBE496D81B4}">
      <dgm:prSet/>
      <dgm:spPr/>
      <dgm:t>
        <a:bodyPr/>
        <a:lstStyle/>
        <a:p>
          <a:endParaRPr lang="fr-FR"/>
        </a:p>
      </dgm:t>
    </dgm:pt>
    <dgm:pt modelId="{A96BC389-A4A2-4234-AB20-62BBB18AD9DA}" type="sibTrans" cxnId="{A41C572D-376A-48F8-A600-8DBE496D81B4}">
      <dgm:prSet/>
      <dgm:spPr/>
      <dgm:t>
        <a:bodyPr/>
        <a:lstStyle/>
        <a:p>
          <a:endParaRPr lang="fr-FR"/>
        </a:p>
      </dgm:t>
    </dgm:pt>
    <dgm:pt modelId="{F08DE6CE-D213-49F3-878A-C62D446E4F4E}">
      <dgm:prSet/>
      <dgm:spPr/>
      <dgm:t>
        <a:bodyPr/>
        <a:lstStyle/>
        <a:p>
          <a:pPr rtl="0"/>
          <a:r>
            <a:rPr lang="fr-FR" dirty="0" smtClean="0"/>
            <a:t>Prospective sur un an</a:t>
          </a:r>
          <a:endParaRPr lang="fr-FR" dirty="0"/>
        </a:p>
      </dgm:t>
    </dgm:pt>
    <dgm:pt modelId="{651D0B4D-3F58-4579-818E-324997166066}" type="parTrans" cxnId="{C0F20008-6CA1-4501-9EDD-D8F95F3B3DC7}">
      <dgm:prSet/>
      <dgm:spPr/>
      <dgm:t>
        <a:bodyPr/>
        <a:lstStyle/>
        <a:p>
          <a:endParaRPr lang="fr-FR"/>
        </a:p>
      </dgm:t>
    </dgm:pt>
    <dgm:pt modelId="{632B048E-3880-46E9-8097-B563F6D06793}" type="sibTrans" cxnId="{C0F20008-6CA1-4501-9EDD-D8F95F3B3DC7}">
      <dgm:prSet/>
      <dgm:spPr/>
      <dgm:t>
        <a:bodyPr/>
        <a:lstStyle/>
        <a:p>
          <a:endParaRPr lang="fr-FR"/>
        </a:p>
      </dgm:t>
    </dgm:pt>
    <dgm:pt modelId="{FE571C70-CF4D-4B8C-84E2-8CF4C38562EE}">
      <dgm:prSet/>
      <dgm:spPr/>
      <dgm:t>
        <a:bodyPr/>
        <a:lstStyle/>
        <a:p>
          <a:pPr rtl="0"/>
          <a:r>
            <a:rPr lang="fr-FR" dirty="0" smtClean="0"/>
            <a:t>Les ressources</a:t>
          </a:r>
          <a:endParaRPr lang="fr-FR" dirty="0"/>
        </a:p>
      </dgm:t>
    </dgm:pt>
    <dgm:pt modelId="{404AECAC-4BC7-43D7-A65D-0DA76617C73C}" type="parTrans" cxnId="{5157E8BD-03C7-4B8F-BF5C-187F54E141E8}">
      <dgm:prSet/>
      <dgm:spPr/>
      <dgm:t>
        <a:bodyPr/>
        <a:lstStyle/>
        <a:p>
          <a:endParaRPr lang="fr-FR"/>
        </a:p>
      </dgm:t>
    </dgm:pt>
    <dgm:pt modelId="{3E37BB33-B640-419C-ADC2-02551E4C95EE}" type="sibTrans" cxnId="{5157E8BD-03C7-4B8F-BF5C-187F54E141E8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9A22B392-149A-4043-8FB0-5CDC659333EB}" type="pres">
      <dgm:prSet presAssocID="{9D00C550-0D9E-49ED-B25F-020BAD1A23F8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870899-B3FA-4D71-8909-23CE67E852B0}" type="pres">
      <dgm:prSet presAssocID="{9D00C550-0D9E-49ED-B25F-020BAD1A23F8}" presName="aSpace" presStyleCnt="0"/>
      <dgm:spPr/>
    </dgm:pt>
    <dgm:pt modelId="{56B189F5-0233-4962-91AB-28F78402C478}" type="pres">
      <dgm:prSet presAssocID="{2B6CF10B-A026-4BFA-A01F-66DD7A10CEE2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2164526-D3DC-48C5-B5C4-EA4B7E76DEDC}" type="pres">
      <dgm:prSet presAssocID="{2B6CF10B-A026-4BFA-A01F-66DD7A10CEE2}" presName="aSpace" presStyleCnt="0"/>
      <dgm:spPr/>
    </dgm:pt>
    <dgm:pt modelId="{A5A02C4A-6A4D-474D-B61A-D1973BE9756C}" type="pres">
      <dgm:prSet presAssocID="{F08DE6CE-D213-49F3-878A-C62D446E4F4E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9643F3-5093-40E9-A3BC-20E29D76B559}" type="pres">
      <dgm:prSet presAssocID="{F08DE6CE-D213-49F3-878A-C62D446E4F4E}" presName="aSpace" presStyleCnt="0"/>
      <dgm:spPr/>
    </dgm:pt>
    <dgm:pt modelId="{16DED8D7-EA86-4A0D-AD07-FD1215088100}" type="pres">
      <dgm:prSet presAssocID="{FE571C70-CF4D-4B8C-84E2-8CF4C38562EE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D0ABC3-BF69-484B-B162-0A6DDAA2D7C8}" type="pres">
      <dgm:prSet presAssocID="{FE571C70-CF4D-4B8C-84E2-8CF4C38562EE}" presName="aSpace" presStyleCnt="0"/>
      <dgm:spPr/>
    </dgm:pt>
  </dgm:ptLst>
  <dgm:cxnLst>
    <dgm:cxn modelId="{50F8C7E8-F234-4183-A090-47D6E0000465}" type="presOf" srcId="{2B6CF10B-A026-4BFA-A01F-66DD7A10CEE2}" destId="{56B189F5-0233-4962-91AB-28F78402C478}" srcOrd="0" destOrd="0" presId="urn:microsoft.com/office/officeart/2005/8/layout/pyramid2"/>
    <dgm:cxn modelId="{2233E2B2-9421-4691-BB42-A26253F5B7FE}" srcId="{D8FD5227-A78F-46AA-8880-506D333A83E5}" destId="{9D00C550-0D9E-49ED-B25F-020BAD1A23F8}" srcOrd="1" destOrd="0" parTransId="{2CC80AB3-B2E1-46EE-8456-3D89A2E83DBB}" sibTransId="{04F792F1-8DA1-4E60-B3C7-B1E3D42EBBED}"/>
    <dgm:cxn modelId="{935FE9A4-D4C6-4F2D-877F-8C42E62C7467}" type="presOf" srcId="{9D00C550-0D9E-49ED-B25F-020BAD1A23F8}" destId="{9A22B392-149A-4043-8FB0-5CDC659333EB}" srcOrd="0" destOrd="0" presId="urn:microsoft.com/office/officeart/2005/8/layout/pyramid2"/>
    <dgm:cxn modelId="{CC4FAFA5-5907-4FCE-983B-0A4A474EA183}" type="presOf" srcId="{DA84C413-1014-4E3B-A07D-A08324EE4CB2}" destId="{27EF23F0-85D4-4A27-80EC-EBEC170F12EF}" srcOrd="0" destOrd="0" presId="urn:microsoft.com/office/officeart/2005/8/layout/pyramid2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C0F20008-6CA1-4501-9EDD-D8F95F3B3DC7}" srcId="{D8FD5227-A78F-46AA-8880-506D333A83E5}" destId="{F08DE6CE-D213-49F3-878A-C62D446E4F4E}" srcOrd="3" destOrd="0" parTransId="{651D0B4D-3F58-4579-818E-324997166066}" sibTransId="{632B048E-3880-46E9-8097-B563F6D06793}"/>
    <dgm:cxn modelId="{E8299273-6AC3-44C2-85F9-977428D872B2}" type="presOf" srcId="{FE571C70-CF4D-4B8C-84E2-8CF4C38562EE}" destId="{16DED8D7-EA86-4A0D-AD07-FD1215088100}" srcOrd="0" destOrd="0" presId="urn:microsoft.com/office/officeart/2005/8/layout/pyramid2"/>
    <dgm:cxn modelId="{5157E8BD-03C7-4B8F-BF5C-187F54E141E8}" srcId="{D8FD5227-A78F-46AA-8880-506D333A83E5}" destId="{FE571C70-CF4D-4B8C-84E2-8CF4C38562EE}" srcOrd="4" destOrd="0" parTransId="{404AECAC-4BC7-43D7-A65D-0DA76617C73C}" sibTransId="{3E37BB33-B640-419C-ADC2-02551E4C95EE}"/>
    <dgm:cxn modelId="{52F0DD26-0F2B-4C83-8E6B-2465CD56C17D}" type="presOf" srcId="{D8FD5227-A78F-46AA-8880-506D333A83E5}" destId="{D163C651-90DC-4582-A1B0-B7F8F370D915}" srcOrd="0" destOrd="0" presId="urn:microsoft.com/office/officeart/2005/8/layout/pyramid2"/>
    <dgm:cxn modelId="{27941B67-0D47-415B-93C9-86EC61E2F92B}" type="presOf" srcId="{F08DE6CE-D213-49F3-878A-C62D446E4F4E}" destId="{A5A02C4A-6A4D-474D-B61A-D1973BE9756C}" srcOrd="0" destOrd="0" presId="urn:microsoft.com/office/officeart/2005/8/layout/pyramid2"/>
    <dgm:cxn modelId="{A41C572D-376A-48F8-A600-8DBE496D81B4}" srcId="{D8FD5227-A78F-46AA-8880-506D333A83E5}" destId="{2B6CF10B-A026-4BFA-A01F-66DD7A10CEE2}" srcOrd="2" destOrd="0" parTransId="{39259178-FC27-454B-8B67-76ECD0826496}" sibTransId="{A96BC389-A4A2-4234-AB20-62BBB18AD9DA}"/>
    <dgm:cxn modelId="{F3A93FC8-B62D-4523-A808-521956DD3A20}" type="presParOf" srcId="{D163C651-90DC-4582-A1B0-B7F8F370D915}" destId="{9650227D-B8FD-47CA-AA7E-DEC007C4E89C}" srcOrd="0" destOrd="0" presId="urn:microsoft.com/office/officeart/2005/8/layout/pyramid2"/>
    <dgm:cxn modelId="{4B884F50-3630-42DC-861C-067D03082745}" type="presParOf" srcId="{D163C651-90DC-4582-A1B0-B7F8F370D915}" destId="{B98ABEEF-CC9F-4F6D-870C-51C8C29EA5C5}" srcOrd="1" destOrd="0" presId="urn:microsoft.com/office/officeart/2005/8/layout/pyramid2"/>
    <dgm:cxn modelId="{26F53995-E08F-4DD7-96F4-EDD55664C41D}" type="presParOf" srcId="{B98ABEEF-CC9F-4F6D-870C-51C8C29EA5C5}" destId="{27EF23F0-85D4-4A27-80EC-EBEC170F12EF}" srcOrd="0" destOrd="0" presId="urn:microsoft.com/office/officeart/2005/8/layout/pyramid2"/>
    <dgm:cxn modelId="{939FE972-40F9-4000-BCFE-51E098F8F961}" type="presParOf" srcId="{B98ABEEF-CC9F-4F6D-870C-51C8C29EA5C5}" destId="{A4DB052E-298A-4C4B-9D25-92C88887C06D}" srcOrd="1" destOrd="0" presId="urn:microsoft.com/office/officeart/2005/8/layout/pyramid2"/>
    <dgm:cxn modelId="{D037D13D-7254-4F19-AF69-3A128FB66850}" type="presParOf" srcId="{B98ABEEF-CC9F-4F6D-870C-51C8C29EA5C5}" destId="{9A22B392-149A-4043-8FB0-5CDC659333EB}" srcOrd="2" destOrd="0" presId="urn:microsoft.com/office/officeart/2005/8/layout/pyramid2"/>
    <dgm:cxn modelId="{E35B2C55-B8D9-4E86-B33C-F4A165DA1C2D}" type="presParOf" srcId="{B98ABEEF-CC9F-4F6D-870C-51C8C29EA5C5}" destId="{08870899-B3FA-4D71-8909-23CE67E852B0}" srcOrd="3" destOrd="0" presId="urn:microsoft.com/office/officeart/2005/8/layout/pyramid2"/>
    <dgm:cxn modelId="{97C854F7-C9FD-4287-BBFF-D79F3E511B90}" type="presParOf" srcId="{B98ABEEF-CC9F-4F6D-870C-51C8C29EA5C5}" destId="{56B189F5-0233-4962-91AB-28F78402C478}" srcOrd="4" destOrd="0" presId="urn:microsoft.com/office/officeart/2005/8/layout/pyramid2"/>
    <dgm:cxn modelId="{8549F4F0-AD78-47E9-A562-EA78E96CBD29}" type="presParOf" srcId="{B98ABEEF-CC9F-4F6D-870C-51C8C29EA5C5}" destId="{92164526-D3DC-48C5-B5C4-EA4B7E76DEDC}" srcOrd="5" destOrd="0" presId="urn:microsoft.com/office/officeart/2005/8/layout/pyramid2"/>
    <dgm:cxn modelId="{B8EDE9C3-E01D-4DA5-8335-E27B4CA737AF}" type="presParOf" srcId="{B98ABEEF-CC9F-4F6D-870C-51C8C29EA5C5}" destId="{A5A02C4A-6A4D-474D-B61A-D1973BE9756C}" srcOrd="6" destOrd="0" presId="urn:microsoft.com/office/officeart/2005/8/layout/pyramid2"/>
    <dgm:cxn modelId="{374EF4DD-DC81-4DAF-A79E-1339E7FA39F7}" type="presParOf" srcId="{B98ABEEF-CC9F-4F6D-870C-51C8C29EA5C5}" destId="{099643F3-5093-40E9-A3BC-20E29D76B559}" srcOrd="7" destOrd="0" presId="urn:microsoft.com/office/officeart/2005/8/layout/pyramid2"/>
    <dgm:cxn modelId="{5C409CD7-AA61-4F26-8905-22160FA8BE79}" type="presParOf" srcId="{B98ABEEF-CC9F-4F6D-870C-51C8C29EA5C5}" destId="{16DED8D7-EA86-4A0D-AD07-FD1215088100}" srcOrd="8" destOrd="0" presId="urn:microsoft.com/office/officeart/2005/8/layout/pyramid2"/>
    <dgm:cxn modelId="{4907BD88-AE9F-4E9B-B0C9-397132CC826F}" type="presParOf" srcId="{B98ABEEF-CC9F-4F6D-870C-51C8C29EA5C5}" destId="{96D0ABC3-BF69-484B-B162-0A6DDAA2D7C8}" srcOrd="9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 custLinFactNeighborX="-2829" custLinFactNeighborY="-134"/>
      <dgm:spPr/>
      <dgm:t>
        <a:bodyPr/>
        <a:lstStyle/>
        <a:p>
          <a:endParaRPr lang="fr-FR"/>
        </a:p>
      </dgm:t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1DB405FC-40C9-47AF-B2B6-BAC2817B36E2}" type="presOf" srcId="{E1C364C3-AD49-4392-AB36-80D34A12733E}" destId="{4237659B-B825-400C-A8AA-C826401B2841}" srcOrd="0" destOrd="0" presId="urn:microsoft.com/office/officeart/2005/8/layout/venn1"/>
    <dgm:cxn modelId="{188D584B-D86C-43FD-890D-CC38FC3BAB34}" type="presOf" srcId="{A8D87CA3-65F8-471C-B0A9-35F64C230B7D}" destId="{AA7F0DBD-E21F-4992-BD98-EFFF790C6E25}" srcOrd="0" destOrd="0" presId="urn:microsoft.com/office/officeart/2005/8/layout/venn1"/>
    <dgm:cxn modelId="{38EE5DA5-39C3-43F3-B743-1E6AF56F2346}" type="presOf" srcId="{D71E23F6-BBD4-4CEB-B951-7AC6907FE0EB}" destId="{A95F63B1-3CD6-4B8F-AE94-65DC9F5DB987}" srcOrd="0" destOrd="0" presId="urn:microsoft.com/office/officeart/2005/8/layout/venn1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10D1D1E2-D949-483F-8A90-C88DADF97B43}" type="presOf" srcId="{93B3B8C4-FBB6-4DFF-AB4F-2B8560286A6C}" destId="{EA03C972-3DBE-4D6A-AA61-2CFAEF5B1233}" srcOrd="0" destOrd="0" presId="urn:microsoft.com/office/officeart/2005/8/layout/venn1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6977A53A-4722-4CBB-A0FB-F20BD51E4E38}" type="presOf" srcId="{2CA6C238-3D76-4C17-9DE2-5EDA91DA9F80}" destId="{B6511816-4C8E-4125-A669-6DAC4E87A764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F399120A-D045-4D3F-B1FA-DA6D50499018}" type="presOf" srcId="{AB03CB3E-3CDB-4D5B-8AE2-5A0E584A22EC}" destId="{BAC3A970-2DAA-4642-A126-FCB2ABE0D942}" srcOrd="0" destOrd="0" presId="urn:microsoft.com/office/officeart/2005/8/layout/venn1"/>
    <dgm:cxn modelId="{64536B65-D33D-4A35-A9DC-1B4EA9F6365F}" type="presParOf" srcId="{A95F63B1-3CD6-4B8F-AE94-65DC9F5DB987}" destId="{B8F5CF9F-F23A-460A-9846-50122D3FDB06}" srcOrd="0" destOrd="0" presId="urn:microsoft.com/office/officeart/2005/8/layout/venn1"/>
    <dgm:cxn modelId="{A337554F-5C00-4A49-93EF-C25D83746C0D}" type="presParOf" srcId="{A95F63B1-3CD6-4B8F-AE94-65DC9F5DB987}" destId="{AA7F0DBD-E21F-4992-BD98-EFFF790C6E25}" srcOrd="1" destOrd="0" presId="urn:microsoft.com/office/officeart/2005/8/layout/venn1"/>
    <dgm:cxn modelId="{89B297B1-E890-4E0D-A66A-F90E0FC3CBB8}" type="presParOf" srcId="{A95F63B1-3CD6-4B8F-AE94-65DC9F5DB987}" destId="{4CA8624B-9AF4-4E22-81D4-A567099AEAB5}" srcOrd="2" destOrd="0" presId="urn:microsoft.com/office/officeart/2005/8/layout/venn1"/>
    <dgm:cxn modelId="{2B335F31-280D-4515-A52A-9DA05FCAC548}" type="presParOf" srcId="{A95F63B1-3CD6-4B8F-AE94-65DC9F5DB987}" destId="{EA03C972-3DBE-4D6A-AA61-2CFAEF5B1233}" srcOrd="3" destOrd="0" presId="urn:microsoft.com/office/officeart/2005/8/layout/venn1"/>
    <dgm:cxn modelId="{19EB0BE9-97B8-431B-9289-E065081152E9}" type="presParOf" srcId="{A95F63B1-3CD6-4B8F-AE94-65DC9F5DB987}" destId="{AD299E52-0DD5-408D-947C-5CFFCAD38ADF}" srcOrd="4" destOrd="0" presId="urn:microsoft.com/office/officeart/2005/8/layout/venn1"/>
    <dgm:cxn modelId="{452F1315-B377-48F2-8E24-7A981B6AFFBC}" type="presParOf" srcId="{A95F63B1-3CD6-4B8F-AE94-65DC9F5DB987}" destId="{B6511816-4C8E-4125-A669-6DAC4E87A764}" srcOrd="5" destOrd="0" presId="urn:microsoft.com/office/officeart/2005/8/layout/venn1"/>
    <dgm:cxn modelId="{46E54D36-5361-4F68-BE17-5B04DB001656}" type="presParOf" srcId="{A95F63B1-3CD6-4B8F-AE94-65DC9F5DB987}" destId="{192FBB7E-9FA2-4BCC-A054-F28CF41DA9A7}" srcOrd="6" destOrd="0" presId="urn:microsoft.com/office/officeart/2005/8/layout/venn1"/>
    <dgm:cxn modelId="{16961E50-A68E-430E-8ED1-4D68916F6A1B}" type="presParOf" srcId="{A95F63B1-3CD6-4B8F-AE94-65DC9F5DB987}" destId="{4237659B-B825-400C-A8AA-C826401B2841}" srcOrd="7" destOrd="0" presId="urn:microsoft.com/office/officeart/2005/8/layout/venn1"/>
    <dgm:cxn modelId="{16230AE0-A813-4D9D-9A1E-30C24AEFB344}" type="presParOf" srcId="{A95F63B1-3CD6-4B8F-AE94-65DC9F5DB987}" destId="{B629C44F-1312-43D0-8679-B07B096C79F6}" srcOrd="8" destOrd="0" presId="urn:microsoft.com/office/officeart/2005/8/layout/venn1"/>
    <dgm:cxn modelId="{63B5844B-00F3-4691-9C65-669D1EA683A5}" type="presParOf" srcId="{A95F63B1-3CD6-4B8F-AE94-65DC9F5DB987}" destId="{BAC3A970-2DAA-4642-A126-FCB2ABE0D942}" srcOrd="9" destOrd="0" presId="urn:microsoft.com/office/officeart/2005/8/layout/ven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Directeur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Marketing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Pôle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Ressources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10DF10F6-E0C6-417B-9308-632BBBF9A33E}" type="presOf" srcId="{68F39455-54EF-4503-A4CE-B1F565C99C10}" destId="{46CDED7A-5178-44AC-BDC2-7911B51A2141}" srcOrd="0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F00EA030-6893-47F8-9B6B-876502542091}" type="presOf" srcId="{6F2BD272-7650-42D3-B61B-A69DE0CE0182}" destId="{88AFB79A-4DA3-4BE7-B0A1-2E61C349CFC8}" srcOrd="1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C4FA0E0D-F46B-406C-BA18-6AF663AC8B74}" type="presOf" srcId="{E7650C99-A691-46B1-B035-756430E1577A}" destId="{E8059696-A9D2-4D19-9F81-408DEE96BCCA}" srcOrd="0" destOrd="0" presId="urn:microsoft.com/office/officeart/2005/8/layout/hierarchy2"/>
    <dgm:cxn modelId="{47BE9462-5199-43CE-9F54-BBEE40F7B77D}" type="presOf" srcId="{64E565EF-E424-4A32-A183-C3C45B1E822B}" destId="{12747982-E3A0-4DA7-B3A5-49661FB46DCD}" srcOrd="0" destOrd="0" presId="urn:microsoft.com/office/officeart/2005/8/layout/hierarchy2"/>
    <dgm:cxn modelId="{BA17E271-D7CD-49FF-A765-4D75434113DE}" type="presOf" srcId="{D6099308-5C1D-4B5A-AC54-B782667C1B5E}" destId="{16C44185-0878-42AB-92EC-0E55311EF374}" srcOrd="0" destOrd="0" presId="urn:microsoft.com/office/officeart/2005/8/layout/hierarchy2"/>
    <dgm:cxn modelId="{5251C44E-C635-4C1C-8FC8-8743AE8D11CD}" type="presOf" srcId="{049AAE52-A97C-43A4-9317-51B6896C860E}" destId="{76E1DF93-7631-4101-8CCE-E5E22255FE69}" srcOrd="1" destOrd="0" presId="urn:microsoft.com/office/officeart/2005/8/layout/hierarchy2"/>
    <dgm:cxn modelId="{59E21671-E038-4BD0-8182-C689FA9E7D17}" type="presOf" srcId="{6F2BD272-7650-42D3-B61B-A69DE0CE0182}" destId="{2E999C4B-31B1-4B0D-8755-4F6ECA8B5F56}" srcOrd="0" destOrd="0" presId="urn:microsoft.com/office/officeart/2005/8/layout/hierarchy2"/>
    <dgm:cxn modelId="{E8397D7E-8F90-4687-884A-56DBD395D264}" type="presOf" srcId="{049AAE52-A97C-43A4-9317-51B6896C860E}" destId="{4E53E38C-C81D-49A5-9B67-0F16C2D3CBD9}" srcOrd="0" destOrd="0" presId="urn:microsoft.com/office/officeart/2005/8/layout/hierarchy2"/>
    <dgm:cxn modelId="{DBBCC3EC-DD83-4C8D-8BCC-F24F411C69C6}" type="presOf" srcId="{C9761E9A-E77B-4B7E-8DF6-DE31262F3E21}" destId="{066CF596-8C67-4FEF-B0B7-22059A3BC2F3}" srcOrd="0" destOrd="0" presId="urn:microsoft.com/office/officeart/2005/8/layout/hierarchy2"/>
    <dgm:cxn modelId="{8F6E77AD-9A1A-4ED7-818B-90757311367B}" type="presOf" srcId="{209D1C43-6B3D-4A95-B26B-E28297F8443A}" destId="{5C8B4DB2-BA9F-4A43-AE76-7221375B89D2}" srcOrd="0" destOrd="0" presId="urn:microsoft.com/office/officeart/2005/8/layout/hierarchy2"/>
    <dgm:cxn modelId="{C2BAF3A9-11BB-4E67-9408-B44BC2C8CBBE}" type="presOf" srcId="{1BC29754-3576-40C4-8C3B-7A3845E30C79}" destId="{DC4FCFDE-6E08-40AD-992B-7C9E8EBD9120}" srcOrd="1" destOrd="0" presId="urn:microsoft.com/office/officeart/2005/8/layout/hierarchy2"/>
    <dgm:cxn modelId="{7571FE1C-CE1C-4EF6-9ADD-2D06125980BC}" type="presOf" srcId="{6A9B5E45-4259-475B-88CD-F637770FB94E}" destId="{815A2F1C-8C87-4FFE-9FA3-446524CAE446}" srcOrd="0" destOrd="0" presId="urn:microsoft.com/office/officeart/2005/8/layout/hierarchy2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48F691C7-8719-4421-98FB-3C24FE900215}" type="presOf" srcId="{F3E26BDF-27FB-4132-B12B-427C1195FE17}" destId="{43E4DAA4-1A77-4AC0-8385-393D092DF4C4}" srcOrd="0" destOrd="0" presId="urn:microsoft.com/office/officeart/2005/8/layout/hierarchy2"/>
    <dgm:cxn modelId="{214D2DA7-A2E3-4A26-8EBB-AC92A271DB0A}" type="presOf" srcId="{BD079A39-2548-4BD2-A1B7-0C5F2E6DA978}" destId="{6957E8ED-3E18-4F61-B4C0-87D23D5A815D}" srcOrd="1" destOrd="0" presId="urn:microsoft.com/office/officeart/2005/8/layout/hierarchy2"/>
    <dgm:cxn modelId="{2C151618-52CD-44A9-8586-A12F6E802495}" type="presOf" srcId="{70B19693-4102-4FDF-A364-1C15318120E9}" destId="{D99420EF-1A8D-4F7E-A847-368E88412827}" srcOrd="0" destOrd="0" presId="urn:microsoft.com/office/officeart/2005/8/layout/hierarchy2"/>
    <dgm:cxn modelId="{87849181-6CA2-400A-8CD5-1F0B0D3CE58D}" type="presOf" srcId="{1BC29754-3576-40C4-8C3B-7A3845E30C79}" destId="{0F2B50F8-E7A9-4333-85B3-5499CD12DE6F}" srcOrd="0" destOrd="0" presId="urn:microsoft.com/office/officeart/2005/8/layout/hierarchy2"/>
    <dgm:cxn modelId="{700276D8-484D-45CA-B5E1-770753689E02}" type="presOf" srcId="{64E565EF-E424-4A32-A183-C3C45B1E822B}" destId="{3EC9566A-1DDB-4A65-9F5B-2C856CF7417E}" srcOrd="1" destOrd="0" presId="urn:microsoft.com/office/officeart/2005/8/layout/hierarchy2"/>
    <dgm:cxn modelId="{1002881C-23E2-45F7-95CF-F5F02BD6F0C3}" type="presOf" srcId="{B3BA2291-4DF2-4A17-857C-2A604D6990D2}" destId="{1237116F-1B14-45D8-B76C-86BE8D9F2FFA}" srcOrd="0" destOrd="0" presId="urn:microsoft.com/office/officeart/2005/8/layout/hierarchy2"/>
    <dgm:cxn modelId="{1EC4FBD2-7282-4B32-A00A-0E0510FB7789}" type="presOf" srcId="{E7650C99-A691-46B1-B035-756430E1577A}" destId="{5378F52C-09F4-48CD-9242-D8FDBC93B035}" srcOrd="1" destOrd="0" presId="urn:microsoft.com/office/officeart/2005/8/layout/hierarchy2"/>
    <dgm:cxn modelId="{D98FF649-8E76-47D5-A030-17B04E5F2173}" type="presOf" srcId="{04E7AF01-EAC4-4633-9F5E-E27C67F6761F}" destId="{43253B5B-6F50-4CFD-BA05-D32105D0A6B2}" srcOrd="0" destOrd="0" presId="urn:microsoft.com/office/officeart/2005/8/layout/hierarchy2"/>
    <dgm:cxn modelId="{1F4D9520-1246-4FBB-B0D7-6F2D4CDB5992}" type="presOf" srcId="{C7F9A924-634A-4E57-8A07-558E0C3E5940}" destId="{F8BAC7A4-A82E-4D6B-A050-1FA16AA17ABE}" srcOrd="0" destOrd="0" presId="urn:microsoft.com/office/officeart/2005/8/layout/hierarchy2"/>
    <dgm:cxn modelId="{CD6C3A24-AE76-47C2-B2B0-1008F5AA663C}" type="presOf" srcId="{68F39455-54EF-4503-A4CE-B1F565C99C10}" destId="{C6EE4755-DBAA-4892-90B9-6D91FFD85E58}" srcOrd="1" destOrd="0" presId="urn:microsoft.com/office/officeart/2005/8/layout/hierarchy2"/>
    <dgm:cxn modelId="{7B14BF66-46CA-4ABB-847F-8C0DAAF66AB0}" type="presOf" srcId="{E3576C13-F0B5-4875-BE28-A7C116378817}" destId="{B6C01EDF-52B2-4515-A543-D54FF601F2DD}" srcOrd="0" destOrd="0" presId="urn:microsoft.com/office/officeart/2005/8/layout/hierarchy2"/>
    <dgm:cxn modelId="{E0F680B5-964D-4A0C-9882-73DEB58A11A7}" type="presOf" srcId="{D0013E21-84DA-439F-9F77-F3C3231F1357}" destId="{E3FF80CB-8B34-46D3-93BA-EF652E10180E}" srcOrd="0" destOrd="0" presId="urn:microsoft.com/office/officeart/2005/8/layout/hierarchy2"/>
    <dgm:cxn modelId="{E00C7B8C-D2FC-4AD1-858A-FB7D33F91F99}" type="presOf" srcId="{CF300499-1B4F-4F16-BB99-2E0AE6FB4EE0}" destId="{E8B9C7E1-F4AF-4201-ADF7-2D99D6AE40CC}" srcOrd="0" destOrd="0" presId="urn:microsoft.com/office/officeart/2005/8/layout/hierarchy2"/>
    <dgm:cxn modelId="{450C0B02-F4CA-407E-8D07-594A94C2A13D}" type="presOf" srcId="{E3576C13-F0B5-4875-BE28-A7C116378817}" destId="{04BF077C-C95C-4516-B707-CCCC8C7C86BC}" srcOrd="1" destOrd="0" presId="urn:microsoft.com/office/officeart/2005/8/layout/hierarchy2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DEFAEB8C-9A35-46A6-AC05-B120E63E51FF}" type="presOf" srcId="{BD079A39-2548-4BD2-A1B7-0C5F2E6DA978}" destId="{A4C32A9C-ACF0-4560-9E6C-4E62BF92BBCA}" srcOrd="0" destOrd="0" presId="urn:microsoft.com/office/officeart/2005/8/layout/hierarchy2"/>
    <dgm:cxn modelId="{3C9E31CC-2912-412C-B175-CEC64A7E3CF9}" type="presOf" srcId="{04E7AF01-EAC4-4633-9F5E-E27C67F6761F}" destId="{58AFC1AA-C3C7-456A-AAA4-ABCD40037E3A}" srcOrd="1" destOrd="0" presId="urn:microsoft.com/office/officeart/2005/8/layout/hierarchy2"/>
    <dgm:cxn modelId="{9633EB24-69B0-4F4F-AA56-67E45A3C5084}" type="presOf" srcId="{B1D40DE2-85BC-477D-B754-5A61791924F4}" destId="{FFE61F05-2432-4566-9287-AAF328E40211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1F8F6182-C869-4D76-A18B-295B0EF656C3}" type="presParOf" srcId="{1237116F-1B14-45D8-B76C-86BE8D9F2FFA}" destId="{54B0F518-3455-4D08-B9BE-8CF86B355E63}" srcOrd="0" destOrd="0" presId="urn:microsoft.com/office/officeart/2005/8/layout/hierarchy2"/>
    <dgm:cxn modelId="{3A9A59D3-4A85-4F70-BF79-5ADACC68EE84}" type="presParOf" srcId="{54B0F518-3455-4D08-B9BE-8CF86B355E63}" destId="{43E4DAA4-1A77-4AC0-8385-393D092DF4C4}" srcOrd="0" destOrd="0" presId="urn:microsoft.com/office/officeart/2005/8/layout/hierarchy2"/>
    <dgm:cxn modelId="{EE3FACA1-37E5-4BC2-ABA5-5A5446B95AB7}" type="presParOf" srcId="{54B0F518-3455-4D08-B9BE-8CF86B355E63}" destId="{BCA5BE06-9EC5-4CEE-AD64-4B377C5952F6}" srcOrd="1" destOrd="0" presId="urn:microsoft.com/office/officeart/2005/8/layout/hierarchy2"/>
    <dgm:cxn modelId="{61425E38-25B0-4386-8B7F-7983704C48A8}" type="presParOf" srcId="{BCA5BE06-9EC5-4CEE-AD64-4B377C5952F6}" destId="{12747982-E3A0-4DA7-B3A5-49661FB46DCD}" srcOrd="0" destOrd="0" presId="urn:microsoft.com/office/officeart/2005/8/layout/hierarchy2"/>
    <dgm:cxn modelId="{F3D432AD-130A-450A-B4ED-58FD560EB45C}" type="presParOf" srcId="{12747982-E3A0-4DA7-B3A5-49661FB46DCD}" destId="{3EC9566A-1DDB-4A65-9F5B-2C856CF7417E}" srcOrd="0" destOrd="0" presId="urn:microsoft.com/office/officeart/2005/8/layout/hierarchy2"/>
    <dgm:cxn modelId="{7D33C456-D782-40F6-AF19-3FC0B80DAD62}" type="presParOf" srcId="{BCA5BE06-9EC5-4CEE-AD64-4B377C5952F6}" destId="{8BE08C6A-4971-4ACC-BD1F-ACC0DEEC24CC}" srcOrd="1" destOrd="0" presId="urn:microsoft.com/office/officeart/2005/8/layout/hierarchy2"/>
    <dgm:cxn modelId="{DF597CBD-AF9F-4460-96FE-EA424922F5E9}" type="presParOf" srcId="{8BE08C6A-4971-4ACC-BD1F-ACC0DEEC24CC}" destId="{F8BAC7A4-A82E-4D6B-A050-1FA16AA17ABE}" srcOrd="0" destOrd="0" presId="urn:microsoft.com/office/officeart/2005/8/layout/hierarchy2"/>
    <dgm:cxn modelId="{B79599BC-D2A2-4AA3-A2C2-33232041004B}" type="presParOf" srcId="{8BE08C6A-4971-4ACC-BD1F-ACC0DEEC24CC}" destId="{BFA99D43-4AFF-4837-86CF-FE8F43114B7C}" srcOrd="1" destOrd="0" presId="urn:microsoft.com/office/officeart/2005/8/layout/hierarchy2"/>
    <dgm:cxn modelId="{8FAA4FEC-04DE-4930-BD05-644F6DBAADC0}" type="presParOf" srcId="{BFA99D43-4AFF-4837-86CF-FE8F43114B7C}" destId="{4E53E38C-C81D-49A5-9B67-0F16C2D3CBD9}" srcOrd="0" destOrd="0" presId="urn:microsoft.com/office/officeart/2005/8/layout/hierarchy2"/>
    <dgm:cxn modelId="{345F831D-4AE2-4FB5-8F26-F27447A689E9}" type="presParOf" srcId="{4E53E38C-C81D-49A5-9B67-0F16C2D3CBD9}" destId="{76E1DF93-7631-4101-8CCE-E5E22255FE69}" srcOrd="0" destOrd="0" presId="urn:microsoft.com/office/officeart/2005/8/layout/hierarchy2"/>
    <dgm:cxn modelId="{19F2AC19-7B3F-4924-8639-DE36F7551C36}" type="presParOf" srcId="{BFA99D43-4AFF-4837-86CF-FE8F43114B7C}" destId="{ECD75FF8-9E2E-4F34-9911-45DFEBA22F23}" srcOrd="1" destOrd="0" presId="urn:microsoft.com/office/officeart/2005/8/layout/hierarchy2"/>
    <dgm:cxn modelId="{AE9E0F33-56C6-4B1C-9B90-70ABAFFED629}" type="presParOf" srcId="{ECD75FF8-9E2E-4F34-9911-45DFEBA22F23}" destId="{E3FF80CB-8B34-46D3-93BA-EF652E10180E}" srcOrd="0" destOrd="0" presId="urn:microsoft.com/office/officeart/2005/8/layout/hierarchy2"/>
    <dgm:cxn modelId="{78993E69-F40C-4AB2-A52F-652004E794E5}" type="presParOf" srcId="{ECD75FF8-9E2E-4F34-9911-45DFEBA22F23}" destId="{A317AB9A-B767-4645-943F-456B54525B26}" srcOrd="1" destOrd="0" presId="urn:microsoft.com/office/officeart/2005/8/layout/hierarchy2"/>
    <dgm:cxn modelId="{8C077D8F-D456-4466-A9AD-CBF5A3BFACD4}" type="presParOf" srcId="{BFA99D43-4AFF-4837-86CF-FE8F43114B7C}" destId="{0F2B50F8-E7A9-4333-85B3-5499CD12DE6F}" srcOrd="2" destOrd="0" presId="urn:microsoft.com/office/officeart/2005/8/layout/hierarchy2"/>
    <dgm:cxn modelId="{642276F1-0DC1-4059-A165-86579056CE6A}" type="presParOf" srcId="{0F2B50F8-E7A9-4333-85B3-5499CD12DE6F}" destId="{DC4FCFDE-6E08-40AD-992B-7C9E8EBD9120}" srcOrd="0" destOrd="0" presId="urn:microsoft.com/office/officeart/2005/8/layout/hierarchy2"/>
    <dgm:cxn modelId="{E5B610B5-939F-4351-A704-BC10C127D690}" type="presParOf" srcId="{BFA99D43-4AFF-4837-86CF-FE8F43114B7C}" destId="{5FFBDE63-0D10-4D11-BD77-660F79B54EFE}" srcOrd="3" destOrd="0" presId="urn:microsoft.com/office/officeart/2005/8/layout/hierarchy2"/>
    <dgm:cxn modelId="{1EB1B236-C0AD-4FC9-BF31-90B03492DDD4}" type="presParOf" srcId="{5FFBDE63-0D10-4D11-BD77-660F79B54EFE}" destId="{E8B9C7E1-F4AF-4201-ADF7-2D99D6AE40CC}" srcOrd="0" destOrd="0" presId="urn:microsoft.com/office/officeart/2005/8/layout/hierarchy2"/>
    <dgm:cxn modelId="{F911AADF-CC7F-4941-A47C-04B434AFC43E}" type="presParOf" srcId="{5FFBDE63-0D10-4D11-BD77-660F79B54EFE}" destId="{45B7BD0C-2FEC-4E3D-A6AA-30395086B24A}" srcOrd="1" destOrd="0" presId="urn:microsoft.com/office/officeart/2005/8/layout/hierarchy2"/>
    <dgm:cxn modelId="{2AE803E0-ACC0-4174-862B-5E5F4E387352}" type="presParOf" srcId="{BCA5BE06-9EC5-4CEE-AD64-4B377C5952F6}" destId="{E8059696-A9D2-4D19-9F81-408DEE96BCCA}" srcOrd="2" destOrd="0" presId="urn:microsoft.com/office/officeart/2005/8/layout/hierarchy2"/>
    <dgm:cxn modelId="{F78DD10F-E791-45EB-9A82-00314B9CD979}" type="presParOf" srcId="{E8059696-A9D2-4D19-9F81-408DEE96BCCA}" destId="{5378F52C-09F4-48CD-9242-D8FDBC93B035}" srcOrd="0" destOrd="0" presId="urn:microsoft.com/office/officeart/2005/8/layout/hierarchy2"/>
    <dgm:cxn modelId="{11E1B910-5C2C-4891-9A91-A97054A120A0}" type="presParOf" srcId="{BCA5BE06-9EC5-4CEE-AD64-4B377C5952F6}" destId="{33242731-2A82-4388-8816-B4A26F76CD66}" srcOrd="3" destOrd="0" presId="urn:microsoft.com/office/officeart/2005/8/layout/hierarchy2"/>
    <dgm:cxn modelId="{502C2985-7454-4B9C-9FCE-A8A3EB7BD74C}" type="presParOf" srcId="{33242731-2A82-4388-8816-B4A26F76CD66}" destId="{D99420EF-1A8D-4F7E-A847-368E88412827}" srcOrd="0" destOrd="0" presId="urn:microsoft.com/office/officeart/2005/8/layout/hierarchy2"/>
    <dgm:cxn modelId="{2E4C8FBC-2DD4-403E-BD74-995332DA5A6D}" type="presParOf" srcId="{33242731-2A82-4388-8816-B4A26F76CD66}" destId="{97553972-E374-4903-8137-1639E69F44C7}" srcOrd="1" destOrd="0" presId="urn:microsoft.com/office/officeart/2005/8/layout/hierarchy2"/>
    <dgm:cxn modelId="{5CF1F304-44C8-4562-9358-F913D4CC1B0A}" type="presParOf" srcId="{97553972-E374-4903-8137-1639E69F44C7}" destId="{43253B5B-6F50-4CFD-BA05-D32105D0A6B2}" srcOrd="0" destOrd="0" presId="urn:microsoft.com/office/officeart/2005/8/layout/hierarchy2"/>
    <dgm:cxn modelId="{BD34D073-76D3-48BB-9E1C-0A84064C722D}" type="presParOf" srcId="{43253B5B-6F50-4CFD-BA05-D32105D0A6B2}" destId="{58AFC1AA-C3C7-456A-AAA4-ABCD40037E3A}" srcOrd="0" destOrd="0" presId="urn:microsoft.com/office/officeart/2005/8/layout/hierarchy2"/>
    <dgm:cxn modelId="{FC3FCC26-AF08-41DF-ABDC-412433209AD5}" type="presParOf" srcId="{97553972-E374-4903-8137-1639E69F44C7}" destId="{E55453DF-AA9E-4C1E-A4AB-427820439F90}" srcOrd="1" destOrd="0" presId="urn:microsoft.com/office/officeart/2005/8/layout/hierarchy2"/>
    <dgm:cxn modelId="{AF0F6865-B9D2-4E2D-91AC-8456F47FFE7A}" type="presParOf" srcId="{E55453DF-AA9E-4C1E-A4AB-427820439F90}" destId="{16C44185-0878-42AB-92EC-0E55311EF374}" srcOrd="0" destOrd="0" presId="urn:microsoft.com/office/officeart/2005/8/layout/hierarchy2"/>
    <dgm:cxn modelId="{39932004-AE76-4111-9778-C8605DF23500}" type="presParOf" srcId="{E55453DF-AA9E-4C1E-A4AB-427820439F90}" destId="{423AD4BD-A1C7-42C1-A118-AF839EE80B86}" srcOrd="1" destOrd="0" presId="urn:microsoft.com/office/officeart/2005/8/layout/hierarchy2"/>
    <dgm:cxn modelId="{0E925DAC-184A-4CB4-ADAF-C619D7A9AE2D}" type="presParOf" srcId="{BCA5BE06-9EC5-4CEE-AD64-4B377C5952F6}" destId="{B6C01EDF-52B2-4515-A543-D54FF601F2DD}" srcOrd="4" destOrd="0" presId="urn:microsoft.com/office/officeart/2005/8/layout/hierarchy2"/>
    <dgm:cxn modelId="{CE95AA30-0689-4676-8DE3-A85E49A4AB28}" type="presParOf" srcId="{B6C01EDF-52B2-4515-A543-D54FF601F2DD}" destId="{04BF077C-C95C-4516-B707-CCCC8C7C86BC}" srcOrd="0" destOrd="0" presId="urn:microsoft.com/office/officeart/2005/8/layout/hierarchy2"/>
    <dgm:cxn modelId="{FB6D47C6-8DB3-4F4C-8BDD-4F9C4C5FC99C}" type="presParOf" srcId="{BCA5BE06-9EC5-4CEE-AD64-4B377C5952F6}" destId="{A389425E-2884-4C5F-B7DD-2B13C882F85B}" srcOrd="5" destOrd="0" presId="urn:microsoft.com/office/officeart/2005/8/layout/hierarchy2"/>
    <dgm:cxn modelId="{7FE6C177-3C13-4428-B0AB-50E2F628FEBC}" type="presParOf" srcId="{A389425E-2884-4C5F-B7DD-2B13C882F85B}" destId="{066CF596-8C67-4FEF-B0B7-22059A3BC2F3}" srcOrd="0" destOrd="0" presId="urn:microsoft.com/office/officeart/2005/8/layout/hierarchy2"/>
    <dgm:cxn modelId="{B2EE90F0-5417-490A-A2A1-E0B1E170C930}" type="presParOf" srcId="{A389425E-2884-4C5F-B7DD-2B13C882F85B}" destId="{887EA2D3-6974-4490-B424-1BE7888F97A9}" srcOrd="1" destOrd="0" presId="urn:microsoft.com/office/officeart/2005/8/layout/hierarchy2"/>
    <dgm:cxn modelId="{C9FC37ED-EBA2-47AD-B1D9-536914E1904A}" type="presParOf" srcId="{887EA2D3-6974-4490-B424-1BE7888F97A9}" destId="{2E999C4B-31B1-4B0D-8755-4F6ECA8B5F56}" srcOrd="0" destOrd="0" presId="urn:microsoft.com/office/officeart/2005/8/layout/hierarchy2"/>
    <dgm:cxn modelId="{BE25E249-BB35-48CF-B532-840B8EA534F9}" type="presParOf" srcId="{2E999C4B-31B1-4B0D-8755-4F6ECA8B5F56}" destId="{88AFB79A-4DA3-4BE7-B0A1-2E61C349CFC8}" srcOrd="0" destOrd="0" presId="urn:microsoft.com/office/officeart/2005/8/layout/hierarchy2"/>
    <dgm:cxn modelId="{3ED08501-F678-47A5-B414-1EED845218B6}" type="presParOf" srcId="{887EA2D3-6974-4490-B424-1BE7888F97A9}" destId="{11F90B93-01A8-4FE1-AFDE-E9E13E8FCBFE}" srcOrd="1" destOrd="0" presId="urn:microsoft.com/office/officeart/2005/8/layout/hierarchy2"/>
    <dgm:cxn modelId="{1BDA79A1-6FD6-4B6E-A33E-954850E24DF6}" type="presParOf" srcId="{11F90B93-01A8-4FE1-AFDE-E9E13E8FCBFE}" destId="{815A2F1C-8C87-4FFE-9FA3-446524CAE446}" srcOrd="0" destOrd="0" presId="urn:microsoft.com/office/officeart/2005/8/layout/hierarchy2"/>
    <dgm:cxn modelId="{00B8F188-28A7-4FCD-BAAA-642096BC5E6B}" type="presParOf" srcId="{11F90B93-01A8-4FE1-AFDE-E9E13E8FCBFE}" destId="{1A46A74E-238F-4CC7-ADC2-F2EF78D95148}" srcOrd="1" destOrd="0" presId="urn:microsoft.com/office/officeart/2005/8/layout/hierarchy2"/>
    <dgm:cxn modelId="{65242634-FDBE-432F-A41A-F60DA0DF1003}" type="presParOf" srcId="{BCA5BE06-9EC5-4CEE-AD64-4B377C5952F6}" destId="{A4C32A9C-ACF0-4560-9E6C-4E62BF92BBCA}" srcOrd="6" destOrd="0" presId="urn:microsoft.com/office/officeart/2005/8/layout/hierarchy2"/>
    <dgm:cxn modelId="{AF71FCE7-2FAF-41BB-9B29-6E4B509CDE59}" type="presParOf" srcId="{A4C32A9C-ACF0-4560-9E6C-4E62BF92BBCA}" destId="{6957E8ED-3E18-4F61-B4C0-87D23D5A815D}" srcOrd="0" destOrd="0" presId="urn:microsoft.com/office/officeart/2005/8/layout/hierarchy2"/>
    <dgm:cxn modelId="{7AF20F3F-0B64-4937-AEF4-1A83EBCA83E2}" type="presParOf" srcId="{BCA5BE06-9EC5-4CEE-AD64-4B377C5952F6}" destId="{AFAB7C95-4AB9-42C3-99E8-2F3476E64C32}" srcOrd="7" destOrd="0" presId="urn:microsoft.com/office/officeart/2005/8/layout/hierarchy2"/>
    <dgm:cxn modelId="{B02C8E0F-A381-42A9-89AF-C09231E797DD}" type="presParOf" srcId="{AFAB7C95-4AB9-42C3-99E8-2F3476E64C32}" destId="{FFE61F05-2432-4566-9287-AAF328E40211}" srcOrd="0" destOrd="0" presId="urn:microsoft.com/office/officeart/2005/8/layout/hierarchy2"/>
    <dgm:cxn modelId="{25D7D934-430E-4087-AED5-2607A3DA6F3E}" type="presParOf" srcId="{AFAB7C95-4AB9-42C3-99E8-2F3476E64C32}" destId="{794B1C9F-2249-45D8-8781-EA80EE043F61}" srcOrd="1" destOrd="0" presId="urn:microsoft.com/office/officeart/2005/8/layout/hierarchy2"/>
    <dgm:cxn modelId="{E1A14AF0-F02D-478D-9B0B-F6620AE4CE24}" type="presParOf" srcId="{794B1C9F-2249-45D8-8781-EA80EE043F61}" destId="{46CDED7A-5178-44AC-BDC2-7911B51A2141}" srcOrd="0" destOrd="0" presId="urn:microsoft.com/office/officeart/2005/8/layout/hierarchy2"/>
    <dgm:cxn modelId="{9BD81BEC-E6DA-4AB6-A4C9-E1E56F385986}" type="presParOf" srcId="{46CDED7A-5178-44AC-BDC2-7911B51A2141}" destId="{C6EE4755-DBAA-4892-90B9-6D91FFD85E58}" srcOrd="0" destOrd="0" presId="urn:microsoft.com/office/officeart/2005/8/layout/hierarchy2"/>
    <dgm:cxn modelId="{FE939238-740F-41E9-90C1-49F9FC1E49B7}" type="presParOf" srcId="{794B1C9F-2249-45D8-8781-EA80EE043F61}" destId="{77502516-A4DE-484A-A0D4-025DAD502332}" srcOrd="1" destOrd="0" presId="urn:microsoft.com/office/officeart/2005/8/layout/hierarchy2"/>
    <dgm:cxn modelId="{19092E1C-1AB0-481C-A25B-8E6A4078CD1F}" type="presParOf" srcId="{77502516-A4DE-484A-A0D4-025DAD502332}" destId="{5C8B4DB2-BA9F-4A43-AE76-7221375B89D2}" srcOrd="0" destOrd="0" presId="urn:microsoft.com/office/officeart/2005/8/layout/hierarchy2"/>
    <dgm:cxn modelId="{BB7ADBBE-7EC8-40B5-A8D6-E6A141F64F1A}" type="presParOf" srcId="{77502516-A4DE-484A-A0D4-025DAD502332}" destId="{65D2489D-006C-4CFF-A2B1-242BC6C1B4E7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CC0BC-064D-4557-9F4E-350C7E773B06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E0121-AB66-4B69-98F0-980D2E3F390A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014F7ED8-5583-4013-97AF-03E28A853646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J. Durand - Mark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Marketing </a:t>
            </a:r>
            <a:r>
              <a:rPr lang="fr-FR" dirty="0" smtClean="0"/>
              <a:t>Communication</a:t>
            </a:r>
            <a:endParaRPr lang="fr-FR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25"/>
            <a:ext cx="6705600" cy="30865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1903586-3915-4AC1-9206-FBF634A3EE7B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94A3C54-04A3-441F-8550-24C4E476A69D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A22628A-8CE7-4E1F-9D1B-326893F00223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CB164AC-FCB2-4368-A634-31535E7652DE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grpSp>
        <p:nvGrpSpPr>
          <p:cNvPr id="16" name="Groupe 15"/>
          <p:cNvGrpSpPr>
            <a:grpSpLocks noChangeAspect="1"/>
          </p:cNvGrpSpPr>
          <p:nvPr userDrawn="1"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9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20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21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900"/>
        </a:spcBef>
        <a:buClr>
          <a:schemeClr val="accent3"/>
        </a:buClr>
        <a:buSzPct val="9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ts val="900"/>
        </a:spcBef>
        <a:buClr>
          <a:schemeClr val="accent1"/>
        </a:buClr>
        <a:buSzPct val="85000"/>
        <a:buFontTx/>
        <a:buBlip>
          <a:blip r:embed="rId14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ts val="9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1071546"/>
            <a:ext cx="7851648" cy="98584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Opération «Vents du Sud »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8" name="Groupe 47"/>
          <p:cNvGrpSpPr/>
          <p:nvPr/>
        </p:nvGrpSpPr>
        <p:grpSpPr>
          <a:xfrm>
            <a:off x="553925" y="3205685"/>
            <a:ext cx="8036150" cy="2945378"/>
            <a:chOff x="807237" y="3205685"/>
            <a:chExt cx="8036150" cy="2945378"/>
          </a:xfrm>
        </p:grpSpPr>
        <p:grpSp>
          <p:nvGrpSpPr>
            <p:cNvPr id="102" name="Groupe 101"/>
            <p:cNvGrpSpPr/>
            <p:nvPr/>
          </p:nvGrpSpPr>
          <p:grpSpPr>
            <a:xfrm rot="21140204">
              <a:off x="807237" y="3919625"/>
              <a:ext cx="4320000" cy="2231438"/>
              <a:chOff x="357158" y="1071546"/>
              <a:chExt cx="4320000" cy="2231438"/>
            </a:xfrm>
          </p:grpSpPr>
          <p:sp>
            <p:nvSpPr>
              <p:cNvPr id="103" name="Étoile à 4 branches 102"/>
              <p:cNvSpPr/>
              <p:nvPr/>
            </p:nvSpPr>
            <p:spPr>
              <a:xfrm rot="20668420">
                <a:off x="357158" y="1142984"/>
                <a:ext cx="4320000" cy="2160000"/>
              </a:xfrm>
              <a:prstGeom prst="star4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04" name="Groupe 467"/>
              <p:cNvGrpSpPr/>
              <p:nvPr/>
            </p:nvGrpSpPr>
            <p:grpSpPr>
              <a:xfrm>
                <a:off x="1785918" y="1071546"/>
                <a:ext cx="1535667" cy="1911785"/>
                <a:chOff x="1357290" y="1071546"/>
                <a:chExt cx="1535667" cy="1911785"/>
              </a:xfrm>
            </p:grpSpPr>
            <p:grpSp>
              <p:nvGrpSpPr>
                <p:cNvPr id="105" name="Groupe 417"/>
                <p:cNvGrpSpPr/>
                <p:nvPr/>
              </p:nvGrpSpPr>
              <p:grpSpPr>
                <a:xfrm>
                  <a:off x="1785918" y="1071546"/>
                  <a:ext cx="1033026" cy="1288354"/>
                  <a:chOff x="1981105" y="997231"/>
                  <a:chExt cx="1033026" cy="1288354"/>
                </a:xfrm>
              </p:grpSpPr>
              <p:sp>
                <p:nvSpPr>
                  <p:cNvPr id="143" name="Freeform 382"/>
                  <p:cNvSpPr>
                    <a:spLocks/>
                  </p:cNvSpPr>
                  <p:nvPr/>
                </p:nvSpPr>
                <p:spPr bwMode="auto">
                  <a:xfrm rot="3629307">
                    <a:off x="2394850" y="1341671"/>
                    <a:ext cx="205536" cy="1033026"/>
                  </a:xfrm>
                  <a:custGeom>
                    <a:avLst/>
                    <a:gdLst/>
                    <a:ahLst/>
                    <a:cxnLst>
                      <a:cxn ang="0">
                        <a:pos x="95" y="904"/>
                      </a:cxn>
                      <a:cxn ang="0">
                        <a:pos x="165" y="928"/>
                      </a:cxn>
                      <a:cxn ang="0">
                        <a:pos x="214" y="920"/>
                      </a:cxn>
                      <a:cxn ang="0">
                        <a:pos x="244" y="875"/>
                      </a:cxn>
                      <a:cxn ang="0">
                        <a:pos x="204" y="782"/>
                      </a:cxn>
                      <a:cxn ang="0">
                        <a:pos x="107" y="730"/>
                      </a:cxn>
                      <a:cxn ang="0">
                        <a:pos x="58" y="687"/>
                      </a:cxn>
                      <a:cxn ang="0">
                        <a:pos x="48" y="632"/>
                      </a:cxn>
                      <a:cxn ang="0">
                        <a:pos x="74" y="605"/>
                      </a:cxn>
                      <a:cxn ang="0">
                        <a:pos x="106" y="593"/>
                      </a:cxn>
                      <a:cxn ang="0">
                        <a:pos x="142" y="591"/>
                      </a:cxn>
                      <a:cxn ang="0">
                        <a:pos x="211" y="594"/>
                      </a:cxn>
                      <a:cxn ang="0">
                        <a:pos x="289" y="600"/>
                      </a:cxn>
                      <a:cxn ang="0">
                        <a:pos x="390" y="571"/>
                      </a:cxn>
                      <a:cxn ang="0">
                        <a:pos x="441" y="444"/>
                      </a:cxn>
                      <a:cxn ang="0">
                        <a:pos x="380" y="226"/>
                      </a:cxn>
                      <a:cxn ang="0">
                        <a:pos x="245" y="59"/>
                      </a:cxn>
                      <a:cxn ang="0">
                        <a:pos x="100" y="0"/>
                      </a:cxn>
                      <a:cxn ang="0">
                        <a:pos x="8" y="91"/>
                      </a:cxn>
                      <a:cxn ang="0">
                        <a:pos x="6" y="215"/>
                      </a:cxn>
                      <a:cxn ang="0">
                        <a:pos x="42" y="314"/>
                      </a:cxn>
                      <a:cxn ang="0">
                        <a:pos x="98" y="398"/>
                      </a:cxn>
                      <a:cxn ang="0">
                        <a:pos x="165" y="447"/>
                      </a:cxn>
                      <a:cxn ang="0">
                        <a:pos x="207" y="417"/>
                      </a:cxn>
                      <a:cxn ang="0">
                        <a:pos x="176" y="319"/>
                      </a:cxn>
                      <a:cxn ang="0">
                        <a:pos x="154" y="297"/>
                      </a:cxn>
                      <a:cxn ang="0">
                        <a:pos x="151" y="300"/>
                      </a:cxn>
                      <a:cxn ang="0">
                        <a:pos x="192" y="361"/>
                      </a:cxn>
                      <a:cxn ang="0">
                        <a:pos x="183" y="436"/>
                      </a:cxn>
                      <a:cxn ang="0">
                        <a:pos x="141" y="425"/>
                      </a:cxn>
                      <a:cxn ang="0">
                        <a:pos x="105" y="394"/>
                      </a:cxn>
                      <a:cxn ang="0">
                        <a:pos x="30" y="266"/>
                      </a:cxn>
                      <a:cxn ang="0">
                        <a:pos x="20" y="104"/>
                      </a:cxn>
                      <a:cxn ang="0">
                        <a:pos x="66" y="43"/>
                      </a:cxn>
                      <a:cxn ang="0">
                        <a:pos x="125" y="31"/>
                      </a:cxn>
                      <a:cxn ang="0">
                        <a:pos x="192" y="51"/>
                      </a:cxn>
                      <a:cxn ang="0">
                        <a:pos x="262" y="99"/>
                      </a:cxn>
                      <a:cxn ang="0">
                        <a:pos x="370" y="247"/>
                      </a:cxn>
                      <a:cxn ang="0">
                        <a:pos x="416" y="447"/>
                      </a:cxn>
                      <a:cxn ang="0">
                        <a:pos x="381" y="523"/>
                      </a:cxn>
                      <a:cxn ang="0">
                        <a:pos x="337" y="547"/>
                      </a:cxn>
                      <a:cxn ang="0">
                        <a:pos x="284" y="552"/>
                      </a:cxn>
                      <a:cxn ang="0">
                        <a:pos x="228" y="549"/>
                      </a:cxn>
                      <a:cxn ang="0">
                        <a:pos x="150" y="542"/>
                      </a:cxn>
                      <a:cxn ang="0">
                        <a:pos x="68" y="557"/>
                      </a:cxn>
                      <a:cxn ang="0">
                        <a:pos x="24" y="610"/>
                      </a:cxn>
                      <a:cxn ang="0">
                        <a:pos x="29" y="691"/>
                      </a:cxn>
                      <a:cxn ang="0">
                        <a:pos x="106" y="762"/>
                      </a:cxn>
                      <a:cxn ang="0">
                        <a:pos x="189" y="796"/>
                      </a:cxn>
                      <a:cxn ang="0">
                        <a:pos x="236" y="847"/>
                      </a:cxn>
                      <a:cxn ang="0">
                        <a:pos x="221" y="903"/>
                      </a:cxn>
                      <a:cxn ang="0">
                        <a:pos x="195" y="921"/>
                      </a:cxn>
                      <a:cxn ang="0">
                        <a:pos x="165" y="923"/>
                      </a:cxn>
                      <a:cxn ang="0">
                        <a:pos x="114" y="908"/>
                      </a:cxn>
                      <a:cxn ang="0">
                        <a:pos x="54" y="867"/>
                      </a:cxn>
                      <a:cxn ang="0">
                        <a:pos x="40" y="854"/>
                      </a:cxn>
                    </a:cxnLst>
                    <a:rect l="0" t="0" r="r" b="b"/>
                    <a:pathLst>
                      <a:path w="441" h="929">
                        <a:moveTo>
                          <a:pt x="40" y="854"/>
                        </a:moveTo>
                        <a:lnTo>
                          <a:pt x="59" y="874"/>
                        </a:lnTo>
                        <a:lnTo>
                          <a:pt x="77" y="890"/>
                        </a:lnTo>
                        <a:lnTo>
                          <a:pt x="95" y="904"/>
                        </a:lnTo>
                        <a:lnTo>
                          <a:pt x="113" y="913"/>
                        </a:lnTo>
                        <a:lnTo>
                          <a:pt x="130" y="921"/>
                        </a:lnTo>
                        <a:lnTo>
                          <a:pt x="148" y="926"/>
                        </a:lnTo>
                        <a:lnTo>
                          <a:pt x="165" y="928"/>
                        </a:lnTo>
                        <a:lnTo>
                          <a:pt x="182" y="929"/>
                        </a:lnTo>
                        <a:lnTo>
                          <a:pt x="192" y="928"/>
                        </a:lnTo>
                        <a:lnTo>
                          <a:pt x="204" y="926"/>
                        </a:lnTo>
                        <a:lnTo>
                          <a:pt x="214" y="920"/>
                        </a:lnTo>
                        <a:lnTo>
                          <a:pt x="225" y="912"/>
                        </a:lnTo>
                        <a:lnTo>
                          <a:pt x="234" y="903"/>
                        </a:lnTo>
                        <a:lnTo>
                          <a:pt x="241" y="890"/>
                        </a:lnTo>
                        <a:lnTo>
                          <a:pt x="244" y="875"/>
                        </a:lnTo>
                        <a:lnTo>
                          <a:pt x="245" y="859"/>
                        </a:lnTo>
                        <a:lnTo>
                          <a:pt x="239" y="828"/>
                        </a:lnTo>
                        <a:lnTo>
                          <a:pt x="225" y="802"/>
                        </a:lnTo>
                        <a:lnTo>
                          <a:pt x="204" y="782"/>
                        </a:lnTo>
                        <a:lnTo>
                          <a:pt x="181" y="764"/>
                        </a:lnTo>
                        <a:lnTo>
                          <a:pt x="156" y="751"/>
                        </a:lnTo>
                        <a:lnTo>
                          <a:pt x="130" y="739"/>
                        </a:lnTo>
                        <a:lnTo>
                          <a:pt x="107" y="730"/>
                        </a:lnTo>
                        <a:lnTo>
                          <a:pt x="90" y="722"/>
                        </a:lnTo>
                        <a:lnTo>
                          <a:pt x="78" y="713"/>
                        </a:lnTo>
                        <a:lnTo>
                          <a:pt x="67" y="701"/>
                        </a:lnTo>
                        <a:lnTo>
                          <a:pt x="58" y="687"/>
                        </a:lnTo>
                        <a:lnTo>
                          <a:pt x="51" y="673"/>
                        </a:lnTo>
                        <a:lnTo>
                          <a:pt x="47" y="658"/>
                        </a:lnTo>
                        <a:lnTo>
                          <a:pt x="46" y="643"/>
                        </a:lnTo>
                        <a:lnTo>
                          <a:pt x="48" y="632"/>
                        </a:lnTo>
                        <a:lnTo>
                          <a:pt x="55" y="622"/>
                        </a:lnTo>
                        <a:lnTo>
                          <a:pt x="61" y="616"/>
                        </a:lnTo>
                        <a:lnTo>
                          <a:pt x="68" y="611"/>
                        </a:lnTo>
                        <a:lnTo>
                          <a:pt x="74" y="605"/>
                        </a:lnTo>
                        <a:lnTo>
                          <a:pt x="81" y="602"/>
                        </a:lnTo>
                        <a:lnTo>
                          <a:pt x="89" y="599"/>
                        </a:lnTo>
                        <a:lnTo>
                          <a:pt x="97" y="595"/>
                        </a:lnTo>
                        <a:lnTo>
                          <a:pt x="106" y="593"/>
                        </a:lnTo>
                        <a:lnTo>
                          <a:pt x="114" y="592"/>
                        </a:lnTo>
                        <a:lnTo>
                          <a:pt x="123" y="592"/>
                        </a:lnTo>
                        <a:lnTo>
                          <a:pt x="133" y="591"/>
                        </a:lnTo>
                        <a:lnTo>
                          <a:pt x="142" y="591"/>
                        </a:lnTo>
                        <a:lnTo>
                          <a:pt x="151" y="591"/>
                        </a:lnTo>
                        <a:lnTo>
                          <a:pt x="171" y="591"/>
                        </a:lnTo>
                        <a:lnTo>
                          <a:pt x="190" y="593"/>
                        </a:lnTo>
                        <a:lnTo>
                          <a:pt x="211" y="594"/>
                        </a:lnTo>
                        <a:lnTo>
                          <a:pt x="231" y="596"/>
                        </a:lnTo>
                        <a:lnTo>
                          <a:pt x="250" y="597"/>
                        </a:lnTo>
                        <a:lnTo>
                          <a:pt x="270" y="600"/>
                        </a:lnTo>
                        <a:lnTo>
                          <a:pt x="289" y="600"/>
                        </a:lnTo>
                        <a:lnTo>
                          <a:pt x="309" y="600"/>
                        </a:lnTo>
                        <a:lnTo>
                          <a:pt x="338" y="596"/>
                        </a:lnTo>
                        <a:lnTo>
                          <a:pt x="365" y="587"/>
                        </a:lnTo>
                        <a:lnTo>
                          <a:pt x="390" y="571"/>
                        </a:lnTo>
                        <a:lnTo>
                          <a:pt x="411" y="549"/>
                        </a:lnTo>
                        <a:lnTo>
                          <a:pt x="428" y="521"/>
                        </a:lnTo>
                        <a:lnTo>
                          <a:pt x="438" y="486"/>
                        </a:lnTo>
                        <a:lnTo>
                          <a:pt x="441" y="444"/>
                        </a:lnTo>
                        <a:lnTo>
                          <a:pt x="438" y="396"/>
                        </a:lnTo>
                        <a:lnTo>
                          <a:pt x="425" y="336"/>
                        </a:lnTo>
                        <a:lnTo>
                          <a:pt x="404" y="279"/>
                        </a:lnTo>
                        <a:lnTo>
                          <a:pt x="380" y="226"/>
                        </a:lnTo>
                        <a:lnTo>
                          <a:pt x="350" y="177"/>
                        </a:lnTo>
                        <a:lnTo>
                          <a:pt x="318" y="132"/>
                        </a:lnTo>
                        <a:lnTo>
                          <a:pt x="282" y="93"/>
                        </a:lnTo>
                        <a:lnTo>
                          <a:pt x="245" y="59"/>
                        </a:lnTo>
                        <a:lnTo>
                          <a:pt x="207" y="33"/>
                        </a:lnTo>
                        <a:lnTo>
                          <a:pt x="171" y="13"/>
                        </a:lnTo>
                        <a:lnTo>
                          <a:pt x="134" y="3"/>
                        </a:lnTo>
                        <a:lnTo>
                          <a:pt x="100" y="0"/>
                        </a:lnTo>
                        <a:lnTo>
                          <a:pt x="70" y="6"/>
                        </a:lnTo>
                        <a:lnTo>
                          <a:pt x="44" y="24"/>
                        </a:lnTo>
                        <a:lnTo>
                          <a:pt x="23" y="51"/>
                        </a:lnTo>
                        <a:lnTo>
                          <a:pt x="8" y="91"/>
                        </a:lnTo>
                        <a:lnTo>
                          <a:pt x="0" y="141"/>
                        </a:lnTo>
                        <a:lnTo>
                          <a:pt x="0" y="165"/>
                        </a:lnTo>
                        <a:lnTo>
                          <a:pt x="2" y="190"/>
                        </a:lnTo>
                        <a:lnTo>
                          <a:pt x="6" y="215"/>
                        </a:lnTo>
                        <a:lnTo>
                          <a:pt x="13" y="240"/>
                        </a:lnTo>
                        <a:lnTo>
                          <a:pt x="21" y="266"/>
                        </a:lnTo>
                        <a:lnTo>
                          <a:pt x="30" y="291"/>
                        </a:lnTo>
                        <a:lnTo>
                          <a:pt x="42" y="314"/>
                        </a:lnTo>
                        <a:lnTo>
                          <a:pt x="54" y="337"/>
                        </a:lnTo>
                        <a:lnTo>
                          <a:pt x="68" y="359"/>
                        </a:lnTo>
                        <a:lnTo>
                          <a:pt x="83" y="380"/>
                        </a:lnTo>
                        <a:lnTo>
                          <a:pt x="98" y="398"/>
                        </a:lnTo>
                        <a:lnTo>
                          <a:pt x="114" y="414"/>
                        </a:lnTo>
                        <a:lnTo>
                          <a:pt x="131" y="428"/>
                        </a:lnTo>
                        <a:lnTo>
                          <a:pt x="149" y="438"/>
                        </a:lnTo>
                        <a:lnTo>
                          <a:pt x="165" y="447"/>
                        </a:lnTo>
                        <a:lnTo>
                          <a:pt x="182" y="451"/>
                        </a:lnTo>
                        <a:lnTo>
                          <a:pt x="197" y="449"/>
                        </a:lnTo>
                        <a:lnTo>
                          <a:pt x="205" y="436"/>
                        </a:lnTo>
                        <a:lnTo>
                          <a:pt x="207" y="417"/>
                        </a:lnTo>
                        <a:lnTo>
                          <a:pt x="205" y="392"/>
                        </a:lnTo>
                        <a:lnTo>
                          <a:pt x="198" y="367"/>
                        </a:lnTo>
                        <a:lnTo>
                          <a:pt x="188" y="342"/>
                        </a:lnTo>
                        <a:lnTo>
                          <a:pt x="176" y="319"/>
                        </a:lnTo>
                        <a:lnTo>
                          <a:pt x="163" y="303"/>
                        </a:lnTo>
                        <a:lnTo>
                          <a:pt x="160" y="300"/>
                        </a:lnTo>
                        <a:lnTo>
                          <a:pt x="158" y="299"/>
                        </a:lnTo>
                        <a:lnTo>
                          <a:pt x="154" y="297"/>
                        </a:lnTo>
                        <a:lnTo>
                          <a:pt x="152" y="296"/>
                        </a:lnTo>
                        <a:lnTo>
                          <a:pt x="151" y="296"/>
                        </a:lnTo>
                        <a:lnTo>
                          <a:pt x="151" y="298"/>
                        </a:lnTo>
                        <a:lnTo>
                          <a:pt x="151" y="300"/>
                        </a:lnTo>
                        <a:lnTo>
                          <a:pt x="152" y="303"/>
                        </a:lnTo>
                        <a:lnTo>
                          <a:pt x="169" y="317"/>
                        </a:lnTo>
                        <a:lnTo>
                          <a:pt x="182" y="338"/>
                        </a:lnTo>
                        <a:lnTo>
                          <a:pt x="192" y="361"/>
                        </a:lnTo>
                        <a:lnTo>
                          <a:pt x="197" y="385"/>
                        </a:lnTo>
                        <a:lnTo>
                          <a:pt x="198" y="407"/>
                        </a:lnTo>
                        <a:lnTo>
                          <a:pt x="194" y="425"/>
                        </a:lnTo>
                        <a:lnTo>
                          <a:pt x="183" y="436"/>
                        </a:lnTo>
                        <a:lnTo>
                          <a:pt x="167" y="437"/>
                        </a:lnTo>
                        <a:lnTo>
                          <a:pt x="158" y="435"/>
                        </a:lnTo>
                        <a:lnTo>
                          <a:pt x="150" y="430"/>
                        </a:lnTo>
                        <a:lnTo>
                          <a:pt x="141" y="425"/>
                        </a:lnTo>
                        <a:lnTo>
                          <a:pt x="131" y="418"/>
                        </a:lnTo>
                        <a:lnTo>
                          <a:pt x="122" y="411"/>
                        </a:lnTo>
                        <a:lnTo>
                          <a:pt x="114" y="402"/>
                        </a:lnTo>
                        <a:lnTo>
                          <a:pt x="105" y="394"/>
                        </a:lnTo>
                        <a:lnTo>
                          <a:pt x="97" y="384"/>
                        </a:lnTo>
                        <a:lnTo>
                          <a:pt x="69" y="349"/>
                        </a:lnTo>
                        <a:lnTo>
                          <a:pt x="47" y="308"/>
                        </a:lnTo>
                        <a:lnTo>
                          <a:pt x="30" y="266"/>
                        </a:lnTo>
                        <a:lnTo>
                          <a:pt x="19" y="223"/>
                        </a:lnTo>
                        <a:lnTo>
                          <a:pt x="13" y="180"/>
                        </a:lnTo>
                        <a:lnTo>
                          <a:pt x="13" y="140"/>
                        </a:lnTo>
                        <a:lnTo>
                          <a:pt x="20" y="104"/>
                        </a:lnTo>
                        <a:lnTo>
                          <a:pt x="32" y="76"/>
                        </a:lnTo>
                        <a:lnTo>
                          <a:pt x="42" y="63"/>
                        </a:lnTo>
                        <a:lnTo>
                          <a:pt x="53" y="51"/>
                        </a:lnTo>
                        <a:lnTo>
                          <a:pt x="66" y="43"/>
                        </a:lnTo>
                        <a:lnTo>
                          <a:pt x="78" y="36"/>
                        </a:lnTo>
                        <a:lnTo>
                          <a:pt x="93" y="33"/>
                        </a:lnTo>
                        <a:lnTo>
                          <a:pt x="108" y="31"/>
                        </a:lnTo>
                        <a:lnTo>
                          <a:pt x="125" y="31"/>
                        </a:lnTo>
                        <a:lnTo>
                          <a:pt x="141" y="33"/>
                        </a:lnTo>
                        <a:lnTo>
                          <a:pt x="158" y="38"/>
                        </a:lnTo>
                        <a:lnTo>
                          <a:pt x="175" y="43"/>
                        </a:lnTo>
                        <a:lnTo>
                          <a:pt x="192" y="51"/>
                        </a:lnTo>
                        <a:lnTo>
                          <a:pt x="210" y="61"/>
                        </a:lnTo>
                        <a:lnTo>
                          <a:pt x="227" y="72"/>
                        </a:lnTo>
                        <a:lnTo>
                          <a:pt x="244" y="85"/>
                        </a:lnTo>
                        <a:lnTo>
                          <a:pt x="262" y="99"/>
                        </a:lnTo>
                        <a:lnTo>
                          <a:pt x="278" y="115"/>
                        </a:lnTo>
                        <a:lnTo>
                          <a:pt x="311" y="154"/>
                        </a:lnTo>
                        <a:lnTo>
                          <a:pt x="342" y="198"/>
                        </a:lnTo>
                        <a:lnTo>
                          <a:pt x="370" y="247"/>
                        </a:lnTo>
                        <a:lnTo>
                          <a:pt x="392" y="298"/>
                        </a:lnTo>
                        <a:lnTo>
                          <a:pt x="408" y="350"/>
                        </a:lnTo>
                        <a:lnTo>
                          <a:pt x="417" y="399"/>
                        </a:lnTo>
                        <a:lnTo>
                          <a:pt x="416" y="447"/>
                        </a:lnTo>
                        <a:lnTo>
                          <a:pt x="406" y="488"/>
                        </a:lnTo>
                        <a:lnTo>
                          <a:pt x="399" y="502"/>
                        </a:lnTo>
                        <a:lnTo>
                          <a:pt x="391" y="513"/>
                        </a:lnTo>
                        <a:lnTo>
                          <a:pt x="381" y="523"/>
                        </a:lnTo>
                        <a:lnTo>
                          <a:pt x="371" y="531"/>
                        </a:lnTo>
                        <a:lnTo>
                          <a:pt x="361" y="538"/>
                        </a:lnTo>
                        <a:lnTo>
                          <a:pt x="349" y="542"/>
                        </a:lnTo>
                        <a:lnTo>
                          <a:pt x="337" y="547"/>
                        </a:lnTo>
                        <a:lnTo>
                          <a:pt x="324" y="549"/>
                        </a:lnTo>
                        <a:lnTo>
                          <a:pt x="311" y="551"/>
                        </a:lnTo>
                        <a:lnTo>
                          <a:pt x="297" y="551"/>
                        </a:lnTo>
                        <a:lnTo>
                          <a:pt x="284" y="552"/>
                        </a:lnTo>
                        <a:lnTo>
                          <a:pt x="270" y="551"/>
                        </a:lnTo>
                        <a:lnTo>
                          <a:pt x="256" y="551"/>
                        </a:lnTo>
                        <a:lnTo>
                          <a:pt x="242" y="550"/>
                        </a:lnTo>
                        <a:lnTo>
                          <a:pt x="228" y="549"/>
                        </a:lnTo>
                        <a:lnTo>
                          <a:pt x="216" y="548"/>
                        </a:lnTo>
                        <a:lnTo>
                          <a:pt x="194" y="546"/>
                        </a:lnTo>
                        <a:lnTo>
                          <a:pt x="172" y="543"/>
                        </a:lnTo>
                        <a:lnTo>
                          <a:pt x="150" y="542"/>
                        </a:lnTo>
                        <a:lnTo>
                          <a:pt x="127" y="542"/>
                        </a:lnTo>
                        <a:lnTo>
                          <a:pt x="106" y="543"/>
                        </a:lnTo>
                        <a:lnTo>
                          <a:pt x="85" y="549"/>
                        </a:lnTo>
                        <a:lnTo>
                          <a:pt x="68" y="557"/>
                        </a:lnTo>
                        <a:lnTo>
                          <a:pt x="52" y="571"/>
                        </a:lnTo>
                        <a:lnTo>
                          <a:pt x="43" y="582"/>
                        </a:lnTo>
                        <a:lnTo>
                          <a:pt x="32" y="595"/>
                        </a:lnTo>
                        <a:lnTo>
                          <a:pt x="24" y="610"/>
                        </a:lnTo>
                        <a:lnTo>
                          <a:pt x="19" y="627"/>
                        </a:lnTo>
                        <a:lnTo>
                          <a:pt x="16" y="646"/>
                        </a:lnTo>
                        <a:lnTo>
                          <a:pt x="20" y="668"/>
                        </a:lnTo>
                        <a:lnTo>
                          <a:pt x="29" y="691"/>
                        </a:lnTo>
                        <a:lnTo>
                          <a:pt x="47" y="716"/>
                        </a:lnTo>
                        <a:lnTo>
                          <a:pt x="66" y="736"/>
                        </a:lnTo>
                        <a:lnTo>
                          <a:pt x="86" y="751"/>
                        </a:lnTo>
                        <a:lnTo>
                          <a:pt x="106" y="762"/>
                        </a:lnTo>
                        <a:lnTo>
                          <a:pt x="127" y="771"/>
                        </a:lnTo>
                        <a:lnTo>
                          <a:pt x="148" y="779"/>
                        </a:lnTo>
                        <a:lnTo>
                          <a:pt x="168" y="787"/>
                        </a:lnTo>
                        <a:lnTo>
                          <a:pt x="189" y="796"/>
                        </a:lnTo>
                        <a:lnTo>
                          <a:pt x="209" y="807"/>
                        </a:lnTo>
                        <a:lnTo>
                          <a:pt x="222" y="819"/>
                        </a:lnTo>
                        <a:lnTo>
                          <a:pt x="232" y="832"/>
                        </a:lnTo>
                        <a:lnTo>
                          <a:pt x="236" y="847"/>
                        </a:lnTo>
                        <a:lnTo>
                          <a:pt x="236" y="862"/>
                        </a:lnTo>
                        <a:lnTo>
                          <a:pt x="233" y="877"/>
                        </a:lnTo>
                        <a:lnTo>
                          <a:pt x="228" y="891"/>
                        </a:lnTo>
                        <a:lnTo>
                          <a:pt x="221" y="903"/>
                        </a:lnTo>
                        <a:lnTo>
                          <a:pt x="214" y="911"/>
                        </a:lnTo>
                        <a:lnTo>
                          <a:pt x="209" y="915"/>
                        </a:lnTo>
                        <a:lnTo>
                          <a:pt x="202" y="919"/>
                        </a:lnTo>
                        <a:lnTo>
                          <a:pt x="195" y="921"/>
                        </a:lnTo>
                        <a:lnTo>
                          <a:pt x="188" y="922"/>
                        </a:lnTo>
                        <a:lnTo>
                          <a:pt x="181" y="923"/>
                        </a:lnTo>
                        <a:lnTo>
                          <a:pt x="173" y="923"/>
                        </a:lnTo>
                        <a:lnTo>
                          <a:pt x="165" y="923"/>
                        </a:lnTo>
                        <a:lnTo>
                          <a:pt x="158" y="922"/>
                        </a:lnTo>
                        <a:lnTo>
                          <a:pt x="144" y="920"/>
                        </a:lnTo>
                        <a:lnTo>
                          <a:pt x="129" y="915"/>
                        </a:lnTo>
                        <a:lnTo>
                          <a:pt x="114" y="908"/>
                        </a:lnTo>
                        <a:lnTo>
                          <a:pt x="99" y="900"/>
                        </a:lnTo>
                        <a:lnTo>
                          <a:pt x="84" y="890"/>
                        </a:lnTo>
                        <a:lnTo>
                          <a:pt x="69" y="878"/>
                        </a:lnTo>
                        <a:lnTo>
                          <a:pt x="54" y="867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4" name="Freeform 382"/>
                  <p:cNvSpPr>
                    <a:spLocks/>
                  </p:cNvSpPr>
                  <p:nvPr/>
                </p:nvSpPr>
                <p:spPr bwMode="auto">
                  <a:xfrm rot="4920233">
                    <a:off x="2364519" y="1622299"/>
                    <a:ext cx="222575" cy="802122"/>
                  </a:xfrm>
                  <a:custGeom>
                    <a:avLst/>
                    <a:gdLst/>
                    <a:ahLst/>
                    <a:cxnLst>
                      <a:cxn ang="0">
                        <a:pos x="95" y="904"/>
                      </a:cxn>
                      <a:cxn ang="0">
                        <a:pos x="165" y="928"/>
                      </a:cxn>
                      <a:cxn ang="0">
                        <a:pos x="214" y="920"/>
                      </a:cxn>
                      <a:cxn ang="0">
                        <a:pos x="244" y="875"/>
                      </a:cxn>
                      <a:cxn ang="0">
                        <a:pos x="204" y="782"/>
                      </a:cxn>
                      <a:cxn ang="0">
                        <a:pos x="107" y="730"/>
                      </a:cxn>
                      <a:cxn ang="0">
                        <a:pos x="58" y="687"/>
                      </a:cxn>
                      <a:cxn ang="0">
                        <a:pos x="48" y="632"/>
                      </a:cxn>
                      <a:cxn ang="0">
                        <a:pos x="74" y="605"/>
                      </a:cxn>
                      <a:cxn ang="0">
                        <a:pos x="106" y="593"/>
                      </a:cxn>
                      <a:cxn ang="0">
                        <a:pos x="142" y="591"/>
                      </a:cxn>
                      <a:cxn ang="0">
                        <a:pos x="211" y="594"/>
                      </a:cxn>
                      <a:cxn ang="0">
                        <a:pos x="289" y="600"/>
                      </a:cxn>
                      <a:cxn ang="0">
                        <a:pos x="390" y="571"/>
                      </a:cxn>
                      <a:cxn ang="0">
                        <a:pos x="441" y="444"/>
                      </a:cxn>
                      <a:cxn ang="0">
                        <a:pos x="380" y="226"/>
                      </a:cxn>
                      <a:cxn ang="0">
                        <a:pos x="245" y="59"/>
                      </a:cxn>
                      <a:cxn ang="0">
                        <a:pos x="100" y="0"/>
                      </a:cxn>
                      <a:cxn ang="0">
                        <a:pos x="8" y="91"/>
                      </a:cxn>
                      <a:cxn ang="0">
                        <a:pos x="6" y="215"/>
                      </a:cxn>
                      <a:cxn ang="0">
                        <a:pos x="42" y="314"/>
                      </a:cxn>
                      <a:cxn ang="0">
                        <a:pos x="98" y="398"/>
                      </a:cxn>
                      <a:cxn ang="0">
                        <a:pos x="165" y="447"/>
                      </a:cxn>
                      <a:cxn ang="0">
                        <a:pos x="207" y="417"/>
                      </a:cxn>
                      <a:cxn ang="0">
                        <a:pos x="176" y="319"/>
                      </a:cxn>
                      <a:cxn ang="0">
                        <a:pos x="154" y="297"/>
                      </a:cxn>
                      <a:cxn ang="0">
                        <a:pos x="151" y="300"/>
                      </a:cxn>
                      <a:cxn ang="0">
                        <a:pos x="192" y="361"/>
                      </a:cxn>
                      <a:cxn ang="0">
                        <a:pos x="183" y="436"/>
                      </a:cxn>
                      <a:cxn ang="0">
                        <a:pos x="141" y="425"/>
                      </a:cxn>
                      <a:cxn ang="0">
                        <a:pos x="105" y="394"/>
                      </a:cxn>
                      <a:cxn ang="0">
                        <a:pos x="30" y="266"/>
                      </a:cxn>
                      <a:cxn ang="0">
                        <a:pos x="20" y="104"/>
                      </a:cxn>
                      <a:cxn ang="0">
                        <a:pos x="66" y="43"/>
                      </a:cxn>
                      <a:cxn ang="0">
                        <a:pos x="125" y="31"/>
                      </a:cxn>
                      <a:cxn ang="0">
                        <a:pos x="192" y="51"/>
                      </a:cxn>
                      <a:cxn ang="0">
                        <a:pos x="262" y="99"/>
                      </a:cxn>
                      <a:cxn ang="0">
                        <a:pos x="370" y="247"/>
                      </a:cxn>
                      <a:cxn ang="0">
                        <a:pos x="416" y="447"/>
                      </a:cxn>
                      <a:cxn ang="0">
                        <a:pos x="381" y="523"/>
                      </a:cxn>
                      <a:cxn ang="0">
                        <a:pos x="337" y="547"/>
                      </a:cxn>
                      <a:cxn ang="0">
                        <a:pos x="284" y="552"/>
                      </a:cxn>
                      <a:cxn ang="0">
                        <a:pos x="228" y="549"/>
                      </a:cxn>
                      <a:cxn ang="0">
                        <a:pos x="150" y="542"/>
                      </a:cxn>
                      <a:cxn ang="0">
                        <a:pos x="68" y="557"/>
                      </a:cxn>
                      <a:cxn ang="0">
                        <a:pos x="24" y="610"/>
                      </a:cxn>
                      <a:cxn ang="0">
                        <a:pos x="29" y="691"/>
                      </a:cxn>
                      <a:cxn ang="0">
                        <a:pos x="106" y="762"/>
                      </a:cxn>
                      <a:cxn ang="0">
                        <a:pos x="189" y="796"/>
                      </a:cxn>
                      <a:cxn ang="0">
                        <a:pos x="236" y="847"/>
                      </a:cxn>
                      <a:cxn ang="0">
                        <a:pos x="221" y="903"/>
                      </a:cxn>
                      <a:cxn ang="0">
                        <a:pos x="195" y="921"/>
                      </a:cxn>
                      <a:cxn ang="0">
                        <a:pos x="165" y="923"/>
                      </a:cxn>
                      <a:cxn ang="0">
                        <a:pos x="114" y="908"/>
                      </a:cxn>
                      <a:cxn ang="0">
                        <a:pos x="54" y="867"/>
                      </a:cxn>
                      <a:cxn ang="0">
                        <a:pos x="40" y="854"/>
                      </a:cxn>
                    </a:cxnLst>
                    <a:rect l="0" t="0" r="r" b="b"/>
                    <a:pathLst>
                      <a:path w="441" h="929">
                        <a:moveTo>
                          <a:pt x="40" y="854"/>
                        </a:moveTo>
                        <a:lnTo>
                          <a:pt x="59" y="874"/>
                        </a:lnTo>
                        <a:lnTo>
                          <a:pt x="77" y="890"/>
                        </a:lnTo>
                        <a:lnTo>
                          <a:pt x="95" y="904"/>
                        </a:lnTo>
                        <a:lnTo>
                          <a:pt x="113" y="913"/>
                        </a:lnTo>
                        <a:lnTo>
                          <a:pt x="130" y="921"/>
                        </a:lnTo>
                        <a:lnTo>
                          <a:pt x="148" y="926"/>
                        </a:lnTo>
                        <a:lnTo>
                          <a:pt x="165" y="928"/>
                        </a:lnTo>
                        <a:lnTo>
                          <a:pt x="182" y="929"/>
                        </a:lnTo>
                        <a:lnTo>
                          <a:pt x="192" y="928"/>
                        </a:lnTo>
                        <a:lnTo>
                          <a:pt x="204" y="926"/>
                        </a:lnTo>
                        <a:lnTo>
                          <a:pt x="214" y="920"/>
                        </a:lnTo>
                        <a:lnTo>
                          <a:pt x="225" y="912"/>
                        </a:lnTo>
                        <a:lnTo>
                          <a:pt x="234" y="903"/>
                        </a:lnTo>
                        <a:lnTo>
                          <a:pt x="241" y="890"/>
                        </a:lnTo>
                        <a:lnTo>
                          <a:pt x="244" y="875"/>
                        </a:lnTo>
                        <a:lnTo>
                          <a:pt x="245" y="859"/>
                        </a:lnTo>
                        <a:lnTo>
                          <a:pt x="239" y="828"/>
                        </a:lnTo>
                        <a:lnTo>
                          <a:pt x="225" y="802"/>
                        </a:lnTo>
                        <a:lnTo>
                          <a:pt x="204" y="782"/>
                        </a:lnTo>
                        <a:lnTo>
                          <a:pt x="181" y="764"/>
                        </a:lnTo>
                        <a:lnTo>
                          <a:pt x="156" y="751"/>
                        </a:lnTo>
                        <a:lnTo>
                          <a:pt x="130" y="739"/>
                        </a:lnTo>
                        <a:lnTo>
                          <a:pt x="107" y="730"/>
                        </a:lnTo>
                        <a:lnTo>
                          <a:pt x="90" y="722"/>
                        </a:lnTo>
                        <a:lnTo>
                          <a:pt x="78" y="713"/>
                        </a:lnTo>
                        <a:lnTo>
                          <a:pt x="67" y="701"/>
                        </a:lnTo>
                        <a:lnTo>
                          <a:pt x="58" y="687"/>
                        </a:lnTo>
                        <a:lnTo>
                          <a:pt x="51" y="673"/>
                        </a:lnTo>
                        <a:lnTo>
                          <a:pt x="47" y="658"/>
                        </a:lnTo>
                        <a:lnTo>
                          <a:pt x="46" y="643"/>
                        </a:lnTo>
                        <a:lnTo>
                          <a:pt x="48" y="632"/>
                        </a:lnTo>
                        <a:lnTo>
                          <a:pt x="55" y="622"/>
                        </a:lnTo>
                        <a:lnTo>
                          <a:pt x="61" y="616"/>
                        </a:lnTo>
                        <a:lnTo>
                          <a:pt x="68" y="611"/>
                        </a:lnTo>
                        <a:lnTo>
                          <a:pt x="74" y="605"/>
                        </a:lnTo>
                        <a:lnTo>
                          <a:pt x="81" y="602"/>
                        </a:lnTo>
                        <a:lnTo>
                          <a:pt x="89" y="599"/>
                        </a:lnTo>
                        <a:lnTo>
                          <a:pt x="97" y="595"/>
                        </a:lnTo>
                        <a:lnTo>
                          <a:pt x="106" y="593"/>
                        </a:lnTo>
                        <a:lnTo>
                          <a:pt x="114" y="592"/>
                        </a:lnTo>
                        <a:lnTo>
                          <a:pt x="123" y="592"/>
                        </a:lnTo>
                        <a:lnTo>
                          <a:pt x="133" y="591"/>
                        </a:lnTo>
                        <a:lnTo>
                          <a:pt x="142" y="591"/>
                        </a:lnTo>
                        <a:lnTo>
                          <a:pt x="151" y="591"/>
                        </a:lnTo>
                        <a:lnTo>
                          <a:pt x="171" y="591"/>
                        </a:lnTo>
                        <a:lnTo>
                          <a:pt x="190" y="593"/>
                        </a:lnTo>
                        <a:lnTo>
                          <a:pt x="211" y="594"/>
                        </a:lnTo>
                        <a:lnTo>
                          <a:pt x="231" y="596"/>
                        </a:lnTo>
                        <a:lnTo>
                          <a:pt x="250" y="597"/>
                        </a:lnTo>
                        <a:lnTo>
                          <a:pt x="270" y="600"/>
                        </a:lnTo>
                        <a:lnTo>
                          <a:pt x="289" y="600"/>
                        </a:lnTo>
                        <a:lnTo>
                          <a:pt x="309" y="600"/>
                        </a:lnTo>
                        <a:lnTo>
                          <a:pt x="338" y="596"/>
                        </a:lnTo>
                        <a:lnTo>
                          <a:pt x="365" y="587"/>
                        </a:lnTo>
                        <a:lnTo>
                          <a:pt x="390" y="571"/>
                        </a:lnTo>
                        <a:lnTo>
                          <a:pt x="411" y="549"/>
                        </a:lnTo>
                        <a:lnTo>
                          <a:pt x="428" y="521"/>
                        </a:lnTo>
                        <a:lnTo>
                          <a:pt x="438" y="486"/>
                        </a:lnTo>
                        <a:lnTo>
                          <a:pt x="441" y="444"/>
                        </a:lnTo>
                        <a:lnTo>
                          <a:pt x="438" y="396"/>
                        </a:lnTo>
                        <a:lnTo>
                          <a:pt x="425" y="336"/>
                        </a:lnTo>
                        <a:lnTo>
                          <a:pt x="404" y="279"/>
                        </a:lnTo>
                        <a:lnTo>
                          <a:pt x="380" y="226"/>
                        </a:lnTo>
                        <a:lnTo>
                          <a:pt x="350" y="177"/>
                        </a:lnTo>
                        <a:lnTo>
                          <a:pt x="318" y="132"/>
                        </a:lnTo>
                        <a:lnTo>
                          <a:pt x="282" y="93"/>
                        </a:lnTo>
                        <a:lnTo>
                          <a:pt x="245" y="59"/>
                        </a:lnTo>
                        <a:lnTo>
                          <a:pt x="207" y="33"/>
                        </a:lnTo>
                        <a:lnTo>
                          <a:pt x="171" y="13"/>
                        </a:lnTo>
                        <a:lnTo>
                          <a:pt x="134" y="3"/>
                        </a:lnTo>
                        <a:lnTo>
                          <a:pt x="100" y="0"/>
                        </a:lnTo>
                        <a:lnTo>
                          <a:pt x="70" y="6"/>
                        </a:lnTo>
                        <a:lnTo>
                          <a:pt x="44" y="24"/>
                        </a:lnTo>
                        <a:lnTo>
                          <a:pt x="23" y="51"/>
                        </a:lnTo>
                        <a:lnTo>
                          <a:pt x="8" y="91"/>
                        </a:lnTo>
                        <a:lnTo>
                          <a:pt x="0" y="141"/>
                        </a:lnTo>
                        <a:lnTo>
                          <a:pt x="0" y="165"/>
                        </a:lnTo>
                        <a:lnTo>
                          <a:pt x="2" y="190"/>
                        </a:lnTo>
                        <a:lnTo>
                          <a:pt x="6" y="215"/>
                        </a:lnTo>
                        <a:lnTo>
                          <a:pt x="13" y="240"/>
                        </a:lnTo>
                        <a:lnTo>
                          <a:pt x="21" y="266"/>
                        </a:lnTo>
                        <a:lnTo>
                          <a:pt x="30" y="291"/>
                        </a:lnTo>
                        <a:lnTo>
                          <a:pt x="42" y="314"/>
                        </a:lnTo>
                        <a:lnTo>
                          <a:pt x="54" y="337"/>
                        </a:lnTo>
                        <a:lnTo>
                          <a:pt x="68" y="359"/>
                        </a:lnTo>
                        <a:lnTo>
                          <a:pt x="83" y="380"/>
                        </a:lnTo>
                        <a:lnTo>
                          <a:pt x="98" y="398"/>
                        </a:lnTo>
                        <a:lnTo>
                          <a:pt x="114" y="414"/>
                        </a:lnTo>
                        <a:lnTo>
                          <a:pt x="131" y="428"/>
                        </a:lnTo>
                        <a:lnTo>
                          <a:pt x="149" y="438"/>
                        </a:lnTo>
                        <a:lnTo>
                          <a:pt x="165" y="447"/>
                        </a:lnTo>
                        <a:lnTo>
                          <a:pt x="182" y="451"/>
                        </a:lnTo>
                        <a:lnTo>
                          <a:pt x="197" y="449"/>
                        </a:lnTo>
                        <a:lnTo>
                          <a:pt x="205" y="436"/>
                        </a:lnTo>
                        <a:lnTo>
                          <a:pt x="207" y="417"/>
                        </a:lnTo>
                        <a:lnTo>
                          <a:pt x="205" y="392"/>
                        </a:lnTo>
                        <a:lnTo>
                          <a:pt x="198" y="367"/>
                        </a:lnTo>
                        <a:lnTo>
                          <a:pt x="188" y="342"/>
                        </a:lnTo>
                        <a:lnTo>
                          <a:pt x="176" y="319"/>
                        </a:lnTo>
                        <a:lnTo>
                          <a:pt x="163" y="303"/>
                        </a:lnTo>
                        <a:lnTo>
                          <a:pt x="160" y="300"/>
                        </a:lnTo>
                        <a:lnTo>
                          <a:pt x="158" y="299"/>
                        </a:lnTo>
                        <a:lnTo>
                          <a:pt x="154" y="297"/>
                        </a:lnTo>
                        <a:lnTo>
                          <a:pt x="152" y="296"/>
                        </a:lnTo>
                        <a:lnTo>
                          <a:pt x="151" y="296"/>
                        </a:lnTo>
                        <a:lnTo>
                          <a:pt x="151" y="298"/>
                        </a:lnTo>
                        <a:lnTo>
                          <a:pt x="151" y="300"/>
                        </a:lnTo>
                        <a:lnTo>
                          <a:pt x="152" y="303"/>
                        </a:lnTo>
                        <a:lnTo>
                          <a:pt x="169" y="317"/>
                        </a:lnTo>
                        <a:lnTo>
                          <a:pt x="182" y="338"/>
                        </a:lnTo>
                        <a:lnTo>
                          <a:pt x="192" y="361"/>
                        </a:lnTo>
                        <a:lnTo>
                          <a:pt x="197" y="385"/>
                        </a:lnTo>
                        <a:lnTo>
                          <a:pt x="198" y="407"/>
                        </a:lnTo>
                        <a:lnTo>
                          <a:pt x="194" y="425"/>
                        </a:lnTo>
                        <a:lnTo>
                          <a:pt x="183" y="436"/>
                        </a:lnTo>
                        <a:lnTo>
                          <a:pt x="167" y="437"/>
                        </a:lnTo>
                        <a:lnTo>
                          <a:pt x="158" y="435"/>
                        </a:lnTo>
                        <a:lnTo>
                          <a:pt x="150" y="430"/>
                        </a:lnTo>
                        <a:lnTo>
                          <a:pt x="141" y="425"/>
                        </a:lnTo>
                        <a:lnTo>
                          <a:pt x="131" y="418"/>
                        </a:lnTo>
                        <a:lnTo>
                          <a:pt x="122" y="411"/>
                        </a:lnTo>
                        <a:lnTo>
                          <a:pt x="114" y="402"/>
                        </a:lnTo>
                        <a:lnTo>
                          <a:pt x="105" y="394"/>
                        </a:lnTo>
                        <a:lnTo>
                          <a:pt x="97" y="384"/>
                        </a:lnTo>
                        <a:lnTo>
                          <a:pt x="69" y="349"/>
                        </a:lnTo>
                        <a:lnTo>
                          <a:pt x="47" y="308"/>
                        </a:lnTo>
                        <a:lnTo>
                          <a:pt x="30" y="266"/>
                        </a:lnTo>
                        <a:lnTo>
                          <a:pt x="19" y="223"/>
                        </a:lnTo>
                        <a:lnTo>
                          <a:pt x="13" y="180"/>
                        </a:lnTo>
                        <a:lnTo>
                          <a:pt x="13" y="140"/>
                        </a:lnTo>
                        <a:lnTo>
                          <a:pt x="20" y="104"/>
                        </a:lnTo>
                        <a:lnTo>
                          <a:pt x="32" y="76"/>
                        </a:lnTo>
                        <a:lnTo>
                          <a:pt x="42" y="63"/>
                        </a:lnTo>
                        <a:lnTo>
                          <a:pt x="53" y="51"/>
                        </a:lnTo>
                        <a:lnTo>
                          <a:pt x="66" y="43"/>
                        </a:lnTo>
                        <a:lnTo>
                          <a:pt x="78" y="36"/>
                        </a:lnTo>
                        <a:lnTo>
                          <a:pt x="93" y="33"/>
                        </a:lnTo>
                        <a:lnTo>
                          <a:pt x="108" y="31"/>
                        </a:lnTo>
                        <a:lnTo>
                          <a:pt x="125" y="31"/>
                        </a:lnTo>
                        <a:lnTo>
                          <a:pt x="141" y="33"/>
                        </a:lnTo>
                        <a:lnTo>
                          <a:pt x="158" y="38"/>
                        </a:lnTo>
                        <a:lnTo>
                          <a:pt x="175" y="43"/>
                        </a:lnTo>
                        <a:lnTo>
                          <a:pt x="192" y="51"/>
                        </a:lnTo>
                        <a:lnTo>
                          <a:pt x="210" y="61"/>
                        </a:lnTo>
                        <a:lnTo>
                          <a:pt x="227" y="72"/>
                        </a:lnTo>
                        <a:lnTo>
                          <a:pt x="244" y="85"/>
                        </a:lnTo>
                        <a:lnTo>
                          <a:pt x="262" y="99"/>
                        </a:lnTo>
                        <a:lnTo>
                          <a:pt x="278" y="115"/>
                        </a:lnTo>
                        <a:lnTo>
                          <a:pt x="311" y="154"/>
                        </a:lnTo>
                        <a:lnTo>
                          <a:pt x="342" y="198"/>
                        </a:lnTo>
                        <a:lnTo>
                          <a:pt x="370" y="247"/>
                        </a:lnTo>
                        <a:lnTo>
                          <a:pt x="392" y="298"/>
                        </a:lnTo>
                        <a:lnTo>
                          <a:pt x="408" y="350"/>
                        </a:lnTo>
                        <a:lnTo>
                          <a:pt x="417" y="399"/>
                        </a:lnTo>
                        <a:lnTo>
                          <a:pt x="416" y="447"/>
                        </a:lnTo>
                        <a:lnTo>
                          <a:pt x="406" y="488"/>
                        </a:lnTo>
                        <a:lnTo>
                          <a:pt x="399" y="502"/>
                        </a:lnTo>
                        <a:lnTo>
                          <a:pt x="391" y="513"/>
                        </a:lnTo>
                        <a:lnTo>
                          <a:pt x="381" y="523"/>
                        </a:lnTo>
                        <a:lnTo>
                          <a:pt x="371" y="531"/>
                        </a:lnTo>
                        <a:lnTo>
                          <a:pt x="361" y="538"/>
                        </a:lnTo>
                        <a:lnTo>
                          <a:pt x="349" y="542"/>
                        </a:lnTo>
                        <a:lnTo>
                          <a:pt x="337" y="547"/>
                        </a:lnTo>
                        <a:lnTo>
                          <a:pt x="324" y="549"/>
                        </a:lnTo>
                        <a:lnTo>
                          <a:pt x="311" y="551"/>
                        </a:lnTo>
                        <a:lnTo>
                          <a:pt x="297" y="551"/>
                        </a:lnTo>
                        <a:lnTo>
                          <a:pt x="284" y="552"/>
                        </a:lnTo>
                        <a:lnTo>
                          <a:pt x="270" y="551"/>
                        </a:lnTo>
                        <a:lnTo>
                          <a:pt x="256" y="551"/>
                        </a:lnTo>
                        <a:lnTo>
                          <a:pt x="242" y="550"/>
                        </a:lnTo>
                        <a:lnTo>
                          <a:pt x="228" y="549"/>
                        </a:lnTo>
                        <a:lnTo>
                          <a:pt x="216" y="548"/>
                        </a:lnTo>
                        <a:lnTo>
                          <a:pt x="194" y="546"/>
                        </a:lnTo>
                        <a:lnTo>
                          <a:pt x="172" y="543"/>
                        </a:lnTo>
                        <a:lnTo>
                          <a:pt x="150" y="542"/>
                        </a:lnTo>
                        <a:lnTo>
                          <a:pt x="127" y="542"/>
                        </a:lnTo>
                        <a:lnTo>
                          <a:pt x="106" y="543"/>
                        </a:lnTo>
                        <a:lnTo>
                          <a:pt x="85" y="549"/>
                        </a:lnTo>
                        <a:lnTo>
                          <a:pt x="68" y="557"/>
                        </a:lnTo>
                        <a:lnTo>
                          <a:pt x="52" y="571"/>
                        </a:lnTo>
                        <a:lnTo>
                          <a:pt x="43" y="582"/>
                        </a:lnTo>
                        <a:lnTo>
                          <a:pt x="32" y="595"/>
                        </a:lnTo>
                        <a:lnTo>
                          <a:pt x="24" y="610"/>
                        </a:lnTo>
                        <a:lnTo>
                          <a:pt x="19" y="627"/>
                        </a:lnTo>
                        <a:lnTo>
                          <a:pt x="16" y="646"/>
                        </a:lnTo>
                        <a:lnTo>
                          <a:pt x="20" y="668"/>
                        </a:lnTo>
                        <a:lnTo>
                          <a:pt x="29" y="691"/>
                        </a:lnTo>
                        <a:lnTo>
                          <a:pt x="47" y="716"/>
                        </a:lnTo>
                        <a:lnTo>
                          <a:pt x="66" y="736"/>
                        </a:lnTo>
                        <a:lnTo>
                          <a:pt x="86" y="751"/>
                        </a:lnTo>
                        <a:lnTo>
                          <a:pt x="106" y="762"/>
                        </a:lnTo>
                        <a:lnTo>
                          <a:pt x="127" y="771"/>
                        </a:lnTo>
                        <a:lnTo>
                          <a:pt x="148" y="779"/>
                        </a:lnTo>
                        <a:lnTo>
                          <a:pt x="168" y="787"/>
                        </a:lnTo>
                        <a:lnTo>
                          <a:pt x="189" y="796"/>
                        </a:lnTo>
                        <a:lnTo>
                          <a:pt x="209" y="807"/>
                        </a:lnTo>
                        <a:lnTo>
                          <a:pt x="222" y="819"/>
                        </a:lnTo>
                        <a:lnTo>
                          <a:pt x="232" y="832"/>
                        </a:lnTo>
                        <a:lnTo>
                          <a:pt x="236" y="847"/>
                        </a:lnTo>
                        <a:lnTo>
                          <a:pt x="236" y="862"/>
                        </a:lnTo>
                        <a:lnTo>
                          <a:pt x="233" y="877"/>
                        </a:lnTo>
                        <a:lnTo>
                          <a:pt x="228" y="891"/>
                        </a:lnTo>
                        <a:lnTo>
                          <a:pt x="221" y="903"/>
                        </a:lnTo>
                        <a:lnTo>
                          <a:pt x="214" y="911"/>
                        </a:lnTo>
                        <a:lnTo>
                          <a:pt x="209" y="915"/>
                        </a:lnTo>
                        <a:lnTo>
                          <a:pt x="202" y="919"/>
                        </a:lnTo>
                        <a:lnTo>
                          <a:pt x="195" y="921"/>
                        </a:lnTo>
                        <a:lnTo>
                          <a:pt x="188" y="922"/>
                        </a:lnTo>
                        <a:lnTo>
                          <a:pt x="181" y="923"/>
                        </a:lnTo>
                        <a:lnTo>
                          <a:pt x="173" y="923"/>
                        </a:lnTo>
                        <a:lnTo>
                          <a:pt x="165" y="923"/>
                        </a:lnTo>
                        <a:lnTo>
                          <a:pt x="158" y="922"/>
                        </a:lnTo>
                        <a:lnTo>
                          <a:pt x="144" y="920"/>
                        </a:lnTo>
                        <a:lnTo>
                          <a:pt x="129" y="915"/>
                        </a:lnTo>
                        <a:lnTo>
                          <a:pt x="114" y="908"/>
                        </a:lnTo>
                        <a:lnTo>
                          <a:pt x="99" y="900"/>
                        </a:lnTo>
                        <a:lnTo>
                          <a:pt x="84" y="890"/>
                        </a:lnTo>
                        <a:lnTo>
                          <a:pt x="69" y="878"/>
                        </a:lnTo>
                        <a:lnTo>
                          <a:pt x="54" y="867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5" name="Freeform 382"/>
                  <p:cNvSpPr>
                    <a:spLocks/>
                  </p:cNvSpPr>
                  <p:nvPr/>
                </p:nvSpPr>
                <p:spPr bwMode="auto">
                  <a:xfrm rot="2286117">
                    <a:off x="2319749" y="997231"/>
                    <a:ext cx="258832" cy="1288354"/>
                  </a:xfrm>
                  <a:custGeom>
                    <a:avLst/>
                    <a:gdLst/>
                    <a:ahLst/>
                    <a:cxnLst>
                      <a:cxn ang="0">
                        <a:pos x="95" y="904"/>
                      </a:cxn>
                      <a:cxn ang="0">
                        <a:pos x="165" y="928"/>
                      </a:cxn>
                      <a:cxn ang="0">
                        <a:pos x="214" y="920"/>
                      </a:cxn>
                      <a:cxn ang="0">
                        <a:pos x="244" y="875"/>
                      </a:cxn>
                      <a:cxn ang="0">
                        <a:pos x="204" y="782"/>
                      </a:cxn>
                      <a:cxn ang="0">
                        <a:pos x="107" y="730"/>
                      </a:cxn>
                      <a:cxn ang="0">
                        <a:pos x="58" y="687"/>
                      </a:cxn>
                      <a:cxn ang="0">
                        <a:pos x="48" y="632"/>
                      </a:cxn>
                      <a:cxn ang="0">
                        <a:pos x="74" y="605"/>
                      </a:cxn>
                      <a:cxn ang="0">
                        <a:pos x="106" y="593"/>
                      </a:cxn>
                      <a:cxn ang="0">
                        <a:pos x="142" y="591"/>
                      </a:cxn>
                      <a:cxn ang="0">
                        <a:pos x="211" y="594"/>
                      </a:cxn>
                      <a:cxn ang="0">
                        <a:pos x="289" y="600"/>
                      </a:cxn>
                      <a:cxn ang="0">
                        <a:pos x="390" y="571"/>
                      </a:cxn>
                      <a:cxn ang="0">
                        <a:pos x="441" y="444"/>
                      </a:cxn>
                      <a:cxn ang="0">
                        <a:pos x="380" y="226"/>
                      </a:cxn>
                      <a:cxn ang="0">
                        <a:pos x="245" y="59"/>
                      </a:cxn>
                      <a:cxn ang="0">
                        <a:pos x="100" y="0"/>
                      </a:cxn>
                      <a:cxn ang="0">
                        <a:pos x="8" y="91"/>
                      </a:cxn>
                      <a:cxn ang="0">
                        <a:pos x="6" y="215"/>
                      </a:cxn>
                      <a:cxn ang="0">
                        <a:pos x="42" y="314"/>
                      </a:cxn>
                      <a:cxn ang="0">
                        <a:pos x="98" y="398"/>
                      </a:cxn>
                      <a:cxn ang="0">
                        <a:pos x="165" y="447"/>
                      </a:cxn>
                      <a:cxn ang="0">
                        <a:pos x="207" y="417"/>
                      </a:cxn>
                      <a:cxn ang="0">
                        <a:pos x="176" y="319"/>
                      </a:cxn>
                      <a:cxn ang="0">
                        <a:pos x="154" y="297"/>
                      </a:cxn>
                      <a:cxn ang="0">
                        <a:pos x="151" y="300"/>
                      </a:cxn>
                      <a:cxn ang="0">
                        <a:pos x="192" y="361"/>
                      </a:cxn>
                      <a:cxn ang="0">
                        <a:pos x="183" y="436"/>
                      </a:cxn>
                      <a:cxn ang="0">
                        <a:pos x="141" y="425"/>
                      </a:cxn>
                      <a:cxn ang="0">
                        <a:pos x="105" y="394"/>
                      </a:cxn>
                      <a:cxn ang="0">
                        <a:pos x="30" y="266"/>
                      </a:cxn>
                      <a:cxn ang="0">
                        <a:pos x="20" y="104"/>
                      </a:cxn>
                      <a:cxn ang="0">
                        <a:pos x="66" y="43"/>
                      </a:cxn>
                      <a:cxn ang="0">
                        <a:pos x="125" y="31"/>
                      </a:cxn>
                      <a:cxn ang="0">
                        <a:pos x="192" y="51"/>
                      </a:cxn>
                      <a:cxn ang="0">
                        <a:pos x="262" y="99"/>
                      </a:cxn>
                      <a:cxn ang="0">
                        <a:pos x="370" y="247"/>
                      </a:cxn>
                      <a:cxn ang="0">
                        <a:pos x="416" y="447"/>
                      </a:cxn>
                      <a:cxn ang="0">
                        <a:pos x="381" y="523"/>
                      </a:cxn>
                      <a:cxn ang="0">
                        <a:pos x="337" y="547"/>
                      </a:cxn>
                      <a:cxn ang="0">
                        <a:pos x="284" y="552"/>
                      </a:cxn>
                      <a:cxn ang="0">
                        <a:pos x="228" y="549"/>
                      </a:cxn>
                      <a:cxn ang="0">
                        <a:pos x="150" y="542"/>
                      </a:cxn>
                      <a:cxn ang="0">
                        <a:pos x="68" y="557"/>
                      </a:cxn>
                      <a:cxn ang="0">
                        <a:pos x="24" y="610"/>
                      </a:cxn>
                      <a:cxn ang="0">
                        <a:pos x="29" y="691"/>
                      </a:cxn>
                      <a:cxn ang="0">
                        <a:pos x="106" y="762"/>
                      </a:cxn>
                      <a:cxn ang="0">
                        <a:pos x="189" y="796"/>
                      </a:cxn>
                      <a:cxn ang="0">
                        <a:pos x="236" y="847"/>
                      </a:cxn>
                      <a:cxn ang="0">
                        <a:pos x="221" y="903"/>
                      </a:cxn>
                      <a:cxn ang="0">
                        <a:pos x="195" y="921"/>
                      </a:cxn>
                      <a:cxn ang="0">
                        <a:pos x="165" y="923"/>
                      </a:cxn>
                      <a:cxn ang="0">
                        <a:pos x="114" y="908"/>
                      </a:cxn>
                      <a:cxn ang="0">
                        <a:pos x="54" y="867"/>
                      </a:cxn>
                      <a:cxn ang="0">
                        <a:pos x="40" y="854"/>
                      </a:cxn>
                    </a:cxnLst>
                    <a:rect l="0" t="0" r="r" b="b"/>
                    <a:pathLst>
                      <a:path w="441" h="929">
                        <a:moveTo>
                          <a:pt x="40" y="854"/>
                        </a:moveTo>
                        <a:lnTo>
                          <a:pt x="59" y="874"/>
                        </a:lnTo>
                        <a:lnTo>
                          <a:pt x="77" y="890"/>
                        </a:lnTo>
                        <a:lnTo>
                          <a:pt x="95" y="904"/>
                        </a:lnTo>
                        <a:lnTo>
                          <a:pt x="113" y="913"/>
                        </a:lnTo>
                        <a:lnTo>
                          <a:pt x="130" y="921"/>
                        </a:lnTo>
                        <a:lnTo>
                          <a:pt x="148" y="926"/>
                        </a:lnTo>
                        <a:lnTo>
                          <a:pt x="165" y="928"/>
                        </a:lnTo>
                        <a:lnTo>
                          <a:pt x="182" y="929"/>
                        </a:lnTo>
                        <a:lnTo>
                          <a:pt x="192" y="928"/>
                        </a:lnTo>
                        <a:lnTo>
                          <a:pt x="204" y="926"/>
                        </a:lnTo>
                        <a:lnTo>
                          <a:pt x="214" y="920"/>
                        </a:lnTo>
                        <a:lnTo>
                          <a:pt x="225" y="912"/>
                        </a:lnTo>
                        <a:lnTo>
                          <a:pt x="234" y="903"/>
                        </a:lnTo>
                        <a:lnTo>
                          <a:pt x="241" y="890"/>
                        </a:lnTo>
                        <a:lnTo>
                          <a:pt x="244" y="875"/>
                        </a:lnTo>
                        <a:lnTo>
                          <a:pt x="245" y="859"/>
                        </a:lnTo>
                        <a:lnTo>
                          <a:pt x="239" y="828"/>
                        </a:lnTo>
                        <a:lnTo>
                          <a:pt x="225" y="802"/>
                        </a:lnTo>
                        <a:lnTo>
                          <a:pt x="204" y="782"/>
                        </a:lnTo>
                        <a:lnTo>
                          <a:pt x="181" y="764"/>
                        </a:lnTo>
                        <a:lnTo>
                          <a:pt x="156" y="751"/>
                        </a:lnTo>
                        <a:lnTo>
                          <a:pt x="130" y="739"/>
                        </a:lnTo>
                        <a:lnTo>
                          <a:pt x="107" y="730"/>
                        </a:lnTo>
                        <a:lnTo>
                          <a:pt x="90" y="722"/>
                        </a:lnTo>
                        <a:lnTo>
                          <a:pt x="78" y="713"/>
                        </a:lnTo>
                        <a:lnTo>
                          <a:pt x="67" y="701"/>
                        </a:lnTo>
                        <a:lnTo>
                          <a:pt x="58" y="687"/>
                        </a:lnTo>
                        <a:lnTo>
                          <a:pt x="51" y="673"/>
                        </a:lnTo>
                        <a:lnTo>
                          <a:pt x="47" y="658"/>
                        </a:lnTo>
                        <a:lnTo>
                          <a:pt x="46" y="643"/>
                        </a:lnTo>
                        <a:lnTo>
                          <a:pt x="48" y="632"/>
                        </a:lnTo>
                        <a:lnTo>
                          <a:pt x="55" y="622"/>
                        </a:lnTo>
                        <a:lnTo>
                          <a:pt x="61" y="616"/>
                        </a:lnTo>
                        <a:lnTo>
                          <a:pt x="68" y="611"/>
                        </a:lnTo>
                        <a:lnTo>
                          <a:pt x="74" y="605"/>
                        </a:lnTo>
                        <a:lnTo>
                          <a:pt x="81" y="602"/>
                        </a:lnTo>
                        <a:lnTo>
                          <a:pt x="89" y="599"/>
                        </a:lnTo>
                        <a:lnTo>
                          <a:pt x="97" y="595"/>
                        </a:lnTo>
                        <a:lnTo>
                          <a:pt x="106" y="593"/>
                        </a:lnTo>
                        <a:lnTo>
                          <a:pt x="114" y="592"/>
                        </a:lnTo>
                        <a:lnTo>
                          <a:pt x="123" y="592"/>
                        </a:lnTo>
                        <a:lnTo>
                          <a:pt x="133" y="591"/>
                        </a:lnTo>
                        <a:lnTo>
                          <a:pt x="142" y="591"/>
                        </a:lnTo>
                        <a:lnTo>
                          <a:pt x="151" y="591"/>
                        </a:lnTo>
                        <a:lnTo>
                          <a:pt x="171" y="591"/>
                        </a:lnTo>
                        <a:lnTo>
                          <a:pt x="190" y="593"/>
                        </a:lnTo>
                        <a:lnTo>
                          <a:pt x="211" y="594"/>
                        </a:lnTo>
                        <a:lnTo>
                          <a:pt x="231" y="596"/>
                        </a:lnTo>
                        <a:lnTo>
                          <a:pt x="250" y="597"/>
                        </a:lnTo>
                        <a:lnTo>
                          <a:pt x="270" y="600"/>
                        </a:lnTo>
                        <a:lnTo>
                          <a:pt x="289" y="600"/>
                        </a:lnTo>
                        <a:lnTo>
                          <a:pt x="309" y="600"/>
                        </a:lnTo>
                        <a:lnTo>
                          <a:pt x="338" y="596"/>
                        </a:lnTo>
                        <a:lnTo>
                          <a:pt x="365" y="587"/>
                        </a:lnTo>
                        <a:lnTo>
                          <a:pt x="390" y="571"/>
                        </a:lnTo>
                        <a:lnTo>
                          <a:pt x="411" y="549"/>
                        </a:lnTo>
                        <a:lnTo>
                          <a:pt x="428" y="521"/>
                        </a:lnTo>
                        <a:lnTo>
                          <a:pt x="438" y="486"/>
                        </a:lnTo>
                        <a:lnTo>
                          <a:pt x="441" y="444"/>
                        </a:lnTo>
                        <a:lnTo>
                          <a:pt x="438" y="396"/>
                        </a:lnTo>
                        <a:lnTo>
                          <a:pt x="425" y="336"/>
                        </a:lnTo>
                        <a:lnTo>
                          <a:pt x="404" y="279"/>
                        </a:lnTo>
                        <a:lnTo>
                          <a:pt x="380" y="226"/>
                        </a:lnTo>
                        <a:lnTo>
                          <a:pt x="350" y="177"/>
                        </a:lnTo>
                        <a:lnTo>
                          <a:pt x="318" y="132"/>
                        </a:lnTo>
                        <a:lnTo>
                          <a:pt x="282" y="93"/>
                        </a:lnTo>
                        <a:lnTo>
                          <a:pt x="245" y="59"/>
                        </a:lnTo>
                        <a:lnTo>
                          <a:pt x="207" y="33"/>
                        </a:lnTo>
                        <a:lnTo>
                          <a:pt x="171" y="13"/>
                        </a:lnTo>
                        <a:lnTo>
                          <a:pt x="134" y="3"/>
                        </a:lnTo>
                        <a:lnTo>
                          <a:pt x="100" y="0"/>
                        </a:lnTo>
                        <a:lnTo>
                          <a:pt x="70" y="6"/>
                        </a:lnTo>
                        <a:lnTo>
                          <a:pt x="44" y="24"/>
                        </a:lnTo>
                        <a:lnTo>
                          <a:pt x="23" y="51"/>
                        </a:lnTo>
                        <a:lnTo>
                          <a:pt x="8" y="91"/>
                        </a:lnTo>
                        <a:lnTo>
                          <a:pt x="0" y="141"/>
                        </a:lnTo>
                        <a:lnTo>
                          <a:pt x="0" y="165"/>
                        </a:lnTo>
                        <a:lnTo>
                          <a:pt x="2" y="190"/>
                        </a:lnTo>
                        <a:lnTo>
                          <a:pt x="6" y="215"/>
                        </a:lnTo>
                        <a:lnTo>
                          <a:pt x="13" y="240"/>
                        </a:lnTo>
                        <a:lnTo>
                          <a:pt x="21" y="266"/>
                        </a:lnTo>
                        <a:lnTo>
                          <a:pt x="30" y="291"/>
                        </a:lnTo>
                        <a:lnTo>
                          <a:pt x="42" y="314"/>
                        </a:lnTo>
                        <a:lnTo>
                          <a:pt x="54" y="337"/>
                        </a:lnTo>
                        <a:lnTo>
                          <a:pt x="68" y="359"/>
                        </a:lnTo>
                        <a:lnTo>
                          <a:pt x="83" y="380"/>
                        </a:lnTo>
                        <a:lnTo>
                          <a:pt x="98" y="398"/>
                        </a:lnTo>
                        <a:lnTo>
                          <a:pt x="114" y="414"/>
                        </a:lnTo>
                        <a:lnTo>
                          <a:pt x="131" y="428"/>
                        </a:lnTo>
                        <a:lnTo>
                          <a:pt x="149" y="438"/>
                        </a:lnTo>
                        <a:lnTo>
                          <a:pt x="165" y="447"/>
                        </a:lnTo>
                        <a:lnTo>
                          <a:pt x="182" y="451"/>
                        </a:lnTo>
                        <a:lnTo>
                          <a:pt x="197" y="449"/>
                        </a:lnTo>
                        <a:lnTo>
                          <a:pt x="205" y="436"/>
                        </a:lnTo>
                        <a:lnTo>
                          <a:pt x="207" y="417"/>
                        </a:lnTo>
                        <a:lnTo>
                          <a:pt x="205" y="392"/>
                        </a:lnTo>
                        <a:lnTo>
                          <a:pt x="198" y="367"/>
                        </a:lnTo>
                        <a:lnTo>
                          <a:pt x="188" y="342"/>
                        </a:lnTo>
                        <a:lnTo>
                          <a:pt x="176" y="319"/>
                        </a:lnTo>
                        <a:lnTo>
                          <a:pt x="163" y="303"/>
                        </a:lnTo>
                        <a:lnTo>
                          <a:pt x="160" y="300"/>
                        </a:lnTo>
                        <a:lnTo>
                          <a:pt x="158" y="299"/>
                        </a:lnTo>
                        <a:lnTo>
                          <a:pt x="154" y="297"/>
                        </a:lnTo>
                        <a:lnTo>
                          <a:pt x="152" y="296"/>
                        </a:lnTo>
                        <a:lnTo>
                          <a:pt x="151" y="296"/>
                        </a:lnTo>
                        <a:lnTo>
                          <a:pt x="151" y="298"/>
                        </a:lnTo>
                        <a:lnTo>
                          <a:pt x="151" y="300"/>
                        </a:lnTo>
                        <a:lnTo>
                          <a:pt x="152" y="303"/>
                        </a:lnTo>
                        <a:lnTo>
                          <a:pt x="169" y="317"/>
                        </a:lnTo>
                        <a:lnTo>
                          <a:pt x="182" y="338"/>
                        </a:lnTo>
                        <a:lnTo>
                          <a:pt x="192" y="361"/>
                        </a:lnTo>
                        <a:lnTo>
                          <a:pt x="197" y="385"/>
                        </a:lnTo>
                        <a:lnTo>
                          <a:pt x="198" y="407"/>
                        </a:lnTo>
                        <a:lnTo>
                          <a:pt x="194" y="425"/>
                        </a:lnTo>
                        <a:lnTo>
                          <a:pt x="183" y="436"/>
                        </a:lnTo>
                        <a:lnTo>
                          <a:pt x="167" y="437"/>
                        </a:lnTo>
                        <a:lnTo>
                          <a:pt x="158" y="435"/>
                        </a:lnTo>
                        <a:lnTo>
                          <a:pt x="150" y="430"/>
                        </a:lnTo>
                        <a:lnTo>
                          <a:pt x="141" y="425"/>
                        </a:lnTo>
                        <a:lnTo>
                          <a:pt x="131" y="418"/>
                        </a:lnTo>
                        <a:lnTo>
                          <a:pt x="122" y="411"/>
                        </a:lnTo>
                        <a:lnTo>
                          <a:pt x="114" y="402"/>
                        </a:lnTo>
                        <a:lnTo>
                          <a:pt x="105" y="394"/>
                        </a:lnTo>
                        <a:lnTo>
                          <a:pt x="97" y="384"/>
                        </a:lnTo>
                        <a:lnTo>
                          <a:pt x="69" y="349"/>
                        </a:lnTo>
                        <a:lnTo>
                          <a:pt x="47" y="308"/>
                        </a:lnTo>
                        <a:lnTo>
                          <a:pt x="30" y="266"/>
                        </a:lnTo>
                        <a:lnTo>
                          <a:pt x="19" y="223"/>
                        </a:lnTo>
                        <a:lnTo>
                          <a:pt x="13" y="180"/>
                        </a:lnTo>
                        <a:lnTo>
                          <a:pt x="13" y="140"/>
                        </a:lnTo>
                        <a:lnTo>
                          <a:pt x="20" y="104"/>
                        </a:lnTo>
                        <a:lnTo>
                          <a:pt x="32" y="76"/>
                        </a:lnTo>
                        <a:lnTo>
                          <a:pt x="42" y="63"/>
                        </a:lnTo>
                        <a:lnTo>
                          <a:pt x="53" y="51"/>
                        </a:lnTo>
                        <a:lnTo>
                          <a:pt x="66" y="43"/>
                        </a:lnTo>
                        <a:lnTo>
                          <a:pt x="78" y="36"/>
                        </a:lnTo>
                        <a:lnTo>
                          <a:pt x="93" y="33"/>
                        </a:lnTo>
                        <a:lnTo>
                          <a:pt x="108" y="31"/>
                        </a:lnTo>
                        <a:lnTo>
                          <a:pt x="125" y="31"/>
                        </a:lnTo>
                        <a:lnTo>
                          <a:pt x="141" y="33"/>
                        </a:lnTo>
                        <a:lnTo>
                          <a:pt x="158" y="38"/>
                        </a:lnTo>
                        <a:lnTo>
                          <a:pt x="175" y="43"/>
                        </a:lnTo>
                        <a:lnTo>
                          <a:pt x="192" y="51"/>
                        </a:lnTo>
                        <a:lnTo>
                          <a:pt x="210" y="61"/>
                        </a:lnTo>
                        <a:lnTo>
                          <a:pt x="227" y="72"/>
                        </a:lnTo>
                        <a:lnTo>
                          <a:pt x="244" y="85"/>
                        </a:lnTo>
                        <a:lnTo>
                          <a:pt x="262" y="99"/>
                        </a:lnTo>
                        <a:lnTo>
                          <a:pt x="278" y="115"/>
                        </a:lnTo>
                        <a:lnTo>
                          <a:pt x="311" y="154"/>
                        </a:lnTo>
                        <a:lnTo>
                          <a:pt x="342" y="198"/>
                        </a:lnTo>
                        <a:lnTo>
                          <a:pt x="370" y="247"/>
                        </a:lnTo>
                        <a:lnTo>
                          <a:pt x="392" y="298"/>
                        </a:lnTo>
                        <a:lnTo>
                          <a:pt x="408" y="350"/>
                        </a:lnTo>
                        <a:lnTo>
                          <a:pt x="417" y="399"/>
                        </a:lnTo>
                        <a:lnTo>
                          <a:pt x="416" y="447"/>
                        </a:lnTo>
                        <a:lnTo>
                          <a:pt x="406" y="488"/>
                        </a:lnTo>
                        <a:lnTo>
                          <a:pt x="399" y="502"/>
                        </a:lnTo>
                        <a:lnTo>
                          <a:pt x="391" y="513"/>
                        </a:lnTo>
                        <a:lnTo>
                          <a:pt x="381" y="523"/>
                        </a:lnTo>
                        <a:lnTo>
                          <a:pt x="371" y="531"/>
                        </a:lnTo>
                        <a:lnTo>
                          <a:pt x="361" y="538"/>
                        </a:lnTo>
                        <a:lnTo>
                          <a:pt x="349" y="542"/>
                        </a:lnTo>
                        <a:lnTo>
                          <a:pt x="337" y="547"/>
                        </a:lnTo>
                        <a:lnTo>
                          <a:pt x="324" y="549"/>
                        </a:lnTo>
                        <a:lnTo>
                          <a:pt x="311" y="551"/>
                        </a:lnTo>
                        <a:lnTo>
                          <a:pt x="297" y="551"/>
                        </a:lnTo>
                        <a:lnTo>
                          <a:pt x="284" y="552"/>
                        </a:lnTo>
                        <a:lnTo>
                          <a:pt x="270" y="551"/>
                        </a:lnTo>
                        <a:lnTo>
                          <a:pt x="256" y="551"/>
                        </a:lnTo>
                        <a:lnTo>
                          <a:pt x="242" y="550"/>
                        </a:lnTo>
                        <a:lnTo>
                          <a:pt x="228" y="549"/>
                        </a:lnTo>
                        <a:lnTo>
                          <a:pt x="216" y="548"/>
                        </a:lnTo>
                        <a:lnTo>
                          <a:pt x="194" y="546"/>
                        </a:lnTo>
                        <a:lnTo>
                          <a:pt x="172" y="543"/>
                        </a:lnTo>
                        <a:lnTo>
                          <a:pt x="150" y="542"/>
                        </a:lnTo>
                        <a:lnTo>
                          <a:pt x="127" y="542"/>
                        </a:lnTo>
                        <a:lnTo>
                          <a:pt x="106" y="543"/>
                        </a:lnTo>
                        <a:lnTo>
                          <a:pt x="85" y="549"/>
                        </a:lnTo>
                        <a:lnTo>
                          <a:pt x="68" y="557"/>
                        </a:lnTo>
                        <a:lnTo>
                          <a:pt x="52" y="571"/>
                        </a:lnTo>
                        <a:lnTo>
                          <a:pt x="43" y="582"/>
                        </a:lnTo>
                        <a:lnTo>
                          <a:pt x="32" y="595"/>
                        </a:lnTo>
                        <a:lnTo>
                          <a:pt x="24" y="610"/>
                        </a:lnTo>
                        <a:lnTo>
                          <a:pt x="19" y="627"/>
                        </a:lnTo>
                        <a:lnTo>
                          <a:pt x="16" y="646"/>
                        </a:lnTo>
                        <a:lnTo>
                          <a:pt x="20" y="668"/>
                        </a:lnTo>
                        <a:lnTo>
                          <a:pt x="29" y="691"/>
                        </a:lnTo>
                        <a:lnTo>
                          <a:pt x="47" y="716"/>
                        </a:lnTo>
                        <a:lnTo>
                          <a:pt x="66" y="736"/>
                        </a:lnTo>
                        <a:lnTo>
                          <a:pt x="86" y="751"/>
                        </a:lnTo>
                        <a:lnTo>
                          <a:pt x="106" y="762"/>
                        </a:lnTo>
                        <a:lnTo>
                          <a:pt x="127" y="771"/>
                        </a:lnTo>
                        <a:lnTo>
                          <a:pt x="148" y="779"/>
                        </a:lnTo>
                        <a:lnTo>
                          <a:pt x="168" y="787"/>
                        </a:lnTo>
                        <a:lnTo>
                          <a:pt x="189" y="796"/>
                        </a:lnTo>
                        <a:lnTo>
                          <a:pt x="209" y="807"/>
                        </a:lnTo>
                        <a:lnTo>
                          <a:pt x="222" y="819"/>
                        </a:lnTo>
                        <a:lnTo>
                          <a:pt x="232" y="832"/>
                        </a:lnTo>
                        <a:lnTo>
                          <a:pt x="236" y="847"/>
                        </a:lnTo>
                        <a:lnTo>
                          <a:pt x="236" y="862"/>
                        </a:lnTo>
                        <a:lnTo>
                          <a:pt x="233" y="877"/>
                        </a:lnTo>
                        <a:lnTo>
                          <a:pt x="228" y="891"/>
                        </a:lnTo>
                        <a:lnTo>
                          <a:pt x="221" y="903"/>
                        </a:lnTo>
                        <a:lnTo>
                          <a:pt x="214" y="911"/>
                        </a:lnTo>
                        <a:lnTo>
                          <a:pt x="209" y="915"/>
                        </a:lnTo>
                        <a:lnTo>
                          <a:pt x="202" y="919"/>
                        </a:lnTo>
                        <a:lnTo>
                          <a:pt x="195" y="921"/>
                        </a:lnTo>
                        <a:lnTo>
                          <a:pt x="188" y="922"/>
                        </a:lnTo>
                        <a:lnTo>
                          <a:pt x="181" y="923"/>
                        </a:lnTo>
                        <a:lnTo>
                          <a:pt x="173" y="923"/>
                        </a:lnTo>
                        <a:lnTo>
                          <a:pt x="165" y="923"/>
                        </a:lnTo>
                        <a:lnTo>
                          <a:pt x="158" y="922"/>
                        </a:lnTo>
                        <a:lnTo>
                          <a:pt x="144" y="920"/>
                        </a:lnTo>
                        <a:lnTo>
                          <a:pt x="129" y="915"/>
                        </a:lnTo>
                        <a:lnTo>
                          <a:pt x="114" y="908"/>
                        </a:lnTo>
                        <a:lnTo>
                          <a:pt x="99" y="900"/>
                        </a:lnTo>
                        <a:lnTo>
                          <a:pt x="84" y="890"/>
                        </a:lnTo>
                        <a:lnTo>
                          <a:pt x="69" y="878"/>
                        </a:lnTo>
                        <a:lnTo>
                          <a:pt x="54" y="867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6" name="Groupe 420"/>
                <p:cNvGrpSpPr/>
                <p:nvPr/>
              </p:nvGrpSpPr>
              <p:grpSpPr>
                <a:xfrm>
                  <a:off x="1357290" y="2000240"/>
                  <a:ext cx="1535667" cy="983091"/>
                  <a:chOff x="2946903" y="2189006"/>
                  <a:chExt cx="1535667" cy="983091"/>
                </a:xfrm>
              </p:grpSpPr>
              <p:sp>
                <p:nvSpPr>
                  <p:cNvPr id="107" name="Freeform 62"/>
                  <p:cNvSpPr>
                    <a:spLocks/>
                  </p:cNvSpPr>
                  <p:nvPr/>
                </p:nvSpPr>
                <p:spPr bwMode="auto">
                  <a:xfrm>
                    <a:off x="2946903" y="2195629"/>
                    <a:ext cx="1535667" cy="972684"/>
                  </a:xfrm>
                  <a:custGeom>
                    <a:avLst/>
                    <a:gdLst/>
                    <a:ahLst/>
                    <a:cxnLst>
                      <a:cxn ang="0">
                        <a:pos x="937" y="2053"/>
                      </a:cxn>
                      <a:cxn ang="0">
                        <a:pos x="827" y="2028"/>
                      </a:cxn>
                      <a:cxn ang="0">
                        <a:pos x="751" y="1925"/>
                      </a:cxn>
                      <a:cxn ang="0">
                        <a:pos x="565" y="1758"/>
                      </a:cxn>
                      <a:cxn ang="0">
                        <a:pos x="323" y="1555"/>
                      </a:cxn>
                      <a:cxn ang="0">
                        <a:pos x="110" y="1363"/>
                      </a:cxn>
                      <a:cxn ang="0">
                        <a:pos x="11" y="1234"/>
                      </a:cxn>
                      <a:cxn ang="0">
                        <a:pos x="17" y="1080"/>
                      </a:cxn>
                      <a:cxn ang="0">
                        <a:pos x="122" y="937"/>
                      </a:cxn>
                      <a:cxn ang="0">
                        <a:pos x="255" y="833"/>
                      </a:cxn>
                      <a:cxn ang="0">
                        <a:pos x="348" y="709"/>
                      </a:cxn>
                      <a:cxn ang="0">
                        <a:pos x="409" y="601"/>
                      </a:cxn>
                      <a:cxn ang="0">
                        <a:pos x="532" y="502"/>
                      </a:cxn>
                      <a:cxn ang="0">
                        <a:pos x="698" y="443"/>
                      </a:cxn>
                      <a:cxn ang="0">
                        <a:pos x="789" y="369"/>
                      </a:cxn>
                      <a:cxn ang="0">
                        <a:pos x="761" y="257"/>
                      </a:cxn>
                      <a:cxn ang="0">
                        <a:pos x="802" y="148"/>
                      </a:cxn>
                      <a:cxn ang="0">
                        <a:pos x="913" y="80"/>
                      </a:cxn>
                      <a:cxn ang="0">
                        <a:pos x="1057" y="38"/>
                      </a:cxn>
                      <a:cxn ang="0">
                        <a:pos x="1219" y="8"/>
                      </a:cxn>
                      <a:cxn ang="0">
                        <a:pos x="1354" y="0"/>
                      </a:cxn>
                      <a:cxn ang="0">
                        <a:pos x="1451" y="67"/>
                      </a:cxn>
                      <a:cxn ang="0">
                        <a:pos x="1436" y="177"/>
                      </a:cxn>
                      <a:cxn ang="0">
                        <a:pos x="1354" y="268"/>
                      </a:cxn>
                      <a:cxn ang="0">
                        <a:pos x="1297" y="380"/>
                      </a:cxn>
                      <a:cxn ang="0">
                        <a:pos x="1358" y="456"/>
                      </a:cxn>
                      <a:cxn ang="0">
                        <a:pos x="1489" y="489"/>
                      </a:cxn>
                      <a:cxn ang="0">
                        <a:pos x="1668" y="538"/>
                      </a:cxn>
                      <a:cxn ang="0">
                        <a:pos x="1837" y="606"/>
                      </a:cxn>
                      <a:cxn ang="0">
                        <a:pos x="1951" y="694"/>
                      </a:cxn>
                      <a:cxn ang="0">
                        <a:pos x="2000" y="815"/>
                      </a:cxn>
                      <a:cxn ang="0">
                        <a:pos x="1991" y="960"/>
                      </a:cxn>
                      <a:cxn ang="0">
                        <a:pos x="1972" y="1061"/>
                      </a:cxn>
                      <a:cxn ang="0">
                        <a:pos x="1957" y="1184"/>
                      </a:cxn>
                      <a:cxn ang="0">
                        <a:pos x="1922" y="1325"/>
                      </a:cxn>
                      <a:cxn ang="0">
                        <a:pos x="1879" y="1462"/>
                      </a:cxn>
                      <a:cxn ang="0">
                        <a:pos x="1843" y="1574"/>
                      </a:cxn>
                      <a:cxn ang="0">
                        <a:pos x="1869" y="1678"/>
                      </a:cxn>
                      <a:cxn ang="0">
                        <a:pos x="2010" y="1627"/>
                      </a:cxn>
                      <a:cxn ang="0">
                        <a:pos x="2122" y="1501"/>
                      </a:cxn>
                      <a:cxn ang="0">
                        <a:pos x="2248" y="1435"/>
                      </a:cxn>
                      <a:cxn ang="0">
                        <a:pos x="2459" y="1391"/>
                      </a:cxn>
                      <a:cxn ang="0">
                        <a:pos x="2748" y="1399"/>
                      </a:cxn>
                      <a:cxn ang="0">
                        <a:pos x="3008" y="1462"/>
                      </a:cxn>
                      <a:cxn ang="0">
                        <a:pos x="3189" y="1566"/>
                      </a:cxn>
                      <a:cxn ang="0">
                        <a:pos x="3242" y="1688"/>
                      </a:cxn>
                      <a:cxn ang="0">
                        <a:pos x="3130" y="1806"/>
                      </a:cxn>
                      <a:cxn ang="0">
                        <a:pos x="2902" y="1885"/>
                      </a:cxn>
                      <a:cxn ang="0">
                        <a:pos x="2653" y="1923"/>
                      </a:cxn>
                      <a:cxn ang="0">
                        <a:pos x="2417" y="1929"/>
                      </a:cxn>
                      <a:cxn ang="0">
                        <a:pos x="2232" y="1918"/>
                      </a:cxn>
                      <a:cxn ang="0">
                        <a:pos x="2122" y="1899"/>
                      </a:cxn>
                      <a:cxn ang="0">
                        <a:pos x="2010" y="1853"/>
                      </a:cxn>
                      <a:cxn ang="0">
                        <a:pos x="1881" y="1785"/>
                      </a:cxn>
                      <a:cxn ang="0">
                        <a:pos x="1763" y="1798"/>
                      </a:cxn>
                      <a:cxn ang="0">
                        <a:pos x="1649" y="1893"/>
                      </a:cxn>
                      <a:cxn ang="0">
                        <a:pos x="1536" y="1929"/>
                      </a:cxn>
                      <a:cxn ang="0">
                        <a:pos x="1384" y="1967"/>
                      </a:cxn>
                      <a:cxn ang="0">
                        <a:pos x="1219" y="2007"/>
                      </a:cxn>
                      <a:cxn ang="0">
                        <a:pos x="1092" y="2037"/>
                      </a:cxn>
                    </a:cxnLst>
                    <a:rect l="0" t="0" r="r" b="b"/>
                    <a:pathLst>
                      <a:path w="3246" h="2056">
                        <a:moveTo>
                          <a:pt x="1055" y="2049"/>
                        </a:moveTo>
                        <a:lnTo>
                          <a:pt x="1046" y="2047"/>
                        </a:lnTo>
                        <a:lnTo>
                          <a:pt x="1038" y="2047"/>
                        </a:lnTo>
                        <a:lnTo>
                          <a:pt x="1031" y="2047"/>
                        </a:lnTo>
                        <a:lnTo>
                          <a:pt x="1021" y="2047"/>
                        </a:lnTo>
                        <a:lnTo>
                          <a:pt x="1012" y="2047"/>
                        </a:lnTo>
                        <a:lnTo>
                          <a:pt x="1002" y="2047"/>
                        </a:lnTo>
                        <a:lnTo>
                          <a:pt x="993" y="2049"/>
                        </a:lnTo>
                        <a:lnTo>
                          <a:pt x="985" y="2049"/>
                        </a:lnTo>
                        <a:lnTo>
                          <a:pt x="976" y="2049"/>
                        </a:lnTo>
                        <a:lnTo>
                          <a:pt x="966" y="2051"/>
                        </a:lnTo>
                        <a:lnTo>
                          <a:pt x="957" y="2053"/>
                        </a:lnTo>
                        <a:lnTo>
                          <a:pt x="949" y="2053"/>
                        </a:lnTo>
                        <a:lnTo>
                          <a:pt x="937" y="2053"/>
                        </a:lnTo>
                        <a:lnTo>
                          <a:pt x="930" y="2054"/>
                        </a:lnTo>
                        <a:lnTo>
                          <a:pt x="920" y="2054"/>
                        </a:lnTo>
                        <a:lnTo>
                          <a:pt x="911" y="2056"/>
                        </a:lnTo>
                        <a:lnTo>
                          <a:pt x="901" y="2054"/>
                        </a:lnTo>
                        <a:lnTo>
                          <a:pt x="894" y="2054"/>
                        </a:lnTo>
                        <a:lnTo>
                          <a:pt x="884" y="2053"/>
                        </a:lnTo>
                        <a:lnTo>
                          <a:pt x="877" y="2053"/>
                        </a:lnTo>
                        <a:lnTo>
                          <a:pt x="867" y="2049"/>
                        </a:lnTo>
                        <a:lnTo>
                          <a:pt x="861" y="2047"/>
                        </a:lnTo>
                        <a:lnTo>
                          <a:pt x="854" y="2045"/>
                        </a:lnTo>
                        <a:lnTo>
                          <a:pt x="846" y="2043"/>
                        </a:lnTo>
                        <a:lnTo>
                          <a:pt x="839" y="2037"/>
                        </a:lnTo>
                        <a:lnTo>
                          <a:pt x="833" y="2034"/>
                        </a:lnTo>
                        <a:lnTo>
                          <a:pt x="827" y="2028"/>
                        </a:lnTo>
                        <a:lnTo>
                          <a:pt x="821" y="2022"/>
                        </a:lnTo>
                        <a:lnTo>
                          <a:pt x="816" y="2015"/>
                        </a:lnTo>
                        <a:lnTo>
                          <a:pt x="810" y="2009"/>
                        </a:lnTo>
                        <a:lnTo>
                          <a:pt x="808" y="2001"/>
                        </a:lnTo>
                        <a:lnTo>
                          <a:pt x="804" y="1994"/>
                        </a:lnTo>
                        <a:lnTo>
                          <a:pt x="801" y="1986"/>
                        </a:lnTo>
                        <a:lnTo>
                          <a:pt x="799" y="1980"/>
                        </a:lnTo>
                        <a:lnTo>
                          <a:pt x="793" y="1973"/>
                        </a:lnTo>
                        <a:lnTo>
                          <a:pt x="789" y="1967"/>
                        </a:lnTo>
                        <a:lnTo>
                          <a:pt x="782" y="1959"/>
                        </a:lnTo>
                        <a:lnTo>
                          <a:pt x="776" y="1952"/>
                        </a:lnTo>
                        <a:lnTo>
                          <a:pt x="766" y="1944"/>
                        </a:lnTo>
                        <a:lnTo>
                          <a:pt x="761" y="1937"/>
                        </a:lnTo>
                        <a:lnTo>
                          <a:pt x="751" y="1925"/>
                        </a:lnTo>
                        <a:lnTo>
                          <a:pt x="742" y="1916"/>
                        </a:lnTo>
                        <a:lnTo>
                          <a:pt x="730" y="1904"/>
                        </a:lnTo>
                        <a:lnTo>
                          <a:pt x="721" y="1895"/>
                        </a:lnTo>
                        <a:lnTo>
                          <a:pt x="707" y="1883"/>
                        </a:lnTo>
                        <a:lnTo>
                          <a:pt x="696" y="1874"/>
                        </a:lnTo>
                        <a:lnTo>
                          <a:pt x="683" y="1861"/>
                        </a:lnTo>
                        <a:lnTo>
                          <a:pt x="671" y="1851"/>
                        </a:lnTo>
                        <a:lnTo>
                          <a:pt x="656" y="1838"/>
                        </a:lnTo>
                        <a:lnTo>
                          <a:pt x="641" y="1825"/>
                        </a:lnTo>
                        <a:lnTo>
                          <a:pt x="626" y="1811"/>
                        </a:lnTo>
                        <a:lnTo>
                          <a:pt x="612" y="1800"/>
                        </a:lnTo>
                        <a:lnTo>
                          <a:pt x="595" y="1785"/>
                        </a:lnTo>
                        <a:lnTo>
                          <a:pt x="580" y="1773"/>
                        </a:lnTo>
                        <a:lnTo>
                          <a:pt x="565" y="1758"/>
                        </a:lnTo>
                        <a:lnTo>
                          <a:pt x="550" y="1745"/>
                        </a:lnTo>
                        <a:lnTo>
                          <a:pt x="532" y="1731"/>
                        </a:lnTo>
                        <a:lnTo>
                          <a:pt x="515" y="1716"/>
                        </a:lnTo>
                        <a:lnTo>
                          <a:pt x="498" y="1703"/>
                        </a:lnTo>
                        <a:lnTo>
                          <a:pt x="481" y="1688"/>
                        </a:lnTo>
                        <a:lnTo>
                          <a:pt x="464" y="1673"/>
                        </a:lnTo>
                        <a:lnTo>
                          <a:pt x="447" y="1659"/>
                        </a:lnTo>
                        <a:lnTo>
                          <a:pt x="430" y="1644"/>
                        </a:lnTo>
                        <a:lnTo>
                          <a:pt x="413" y="1631"/>
                        </a:lnTo>
                        <a:lnTo>
                          <a:pt x="396" y="1616"/>
                        </a:lnTo>
                        <a:lnTo>
                          <a:pt x="378" y="1600"/>
                        </a:lnTo>
                        <a:lnTo>
                          <a:pt x="359" y="1583"/>
                        </a:lnTo>
                        <a:lnTo>
                          <a:pt x="342" y="1570"/>
                        </a:lnTo>
                        <a:lnTo>
                          <a:pt x="323" y="1555"/>
                        </a:lnTo>
                        <a:lnTo>
                          <a:pt x="306" y="1540"/>
                        </a:lnTo>
                        <a:lnTo>
                          <a:pt x="291" y="1526"/>
                        </a:lnTo>
                        <a:lnTo>
                          <a:pt x="274" y="1511"/>
                        </a:lnTo>
                        <a:lnTo>
                          <a:pt x="257" y="1498"/>
                        </a:lnTo>
                        <a:lnTo>
                          <a:pt x="240" y="1482"/>
                        </a:lnTo>
                        <a:lnTo>
                          <a:pt x="224" y="1469"/>
                        </a:lnTo>
                        <a:lnTo>
                          <a:pt x="209" y="1454"/>
                        </a:lnTo>
                        <a:lnTo>
                          <a:pt x="194" y="1441"/>
                        </a:lnTo>
                        <a:lnTo>
                          <a:pt x="179" y="1427"/>
                        </a:lnTo>
                        <a:lnTo>
                          <a:pt x="164" y="1414"/>
                        </a:lnTo>
                        <a:lnTo>
                          <a:pt x="152" y="1401"/>
                        </a:lnTo>
                        <a:lnTo>
                          <a:pt x="137" y="1387"/>
                        </a:lnTo>
                        <a:lnTo>
                          <a:pt x="124" y="1376"/>
                        </a:lnTo>
                        <a:lnTo>
                          <a:pt x="110" y="1363"/>
                        </a:lnTo>
                        <a:lnTo>
                          <a:pt x="99" y="1351"/>
                        </a:lnTo>
                        <a:lnTo>
                          <a:pt x="88" y="1340"/>
                        </a:lnTo>
                        <a:lnTo>
                          <a:pt x="76" y="1329"/>
                        </a:lnTo>
                        <a:lnTo>
                          <a:pt x="67" y="1317"/>
                        </a:lnTo>
                        <a:lnTo>
                          <a:pt x="59" y="1308"/>
                        </a:lnTo>
                        <a:lnTo>
                          <a:pt x="49" y="1298"/>
                        </a:lnTo>
                        <a:lnTo>
                          <a:pt x="42" y="1287"/>
                        </a:lnTo>
                        <a:lnTo>
                          <a:pt x="34" y="1277"/>
                        </a:lnTo>
                        <a:lnTo>
                          <a:pt x="30" y="1270"/>
                        </a:lnTo>
                        <a:lnTo>
                          <a:pt x="23" y="1260"/>
                        </a:lnTo>
                        <a:lnTo>
                          <a:pt x="21" y="1253"/>
                        </a:lnTo>
                        <a:lnTo>
                          <a:pt x="15" y="1247"/>
                        </a:lnTo>
                        <a:lnTo>
                          <a:pt x="13" y="1241"/>
                        </a:lnTo>
                        <a:lnTo>
                          <a:pt x="11" y="1234"/>
                        </a:lnTo>
                        <a:lnTo>
                          <a:pt x="10" y="1226"/>
                        </a:lnTo>
                        <a:lnTo>
                          <a:pt x="8" y="1218"/>
                        </a:lnTo>
                        <a:lnTo>
                          <a:pt x="6" y="1213"/>
                        </a:lnTo>
                        <a:lnTo>
                          <a:pt x="2" y="1199"/>
                        </a:lnTo>
                        <a:lnTo>
                          <a:pt x="2" y="1188"/>
                        </a:lnTo>
                        <a:lnTo>
                          <a:pt x="0" y="1175"/>
                        </a:lnTo>
                        <a:lnTo>
                          <a:pt x="0" y="1163"/>
                        </a:lnTo>
                        <a:lnTo>
                          <a:pt x="0" y="1150"/>
                        </a:lnTo>
                        <a:lnTo>
                          <a:pt x="2" y="1139"/>
                        </a:lnTo>
                        <a:lnTo>
                          <a:pt x="4" y="1125"/>
                        </a:lnTo>
                        <a:lnTo>
                          <a:pt x="6" y="1114"/>
                        </a:lnTo>
                        <a:lnTo>
                          <a:pt x="10" y="1102"/>
                        </a:lnTo>
                        <a:lnTo>
                          <a:pt x="13" y="1091"/>
                        </a:lnTo>
                        <a:lnTo>
                          <a:pt x="17" y="1080"/>
                        </a:lnTo>
                        <a:lnTo>
                          <a:pt x="23" y="1068"/>
                        </a:lnTo>
                        <a:lnTo>
                          <a:pt x="27" y="1059"/>
                        </a:lnTo>
                        <a:lnTo>
                          <a:pt x="34" y="1047"/>
                        </a:lnTo>
                        <a:lnTo>
                          <a:pt x="38" y="1036"/>
                        </a:lnTo>
                        <a:lnTo>
                          <a:pt x="46" y="1025"/>
                        </a:lnTo>
                        <a:lnTo>
                          <a:pt x="53" y="1015"/>
                        </a:lnTo>
                        <a:lnTo>
                          <a:pt x="61" y="1006"/>
                        </a:lnTo>
                        <a:lnTo>
                          <a:pt x="67" y="994"/>
                        </a:lnTo>
                        <a:lnTo>
                          <a:pt x="76" y="983"/>
                        </a:lnTo>
                        <a:lnTo>
                          <a:pt x="86" y="973"/>
                        </a:lnTo>
                        <a:lnTo>
                          <a:pt x="95" y="966"/>
                        </a:lnTo>
                        <a:lnTo>
                          <a:pt x="103" y="954"/>
                        </a:lnTo>
                        <a:lnTo>
                          <a:pt x="112" y="947"/>
                        </a:lnTo>
                        <a:lnTo>
                          <a:pt x="122" y="937"/>
                        </a:lnTo>
                        <a:lnTo>
                          <a:pt x="133" y="930"/>
                        </a:lnTo>
                        <a:lnTo>
                          <a:pt x="143" y="920"/>
                        </a:lnTo>
                        <a:lnTo>
                          <a:pt x="152" y="910"/>
                        </a:lnTo>
                        <a:lnTo>
                          <a:pt x="164" y="905"/>
                        </a:lnTo>
                        <a:lnTo>
                          <a:pt x="173" y="897"/>
                        </a:lnTo>
                        <a:lnTo>
                          <a:pt x="183" y="888"/>
                        </a:lnTo>
                        <a:lnTo>
                          <a:pt x="192" y="880"/>
                        </a:lnTo>
                        <a:lnTo>
                          <a:pt x="202" y="872"/>
                        </a:lnTo>
                        <a:lnTo>
                          <a:pt x="211" y="867"/>
                        </a:lnTo>
                        <a:lnTo>
                          <a:pt x="219" y="859"/>
                        </a:lnTo>
                        <a:lnTo>
                          <a:pt x="226" y="853"/>
                        </a:lnTo>
                        <a:lnTo>
                          <a:pt x="234" y="848"/>
                        </a:lnTo>
                        <a:lnTo>
                          <a:pt x="243" y="844"/>
                        </a:lnTo>
                        <a:lnTo>
                          <a:pt x="255" y="833"/>
                        </a:lnTo>
                        <a:lnTo>
                          <a:pt x="266" y="823"/>
                        </a:lnTo>
                        <a:lnTo>
                          <a:pt x="278" y="814"/>
                        </a:lnTo>
                        <a:lnTo>
                          <a:pt x="287" y="806"/>
                        </a:lnTo>
                        <a:lnTo>
                          <a:pt x="295" y="796"/>
                        </a:lnTo>
                        <a:lnTo>
                          <a:pt x="302" y="787"/>
                        </a:lnTo>
                        <a:lnTo>
                          <a:pt x="310" y="779"/>
                        </a:lnTo>
                        <a:lnTo>
                          <a:pt x="318" y="772"/>
                        </a:lnTo>
                        <a:lnTo>
                          <a:pt x="321" y="762"/>
                        </a:lnTo>
                        <a:lnTo>
                          <a:pt x="329" y="753"/>
                        </a:lnTo>
                        <a:lnTo>
                          <a:pt x="333" y="741"/>
                        </a:lnTo>
                        <a:lnTo>
                          <a:pt x="340" y="732"/>
                        </a:lnTo>
                        <a:lnTo>
                          <a:pt x="344" y="724"/>
                        </a:lnTo>
                        <a:lnTo>
                          <a:pt x="346" y="717"/>
                        </a:lnTo>
                        <a:lnTo>
                          <a:pt x="348" y="709"/>
                        </a:lnTo>
                        <a:lnTo>
                          <a:pt x="352" y="703"/>
                        </a:lnTo>
                        <a:lnTo>
                          <a:pt x="354" y="696"/>
                        </a:lnTo>
                        <a:lnTo>
                          <a:pt x="358" y="688"/>
                        </a:lnTo>
                        <a:lnTo>
                          <a:pt x="361" y="681"/>
                        </a:lnTo>
                        <a:lnTo>
                          <a:pt x="365" y="675"/>
                        </a:lnTo>
                        <a:lnTo>
                          <a:pt x="369" y="665"/>
                        </a:lnTo>
                        <a:lnTo>
                          <a:pt x="373" y="658"/>
                        </a:lnTo>
                        <a:lnTo>
                          <a:pt x="378" y="648"/>
                        </a:lnTo>
                        <a:lnTo>
                          <a:pt x="382" y="643"/>
                        </a:lnTo>
                        <a:lnTo>
                          <a:pt x="388" y="633"/>
                        </a:lnTo>
                        <a:lnTo>
                          <a:pt x="394" y="625"/>
                        </a:lnTo>
                        <a:lnTo>
                          <a:pt x="397" y="618"/>
                        </a:lnTo>
                        <a:lnTo>
                          <a:pt x="405" y="610"/>
                        </a:lnTo>
                        <a:lnTo>
                          <a:pt x="409" y="601"/>
                        </a:lnTo>
                        <a:lnTo>
                          <a:pt x="415" y="593"/>
                        </a:lnTo>
                        <a:lnTo>
                          <a:pt x="422" y="584"/>
                        </a:lnTo>
                        <a:lnTo>
                          <a:pt x="430" y="576"/>
                        </a:lnTo>
                        <a:lnTo>
                          <a:pt x="437" y="568"/>
                        </a:lnTo>
                        <a:lnTo>
                          <a:pt x="443" y="561"/>
                        </a:lnTo>
                        <a:lnTo>
                          <a:pt x="453" y="555"/>
                        </a:lnTo>
                        <a:lnTo>
                          <a:pt x="462" y="548"/>
                        </a:lnTo>
                        <a:lnTo>
                          <a:pt x="470" y="540"/>
                        </a:lnTo>
                        <a:lnTo>
                          <a:pt x="477" y="532"/>
                        </a:lnTo>
                        <a:lnTo>
                          <a:pt x="487" y="527"/>
                        </a:lnTo>
                        <a:lnTo>
                          <a:pt x="498" y="521"/>
                        </a:lnTo>
                        <a:lnTo>
                          <a:pt x="510" y="513"/>
                        </a:lnTo>
                        <a:lnTo>
                          <a:pt x="519" y="508"/>
                        </a:lnTo>
                        <a:lnTo>
                          <a:pt x="532" y="502"/>
                        </a:lnTo>
                        <a:lnTo>
                          <a:pt x="544" y="498"/>
                        </a:lnTo>
                        <a:lnTo>
                          <a:pt x="555" y="492"/>
                        </a:lnTo>
                        <a:lnTo>
                          <a:pt x="569" y="487"/>
                        </a:lnTo>
                        <a:lnTo>
                          <a:pt x="580" y="481"/>
                        </a:lnTo>
                        <a:lnTo>
                          <a:pt x="593" y="477"/>
                        </a:lnTo>
                        <a:lnTo>
                          <a:pt x="605" y="473"/>
                        </a:lnTo>
                        <a:lnTo>
                          <a:pt x="616" y="470"/>
                        </a:lnTo>
                        <a:lnTo>
                          <a:pt x="629" y="466"/>
                        </a:lnTo>
                        <a:lnTo>
                          <a:pt x="641" y="462"/>
                        </a:lnTo>
                        <a:lnTo>
                          <a:pt x="652" y="456"/>
                        </a:lnTo>
                        <a:lnTo>
                          <a:pt x="664" y="454"/>
                        </a:lnTo>
                        <a:lnTo>
                          <a:pt x="675" y="451"/>
                        </a:lnTo>
                        <a:lnTo>
                          <a:pt x="686" y="447"/>
                        </a:lnTo>
                        <a:lnTo>
                          <a:pt x="698" y="443"/>
                        </a:lnTo>
                        <a:lnTo>
                          <a:pt x="707" y="439"/>
                        </a:lnTo>
                        <a:lnTo>
                          <a:pt x="717" y="435"/>
                        </a:lnTo>
                        <a:lnTo>
                          <a:pt x="728" y="434"/>
                        </a:lnTo>
                        <a:lnTo>
                          <a:pt x="736" y="430"/>
                        </a:lnTo>
                        <a:lnTo>
                          <a:pt x="745" y="426"/>
                        </a:lnTo>
                        <a:lnTo>
                          <a:pt x="751" y="422"/>
                        </a:lnTo>
                        <a:lnTo>
                          <a:pt x="759" y="418"/>
                        </a:lnTo>
                        <a:lnTo>
                          <a:pt x="764" y="413"/>
                        </a:lnTo>
                        <a:lnTo>
                          <a:pt x="770" y="411"/>
                        </a:lnTo>
                        <a:lnTo>
                          <a:pt x="776" y="405"/>
                        </a:lnTo>
                        <a:lnTo>
                          <a:pt x="782" y="401"/>
                        </a:lnTo>
                        <a:lnTo>
                          <a:pt x="787" y="392"/>
                        </a:lnTo>
                        <a:lnTo>
                          <a:pt x="791" y="382"/>
                        </a:lnTo>
                        <a:lnTo>
                          <a:pt x="789" y="369"/>
                        </a:lnTo>
                        <a:lnTo>
                          <a:pt x="785" y="358"/>
                        </a:lnTo>
                        <a:lnTo>
                          <a:pt x="783" y="350"/>
                        </a:lnTo>
                        <a:lnTo>
                          <a:pt x="780" y="342"/>
                        </a:lnTo>
                        <a:lnTo>
                          <a:pt x="776" y="335"/>
                        </a:lnTo>
                        <a:lnTo>
                          <a:pt x="774" y="327"/>
                        </a:lnTo>
                        <a:lnTo>
                          <a:pt x="770" y="319"/>
                        </a:lnTo>
                        <a:lnTo>
                          <a:pt x="768" y="312"/>
                        </a:lnTo>
                        <a:lnTo>
                          <a:pt x="766" y="304"/>
                        </a:lnTo>
                        <a:lnTo>
                          <a:pt x="764" y="297"/>
                        </a:lnTo>
                        <a:lnTo>
                          <a:pt x="763" y="289"/>
                        </a:lnTo>
                        <a:lnTo>
                          <a:pt x="761" y="281"/>
                        </a:lnTo>
                        <a:lnTo>
                          <a:pt x="761" y="272"/>
                        </a:lnTo>
                        <a:lnTo>
                          <a:pt x="761" y="266"/>
                        </a:lnTo>
                        <a:lnTo>
                          <a:pt x="761" y="257"/>
                        </a:lnTo>
                        <a:lnTo>
                          <a:pt x="761" y="249"/>
                        </a:lnTo>
                        <a:lnTo>
                          <a:pt x="761" y="240"/>
                        </a:lnTo>
                        <a:lnTo>
                          <a:pt x="764" y="234"/>
                        </a:lnTo>
                        <a:lnTo>
                          <a:pt x="764" y="224"/>
                        </a:lnTo>
                        <a:lnTo>
                          <a:pt x="766" y="215"/>
                        </a:lnTo>
                        <a:lnTo>
                          <a:pt x="768" y="207"/>
                        </a:lnTo>
                        <a:lnTo>
                          <a:pt x="772" y="200"/>
                        </a:lnTo>
                        <a:lnTo>
                          <a:pt x="774" y="192"/>
                        </a:lnTo>
                        <a:lnTo>
                          <a:pt x="778" y="183"/>
                        </a:lnTo>
                        <a:lnTo>
                          <a:pt x="782" y="177"/>
                        </a:lnTo>
                        <a:lnTo>
                          <a:pt x="787" y="169"/>
                        </a:lnTo>
                        <a:lnTo>
                          <a:pt x="791" y="162"/>
                        </a:lnTo>
                        <a:lnTo>
                          <a:pt x="797" y="156"/>
                        </a:lnTo>
                        <a:lnTo>
                          <a:pt x="802" y="148"/>
                        </a:lnTo>
                        <a:lnTo>
                          <a:pt x="810" y="141"/>
                        </a:lnTo>
                        <a:lnTo>
                          <a:pt x="818" y="133"/>
                        </a:lnTo>
                        <a:lnTo>
                          <a:pt x="823" y="128"/>
                        </a:lnTo>
                        <a:lnTo>
                          <a:pt x="833" y="120"/>
                        </a:lnTo>
                        <a:lnTo>
                          <a:pt x="842" y="116"/>
                        </a:lnTo>
                        <a:lnTo>
                          <a:pt x="850" y="109"/>
                        </a:lnTo>
                        <a:lnTo>
                          <a:pt x="861" y="103"/>
                        </a:lnTo>
                        <a:lnTo>
                          <a:pt x="867" y="99"/>
                        </a:lnTo>
                        <a:lnTo>
                          <a:pt x="873" y="95"/>
                        </a:lnTo>
                        <a:lnTo>
                          <a:pt x="880" y="93"/>
                        </a:lnTo>
                        <a:lnTo>
                          <a:pt x="890" y="90"/>
                        </a:lnTo>
                        <a:lnTo>
                          <a:pt x="896" y="86"/>
                        </a:lnTo>
                        <a:lnTo>
                          <a:pt x="905" y="84"/>
                        </a:lnTo>
                        <a:lnTo>
                          <a:pt x="913" y="80"/>
                        </a:lnTo>
                        <a:lnTo>
                          <a:pt x="922" y="76"/>
                        </a:lnTo>
                        <a:lnTo>
                          <a:pt x="930" y="74"/>
                        </a:lnTo>
                        <a:lnTo>
                          <a:pt x="939" y="71"/>
                        </a:lnTo>
                        <a:lnTo>
                          <a:pt x="951" y="69"/>
                        </a:lnTo>
                        <a:lnTo>
                          <a:pt x="962" y="67"/>
                        </a:lnTo>
                        <a:lnTo>
                          <a:pt x="972" y="63"/>
                        </a:lnTo>
                        <a:lnTo>
                          <a:pt x="981" y="59"/>
                        </a:lnTo>
                        <a:lnTo>
                          <a:pt x="991" y="55"/>
                        </a:lnTo>
                        <a:lnTo>
                          <a:pt x="1002" y="53"/>
                        </a:lnTo>
                        <a:lnTo>
                          <a:pt x="1012" y="50"/>
                        </a:lnTo>
                        <a:lnTo>
                          <a:pt x="1025" y="48"/>
                        </a:lnTo>
                        <a:lnTo>
                          <a:pt x="1034" y="46"/>
                        </a:lnTo>
                        <a:lnTo>
                          <a:pt x="1046" y="42"/>
                        </a:lnTo>
                        <a:lnTo>
                          <a:pt x="1057" y="38"/>
                        </a:lnTo>
                        <a:lnTo>
                          <a:pt x="1069" y="36"/>
                        </a:lnTo>
                        <a:lnTo>
                          <a:pt x="1080" y="34"/>
                        </a:lnTo>
                        <a:lnTo>
                          <a:pt x="1093" y="33"/>
                        </a:lnTo>
                        <a:lnTo>
                          <a:pt x="1103" y="29"/>
                        </a:lnTo>
                        <a:lnTo>
                          <a:pt x="1114" y="27"/>
                        </a:lnTo>
                        <a:lnTo>
                          <a:pt x="1128" y="25"/>
                        </a:lnTo>
                        <a:lnTo>
                          <a:pt x="1141" y="23"/>
                        </a:lnTo>
                        <a:lnTo>
                          <a:pt x="1150" y="21"/>
                        </a:lnTo>
                        <a:lnTo>
                          <a:pt x="1162" y="19"/>
                        </a:lnTo>
                        <a:lnTo>
                          <a:pt x="1173" y="15"/>
                        </a:lnTo>
                        <a:lnTo>
                          <a:pt x="1185" y="14"/>
                        </a:lnTo>
                        <a:lnTo>
                          <a:pt x="1196" y="12"/>
                        </a:lnTo>
                        <a:lnTo>
                          <a:pt x="1208" y="12"/>
                        </a:lnTo>
                        <a:lnTo>
                          <a:pt x="1219" y="8"/>
                        </a:lnTo>
                        <a:lnTo>
                          <a:pt x="1230" y="8"/>
                        </a:lnTo>
                        <a:lnTo>
                          <a:pt x="1242" y="6"/>
                        </a:lnTo>
                        <a:lnTo>
                          <a:pt x="1251" y="4"/>
                        </a:lnTo>
                        <a:lnTo>
                          <a:pt x="1263" y="4"/>
                        </a:lnTo>
                        <a:lnTo>
                          <a:pt x="1272" y="4"/>
                        </a:lnTo>
                        <a:lnTo>
                          <a:pt x="1282" y="2"/>
                        </a:lnTo>
                        <a:lnTo>
                          <a:pt x="1293" y="0"/>
                        </a:lnTo>
                        <a:lnTo>
                          <a:pt x="1303" y="0"/>
                        </a:lnTo>
                        <a:lnTo>
                          <a:pt x="1312" y="0"/>
                        </a:lnTo>
                        <a:lnTo>
                          <a:pt x="1322" y="0"/>
                        </a:lnTo>
                        <a:lnTo>
                          <a:pt x="1329" y="0"/>
                        </a:lnTo>
                        <a:lnTo>
                          <a:pt x="1339" y="0"/>
                        </a:lnTo>
                        <a:lnTo>
                          <a:pt x="1348" y="0"/>
                        </a:lnTo>
                        <a:lnTo>
                          <a:pt x="1354" y="0"/>
                        </a:lnTo>
                        <a:lnTo>
                          <a:pt x="1363" y="0"/>
                        </a:lnTo>
                        <a:lnTo>
                          <a:pt x="1369" y="0"/>
                        </a:lnTo>
                        <a:lnTo>
                          <a:pt x="1379" y="2"/>
                        </a:lnTo>
                        <a:lnTo>
                          <a:pt x="1390" y="2"/>
                        </a:lnTo>
                        <a:lnTo>
                          <a:pt x="1401" y="6"/>
                        </a:lnTo>
                        <a:lnTo>
                          <a:pt x="1411" y="10"/>
                        </a:lnTo>
                        <a:lnTo>
                          <a:pt x="1419" y="14"/>
                        </a:lnTo>
                        <a:lnTo>
                          <a:pt x="1428" y="23"/>
                        </a:lnTo>
                        <a:lnTo>
                          <a:pt x="1438" y="33"/>
                        </a:lnTo>
                        <a:lnTo>
                          <a:pt x="1441" y="38"/>
                        </a:lnTo>
                        <a:lnTo>
                          <a:pt x="1445" y="46"/>
                        </a:lnTo>
                        <a:lnTo>
                          <a:pt x="1447" y="52"/>
                        </a:lnTo>
                        <a:lnTo>
                          <a:pt x="1451" y="59"/>
                        </a:lnTo>
                        <a:lnTo>
                          <a:pt x="1451" y="67"/>
                        </a:lnTo>
                        <a:lnTo>
                          <a:pt x="1453" y="74"/>
                        </a:lnTo>
                        <a:lnTo>
                          <a:pt x="1455" y="80"/>
                        </a:lnTo>
                        <a:lnTo>
                          <a:pt x="1455" y="90"/>
                        </a:lnTo>
                        <a:lnTo>
                          <a:pt x="1455" y="95"/>
                        </a:lnTo>
                        <a:lnTo>
                          <a:pt x="1455" y="105"/>
                        </a:lnTo>
                        <a:lnTo>
                          <a:pt x="1455" y="112"/>
                        </a:lnTo>
                        <a:lnTo>
                          <a:pt x="1455" y="122"/>
                        </a:lnTo>
                        <a:lnTo>
                          <a:pt x="1453" y="129"/>
                        </a:lnTo>
                        <a:lnTo>
                          <a:pt x="1451" y="137"/>
                        </a:lnTo>
                        <a:lnTo>
                          <a:pt x="1447" y="145"/>
                        </a:lnTo>
                        <a:lnTo>
                          <a:pt x="1447" y="152"/>
                        </a:lnTo>
                        <a:lnTo>
                          <a:pt x="1443" y="160"/>
                        </a:lnTo>
                        <a:lnTo>
                          <a:pt x="1440" y="167"/>
                        </a:lnTo>
                        <a:lnTo>
                          <a:pt x="1436" y="177"/>
                        </a:lnTo>
                        <a:lnTo>
                          <a:pt x="1434" y="185"/>
                        </a:lnTo>
                        <a:lnTo>
                          <a:pt x="1428" y="192"/>
                        </a:lnTo>
                        <a:lnTo>
                          <a:pt x="1422" y="200"/>
                        </a:lnTo>
                        <a:lnTo>
                          <a:pt x="1419" y="205"/>
                        </a:lnTo>
                        <a:lnTo>
                          <a:pt x="1413" y="213"/>
                        </a:lnTo>
                        <a:lnTo>
                          <a:pt x="1407" y="219"/>
                        </a:lnTo>
                        <a:lnTo>
                          <a:pt x="1401" y="226"/>
                        </a:lnTo>
                        <a:lnTo>
                          <a:pt x="1394" y="232"/>
                        </a:lnTo>
                        <a:lnTo>
                          <a:pt x="1388" y="238"/>
                        </a:lnTo>
                        <a:lnTo>
                          <a:pt x="1382" y="242"/>
                        </a:lnTo>
                        <a:lnTo>
                          <a:pt x="1375" y="247"/>
                        </a:lnTo>
                        <a:lnTo>
                          <a:pt x="1367" y="253"/>
                        </a:lnTo>
                        <a:lnTo>
                          <a:pt x="1362" y="261"/>
                        </a:lnTo>
                        <a:lnTo>
                          <a:pt x="1354" y="268"/>
                        </a:lnTo>
                        <a:lnTo>
                          <a:pt x="1348" y="276"/>
                        </a:lnTo>
                        <a:lnTo>
                          <a:pt x="1343" y="283"/>
                        </a:lnTo>
                        <a:lnTo>
                          <a:pt x="1339" y="291"/>
                        </a:lnTo>
                        <a:lnTo>
                          <a:pt x="1331" y="299"/>
                        </a:lnTo>
                        <a:lnTo>
                          <a:pt x="1327" y="306"/>
                        </a:lnTo>
                        <a:lnTo>
                          <a:pt x="1322" y="316"/>
                        </a:lnTo>
                        <a:lnTo>
                          <a:pt x="1318" y="323"/>
                        </a:lnTo>
                        <a:lnTo>
                          <a:pt x="1314" y="331"/>
                        </a:lnTo>
                        <a:lnTo>
                          <a:pt x="1310" y="340"/>
                        </a:lnTo>
                        <a:lnTo>
                          <a:pt x="1306" y="348"/>
                        </a:lnTo>
                        <a:lnTo>
                          <a:pt x="1304" y="358"/>
                        </a:lnTo>
                        <a:lnTo>
                          <a:pt x="1301" y="365"/>
                        </a:lnTo>
                        <a:lnTo>
                          <a:pt x="1299" y="373"/>
                        </a:lnTo>
                        <a:lnTo>
                          <a:pt x="1297" y="380"/>
                        </a:lnTo>
                        <a:lnTo>
                          <a:pt x="1297" y="388"/>
                        </a:lnTo>
                        <a:lnTo>
                          <a:pt x="1295" y="396"/>
                        </a:lnTo>
                        <a:lnTo>
                          <a:pt x="1295" y="403"/>
                        </a:lnTo>
                        <a:lnTo>
                          <a:pt x="1295" y="411"/>
                        </a:lnTo>
                        <a:lnTo>
                          <a:pt x="1297" y="416"/>
                        </a:lnTo>
                        <a:lnTo>
                          <a:pt x="1299" y="428"/>
                        </a:lnTo>
                        <a:lnTo>
                          <a:pt x="1304" y="437"/>
                        </a:lnTo>
                        <a:lnTo>
                          <a:pt x="1312" y="445"/>
                        </a:lnTo>
                        <a:lnTo>
                          <a:pt x="1325" y="451"/>
                        </a:lnTo>
                        <a:lnTo>
                          <a:pt x="1331" y="451"/>
                        </a:lnTo>
                        <a:lnTo>
                          <a:pt x="1341" y="454"/>
                        </a:lnTo>
                        <a:lnTo>
                          <a:pt x="1344" y="454"/>
                        </a:lnTo>
                        <a:lnTo>
                          <a:pt x="1350" y="456"/>
                        </a:lnTo>
                        <a:lnTo>
                          <a:pt x="1358" y="456"/>
                        </a:lnTo>
                        <a:lnTo>
                          <a:pt x="1365" y="460"/>
                        </a:lnTo>
                        <a:lnTo>
                          <a:pt x="1373" y="460"/>
                        </a:lnTo>
                        <a:lnTo>
                          <a:pt x="1379" y="464"/>
                        </a:lnTo>
                        <a:lnTo>
                          <a:pt x="1388" y="464"/>
                        </a:lnTo>
                        <a:lnTo>
                          <a:pt x="1398" y="468"/>
                        </a:lnTo>
                        <a:lnTo>
                          <a:pt x="1405" y="468"/>
                        </a:lnTo>
                        <a:lnTo>
                          <a:pt x="1415" y="470"/>
                        </a:lnTo>
                        <a:lnTo>
                          <a:pt x="1426" y="473"/>
                        </a:lnTo>
                        <a:lnTo>
                          <a:pt x="1436" y="477"/>
                        </a:lnTo>
                        <a:lnTo>
                          <a:pt x="1445" y="477"/>
                        </a:lnTo>
                        <a:lnTo>
                          <a:pt x="1457" y="479"/>
                        </a:lnTo>
                        <a:lnTo>
                          <a:pt x="1466" y="483"/>
                        </a:lnTo>
                        <a:lnTo>
                          <a:pt x="1479" y="487"/>
                        </a:lnTo>
                        <a:lnTo>
                          <a:pt x="1489" y="489"/>
                        </a:lnTo>
                        <a:lnTo>
                          <a:pt x="1502" y="491"/>
                        </a:lnTo>
                        <a:lnTo>
                          <a:pt x="1514" y="494"/>
                        </a:lnTo>
                        <a:lnTo>
                          <a:pt x="1527" y="498"/>
                        </a:lnTo>
                        <a:lnTo>
                          <a:pt x="1538" y="502"/>
                        </a:lnTo>
                        <a:lnTo>
                          <a:pt x="1552" y="504"/>
                        </a:lnTo>
                        <a:lnTo>
                          <a:pt x="1563" y="508"/>
                        </a:lnTo>
                        <a:lnTo>
                          <a:pt x="1576" y="511"/>
                        </a:lnTo>
                        <a:lnTo>
                          <a:pt x="1590" y="515"/>
                        </a:lnTo>
                        <a:lnTo>
                          <a:pt x="1601" y="519"/>
                        </a:lnTo>
                        <a:lnTo>
                          <a:pt x="1614" y="523"/>
                        </a:lnTo>
                        <a:lnTo>
                          <a:pt x="1630" y="527"/>
                        </a:lnTo>
                        <a:lnTo>
                          <a:pt x="1641" y="530"/>
                        </a:lnTo>
                        <a:lnTo>
                          <a:pt x="1654" y="534"/>
                        </a:lnTo>
                        <a:lnTo>
                          <a:pt x="1668" y="538"/>
                        </a:lnTo>
                        <a:lnTo>
                          <a:pt x="1681" y="542"/>
                        </a:lnTo>
                        <a:lnTo>
                          <a:pt x="1692" y="546"/>
                        </a:lnTo>
                        <a:lnTo>
                          <a:pt x="1706" y="551"/>
                        </a:lnTo>
                        <a:lnTo>
                          <a:pt x="1717" y="555"/>
                        </a:lnTo>
                        <a:lnTo>
                          <a:pt x="1730" y="561"/>
                        </a:lnTo>
                        <a:lnTo>
                          <a:pt x="1742" y="565"/>
                        </a:lnTo>
                        <a:lnTo>
                          <a:pt x="1755" y="570"/>
                        </a:lnTo>
                        <a:lnTo>
                          <a:pt x="1767" y="574"/>
                        </a:lnTo>
                        <a:lnTo>
                          <a:pt x="1780" y="580"/>
                        </a:lnTo>
                        <a:lnTo>
                          <a:pt x="1791" y="584"/>
                        </a:lnTo>
                        <a:lnTo>
                          <a:pt x="1803" y="589"/>
                        </a:lnTo>
                        <a:lnTo>
                          <a:pt x="1814" y="595"/>
                        </a:lnTo>
                        <a:lnTo>
                          <a:pt x="1827" y="603"/>
                        </a:lnTo>
                        <a:lnTo>
                          <a:pt x="1837" y="606"/>
                        </a:lnTo>
                        <a:lnTo>
                          <a:pt x="1846" y="612"/>
                        </a:lnTo>
                        <a:lnTo>
                          <a:pt x="1858" y="618"/>
                        </a:lnTo>
                        <a:lnTo>
                          <a:pt x="1869" y="624"/>
                        </a:lnTo>
                        <a:lnTo>
                          <a:pt x="1877" y="629"/>
                        </a:lnTo>
                        <a:lnTo>
                          <a:pt x="1886" y="635"/>
                        </a:lnTo>
                        <a:lnTo>
                          <a:pt x="1896" y="641"/>
                        </a:lnTo>
                        <a:lnTo>
                          <a:pt x="1905" y="648"/>
                        </a:lnTo>
                        <a:lnTo>
                          <a:pt x="1913" y="654"/>
                        </a:lnTo>
                        <a:lnTo>
                          <a:pt x="1921" y="660"/>
                        </a:lnTo>
                        <a:lnTo>
                          <a:pt x="1928" y="665"/>
                        </a:lnTo>
                        <a:lnTo>
                          <a:pt x="1934" y="673"/>
                        </a:lnTo>
                        <a:lnTo>
                          <a:pt x="1942" y="681"/>
                        </a:lnTo>
                        <a:lnTo>
                          <a:pt x="1947" y="688"/>
                        </a:lnTo>
                        <a:lnTo>
                          <a:pt x="1951" y="694"/>
                        </a:lnTo>
                        <a:lnTo>
                          <a:pt x="1957" y="701"/>
                        </a:lnTo>
                        <a:lnTo>
                          <a:pt x="1961" y="707"/>
                        </a:lnTo>
                        <a:lnTo>
                          <a:pt x="1964" y="715"/>
                        </a:lnTo>
                        <a:lnTo>
                          <a:pt x="1968" y="720"/>
                        </a:lnTo>
                        <a:lnTo>
                          <a:pt x="1972" y="728"/>
                        </a:lnTo>
                        <a:lnTo>
                          <a:pt x="1974" y="734"/>
                        </a:lnTo>
                        <a:lnTo>
                          <a:pt x="1978" y="741"/>
                        </a:lnTo>
                        <a:lnTo>
                          <a:pt x="1980" y="747"/>
                        </a:lnTo>
                        <a:lnTo>
                          <a:pt x="1983" y="755"/>
                        </a:lnTo>
                        <a:lnTo>
                          <a:pt x="1987" y="766"/>
                        </a:lnTo>
                        <a:lnTo>
                          <a:pt x="1991" y="779"/>
                        </a:lnTo>
                        <a:lnTo>
                          <a:pt x="1995" y="791"/>
                        </a:lnTo>
                        <a:lnTo>
                          <a:pt x="1999" y="804"/>
                        </a:lnTo>
                        <a:lnTo>
                          <a:pt x="2000" y="815"/>
                        </a:lnTo>
                        <a:lnTo>
                          <a:pt x="2002" y="829"/>
                        </a:lnTo>
                        <a:lnTo>
                          <a:pt x="2002" y="840"/>
                        </a:lnTo>
                        <a:lnTo>
                          <a:pt x="2002" y="853"/>
                        </a:lnTo>
                        <a:lnTo>
                          <a:pt x="2002" y="865"/>
                        </a:lnTo>
                        <a:lnTo>
                          <a:pt x="2002" y="878"/>
                        </a:lnTo>
                        <a:lnTo>
                          <a:pt x="2002" y="890"/>
                        </a:lnTo>
                        <a:lnTo>
                          <a:pt x="2002" y="903"/>
                        </a:lnTo>
                        <a:lnTo>
                          <a:pt x="2000" y="914"/>
                        </a:lnTo>
                        <a:lnTo>
                          <a:pt x="1997" y="928"/>
                        </a:lnTo>
                        <a:lnTo>
                          <a:pt x="1997" y="933"/>
                        </a:lnTo>
                        <a:lnTo>
                          <a:pt x="1995" y="939"/>
                        </a:lnTo>
                        <a:lnTo>
                          <a:pt x="1993" y="947"/>
                        </a:lnTo>
                        <a:lnTo>
                          <a:pt x="1993" y="954"/>
                        </a:lnTo>
                        <a:lnTo>
                          <a:pt x="1991" y="960"/>
                        </a:lnTo>
                        <a:lnTo>
                          <a:pt x="1991" y="966"/>
                        </a:lnTo>
                        <a:lnTo>
                          <a:pt x="1989" y="973"/>
                        </a:lnTo>
                        <a:lnTo>
                          <a:pt x="1987" y="979"/>
                        </a:lnTo>
                        <a:lnTo>
                          <a:pt x="1985" y="987"/>
                        </a:lnTo>
                        <a:lnTo>
                          <a:pt x="1985" y="994"/>
                        </a:lnTo>
                        <a:lnTo>
                          <a:pt x="1983" y="1002"/>
                        </a:lnTo>
                        <a:lnTo>
                          <a:pt x="1983" y="1007"/>
                        </a:lnTo>
                        <a:lnTo>
                          <a:pt x="1981" y="1015"/>
                        </a:lnTo>
                        <a:lnTo>
                          <a:pt x="1980" y="1023"/>
                        </a:lnTo>
                        <a:lnTo>
                          <a:pt x="1978" y="1030"/>
                        </a:lnTo>
                        <a:lnTo>
                          <a:pt x="1978" y="1036"/>
                        </a:lnTo>
                        <a:lnTo>
                          <a:pt x="1976" y="1044"/>
                        </a:lnTo>
                        <a:lnTo>
                          <a:pt x="1976" y="1051"/>
                        </a:lnTo>
                        <a:lnTo>
                          <a:pt x="1972" y="1061"/>
                        </a:lnTo>
                        <a:lnTo>
                          <a:pt x="1972" y="1070"/>
                        </a:lnTo>
                        <a:lnTo>
                          <a:pt x="1970" y="1078"/>
                        </a:lnTo>
                        <a:lnTo>
                          <a:pt x="1968" y="1085"/>
                        </a:lnTo>
                        <a:lnTo>
                          <a:pt x="1968" y="1093"/>
                        </a:lnTo>
                        <a:lnTo>
                          <a:pt x="1968" y="1102"/>
                        </a:lnTo>
                        <a:lnTo>
                          <a:pt x="1966" y="1110"/>
                        </a:lnTo>
                        <a:lnTo>
                          <a:pt x="1966" y="1120"/>
                        </a:lnTo>
                        <a:lnTo>
                          <a:pt x="1966" y="1127"/>
                        </a:lnTo>
                        <a:lnTo>
                          <a:pt x="1966" y="1139"/>
                        </a:lnTo>
                        <a:lnTo>
                          <a:pt x="1962" y="1146"/>
                        </a:lnTo>
                        <a:lnTo>
                          <a:pt x="1962" y="1156"/>
                        </a:lnTo>
                        <a:lnTo>
                          <a:pt x="1961" y="1165"/>
                        </a:lnTo>
                        <a:lnTo>
                          <a:pt x="1959" y="1175"/>
                        </a:lnTo>
                        <a:lnTo>
                          <a:pt x="1957" y="1184"/>
                        </a:lnTo>
                        <a:lnTo>
                          <a:pt x="1957" y="1194"/>
                        </a:lnTo>
                        <a:lnTo>
                          <a:pt x="1953" y="1203"/>
                        </a:lnTo>
                        <a:lnTo>
                          <a:pt x="1953" y="1215"/>
                        </a:lnTo>
                        <a:lnTo>
                          <a:pt x="1949" y="1224"/>
                        </a:lnTo>
                        <a:lnTo>
                          <a:pt x="1947" y="1234"/>
                        </a:lnTo>
                        <a:lnTo>
                          <a:pt x="1943" y="1243"/>
                        </a:lnTo>
                        <a:lnTo>
                          <a:pt x="1942" y="1253"/>
                        </a:lnTo>
                        <a:lnTo>
                          <a:pt x="1940" y="1262"/>
                        </a:lnTo>
                        <a:lnTo>
                          <a:pt x="1938" y="1273"/>
                        </a:lnTo>
                        <a:lnTo>
                          <a:pt x="1934" y="1285"/>
                        </a:lnTo>
                        <a:lnTo>
                          <a:pt x="1932" y="1294"/>
                        </a:lnTo>
                        <a:lnTo>
                          <a:pt x="1928" y="1304"/>
                        </a:lnTo>
                        <a:lnTo>
                          <a:pt x="1926" y="1315"/>
                        </a:lnTo>
                        <a:lnTo>
                          <a:pt x="1922" y="1325"/>
                        </a:lnTo>
                        <a:lnTo>
                          <a:pt x="1921" y="1336"/>
                        </a:lnTo>
                        <a:lnTo>
                          <a:pt x="1917" y="1346"/>
                        </a:lnTo>
                        <a:lnTo>
                          <a:pt x="1913" y="1355"/>
                        </a:lnTo>
                        <a:lnTo>
                          <a:pt x="1909" y="1365"/>
                        </a:lnTo>
                        <a:lnTo>
                          <a:pt x="1907" y="1376"/>
                        </a:lnTo>
                        <a:lnTo>
                          <a:pt x="1903" y="1386"/>
                        </a:lnTo>
                        <a:lnTo>
                          <a:pt x="1900" y="1395"/>
                        </a:lnTo>
                        <a:lnTo>
                          <a:pt x="1896" y="1405"/>
                        </a:lnTo>
                        <a:lnTo>
                          <a:pt x="1894" y="1414"/>
                        </a:lnTo>
                        <a:lnTo>
                          <a:pt x="1890" y="1424"/>
                        </a:lnTo>
                        <a:lnTo>
                          <a:pt x="1888" y="1433"/>
                        </a:lnTo>
                        <a:lnTo>
                          <a:pt x="1884" y="1443"/>
                        </a:lnTo>
                        <a:lnTo>
                          <a:pt x="1883" y="1454"/>
                        </a:lnTo>
                        <a:lnTo>
                          <a:pt x="1879" y="1462"/>
                        </a:lnTo>
                        <a:lnTo>
                          <a:pt x="1875" y="1471"/>
                        </a:lnTo>
                        <a:lnTo>
                          <a:pt x="1871" y="1479"/>
                        </a:lnTo>
                        <a:lnTo>
                          <a:pt x="1869" y="1488"/>
                        </a:lnTo>
                        <a:lnTo>
                          <a:pt x="1865" y="1496"/>
                        </a:lnTo>
                        <a:lnTo>
                          <a:pt x="1864" y="1505"/>
                        </a:lnTo>
                        <a:lnTo>
                          <a:pt x="1862" y="1513"/>
                        </a:lnTo>
                        <a:lnTo>
                          <a:pt x="1860" y="1522"/>
                        </a:lnTo>
                        <a:lnTo>
                          <a:pt x="1856" y="1530"/>
                        </a:lnTo>
                        <a:lnTo>
                          <a:pt x="1852" y="1538"/>
                        </a:lnTo>
                        <a:lnTo>
                          <a:pt x="1850" y="1545"/>
                        </a:lnTo>
                        <a:lnTo>
                          <a:pt x="1848" y="1553"/>
                        </a:lnTo>
                        <a:lnTo>
                          <a:pt x="1846" y="1560"/>
                        </a:lnTo>
                        <a:lnTo>
                          <a:pt x="1845" y="1568"/>
                        </a:lnTo>
                        <a:lnTo>
                          <a:pt x="1843" y="1574"/>
                        </a:lnTo>
                        <a:lnTo>
                          <a:pt x="1841" y="1581"/>
                        </a:lnTo>
                        <a:lnTo>
                          <a:pt x="1837" y="1593"/>
                        </a:lnTo>
                        <a:lnTo>
                          <a:pt x="1833" y="1604"/>
                        </a:lnTo>
                        <a:lnTo>
                          <a:pt x="1831" y="1614"/>
                        </a:lnTo>
                        <a:lnTo>
                          <a:pt x="1831" y="1625"/>
                        </a:lnTo>
                        <a:lnTo>
                          <a:pt x="1831" y="1631"/>
                        </a:lnTo>
                        <a:lnTo>
                          <a:pt x="1831" y="1638"/>
                        </a:lnTo>
                        <a:lnTo>
                          <a:pt x="1831" y="1644"/>
                        </a:lnTo>
                        <a:lnTo>
                          <a:pt x="1835" y="1650"/>
                        </a:lnTo>
                        <a:lnTo>
                          <a:pt x="1841" y="1655"/>
                        </a:lnTo>
                        <a:lnTo>
                          <a:pt x="1846" y="1663"/>
                        </a:lnTo>
                        <a:lnTo>
                          <a:pt x="1852" y="1669"/>
                        </a:lnTo>
                        <a:lnTo>
                          <a:pt x="1862" y="1674"/>
                        </a:lnTo>
                        <a:lnTo>
                          <a:pt x="1869" y="1678"/>
                        </a:lnTo>
                        <a:lnTo>
                          <a:pt x="1879" y="1682"/>
                        </a:lnTo>
                        <a:lnTo>
                          <a:pt x="1890" y="1684"/>
                        </a:lnTo>
                        <a:lnTo>
                          <a:pt x="1900" y="1688"/>
                        </a:lnTo>
                        <a:lnTo>
                          <a:pt x="1909" y="1688"/>
                        </a:lnTo>
                        <a:lnTo>
                          <a:pt x="1921" y="1688"/>
                        </a:lnTo>
                        <a:lnTo>
                          <a:pt x="1932" y="1684"/>
                        </a:lnTo>
                        <a:lnTo>
                          <a:pt x="1943" y="1682"/>
                        </a:lnTo>
                        <a:lnTo>
                          <a:pt x="1957" y="1676"/>
                        </a:lnTo>
                        <a:lnTo>
                          <a:pt x="1968" y="1669"/>
                        </a:lnTo>
                        <a:lnTo>
                          <a:pt x="1981" y="1659"/>
                        </a:lnTo>
                        <a:lnTo>
                          <a:pt x="1993" y="1650"/>
                        </a:lnTo>
                        <a:lnTo>
                          <a:pt x="1999" y="1642"/>
                        </a:lnTo>
                        <a:lnTo>
                          <a:pt x="2004" y="1635"/>
                        </a:lnTo>
                        <a:lnTo>
                          <a:pt x="2010" y="1627"/>
                        </a:lnTo>
                        <a:lnTo>
                          <a:pt x="2018" y="1619"/>
                        </a:lnTo>
                        <a:lnTo>
                          <a:pt x="2023" y="1610"/>
                        </a:lnTo>
                        <a:lnTo>
                          <a:pt x="2029" y="1600"/>
                        </a:lnTo>
                        <a:lnTo>
                          <a:pt x="2037" y="1591"/>
                        </a:lnTo>
                        <a:lnTo>
                          <a:pt x="2044" y="1581"/>
                        </a:lnTo>
                        <a:lnTo>
                          <a:pt x="2052" y="1572"/>
                        </a:lnTo>
                        <a:lnTo>
                          <a:pt x="2061" y="1560"/>
                        </a:lnTo>
                        <a:lnTo>
                          <a:pt x="2069" y="1549"/>
                        </a:lnTo>
                        <a:lnTo>
                          <a:pt x="2080" y="1540"/>
                        </a:lnTo>
                        <a:lnTo>
                          <a:pt x="2092" y="1530"/>
                        </a:lnTo>
                        <a:lnTo>
                          <a:pt x="2103" y="1519"/>
                        </a:lnTo>
                        <a:lnTo>
                          <a:pt x="2109" y="1513"/>
                        </a:lnTo>
                        <a:lnTo>
                          <a:pt x="2116" y="1507"/>
                        </a:lnTo>
                        <a:lnTo>
                          <a:pt x="2122" y="1501"/>
                        </a:lnTo>
                        <a:lnTo>
                          <a:pt x="2130" y="1498"/>
                        </a:lnTo>
                        <a:lnTo>
                          <a:pt x="2137" y="1492"/>
                        </a:lnTo>
                        <a:lnTo>
                          <a:pt x="2145" y="1486"/>
                        </a:lnTo>
                        <a:lnTo>
                          <a:pt x="2151" y="1481"/>
                        </a:lnTo>
                        <a:lnTo>
                          <a:pt x="2160" y="1477"/>
                        </a:lnTo>
                        <a:lnTo>
                          <a:pt x="2168" y="1471"/>
                        </a:lnTo>
                        <a:lnTo>
                          <a:pt x="2177" y="1465"/>
                        </a:lnTo>
                        <a:lnTo>
                          <a:pt x="2185" y="1462"/>
                        </a:lnTo>
                        <a:lnTo>
                          <a:pt x="2196" y="1458"/>
                        </a:lnTo>
                        <a:lnTo>
                          <a:pt x="2206" y="1452"/>
                        </a:lnTo>
                        <a:lnTo>
                          <a:pt x="2217" y="1446"/>
                        </a:lnTo>
                        <a:lnTo>
                          <a:pt x="2227" y="1443"/>
                        </a:lnTo>
                        <a:lnTo>
                          <a:pt x="2238" y="1439"/>
                        </a:lnTo>
                        <a:lnTo>
                          <a:pt x="2248" y="1435"/>
                        </a:lnTo>
                        <a:lnTo>
                          <a:pt x="2261" y="1431"/>
                        </a:lnTo>
                        <a:lnTo>
                          <a:pt x="2272" y="1427"/>
                        </a:lnTo>
                        <a:lnTo>
                          <a:pt x="2288" y="1424"/>
                        </a:lnTo>
                        <a:lnTo>
                          <a:pt x="2299" y="1420"/>
                        </a:lnTo>
                        <a:lnTo>
                          <a:pt x="2314" y="1416"/>
                        </a:lnTo>
                        <a:lnTo>
                          <a:pt x="2328" y="1412"/>
                        </a:lnTo>
                        <a:lnTo>
                          <a:pt x="2343" y="1410"/>
                        </a:lnTo>
                        <a:lnTo>
                          <a:pt x="2358" y="1406"/>
                        </a:lnTo>
                        <a:lnTo>
                          <a:pt x="2373" y="1403"/>
                        </a:lnTo>
                        <a:lnTo>
                          <a:pt x="2390" y="1401"/>
                        </a:lnTo>
                        <a:lnTo>
                          <a:pt x="2407" y="1399"/>
                        </a:lnTo>
                        <a:lnTo>
                          <a:pt x="2425" y="1395"/>
                        </a:lnTo>
                        <a:lnTo>
                          <a:pt x="2442" y="1395"/>
                        </a:lnTo>
                        <a:lnTo>
                          <a:pt x="2459" y="1391"/>
                        </a:lnTo>
                        <a:lnTo>
                          <a:pt x="2478" y="1391"/>
                        </a:lnTo>
                        <a:lnTo>
                          <a:pt x="2497" y="1389"/>
                        </a:lnTo>
                        <a:lnTo>
                          <a:pt x="2518" y="1389"/>
                        </a:lnTo>
                        <a:lnTo>
                          <a:pt x="2539" y="1389"/>
                        </a:lnTo>
                        <a:lnTo>
                          <a:pt x="2560" y="1389"/>
                        </a:lnTo>
                        <a:lnTo>
                          <a:pt x="2580" y="1389"/>
                        </a:lnTo>
                        <a:lnTo>
                          <a:pt x="2601" y="1389"/>
                        </a:lnTo>
                        <a:lnTo>
                          <a:pt x="2622" y="1389"/>
                        </a:lnTo>
                        <a:lnTo>
                          <a:pt x="2643" y="1389"/>
                        </a:lnTo>
                        <a:lnTo>
                          <a:pt x="2664" y="1389"/>
                        </a:lnTo>
                        <a:lnTo>
                          <a:pt x="2685" y="1391"/>
                        </a:lnTo>
                        <a:lnTo>
                          <a:pt x="2706" y="1393"/>
                        </a:lnTo>
                        <a:lnTo>
                          <a:pt x="2729" y="1397"/>
                        </a:lnTo>
                        <a:lnTo>
                          <a:pt x="2748" y="1399"/>
                        </a:lnTo>
                        <a:lnTo>
                          <a:pt x="2769" y="1401"/>
                        </a:lnTo>
                        <a:lnTo>
                          <a:pt x="2788" y="1405"/>
                        </a:lnTo>
                        <a:lnTo>
                          <a:pt x="2809" y="1408"/>
                        </a:lnTo>
                        <a:lnTo>
                          <a:pt x="2828" y="1410"/>
                        </a:lnTo>
                        <a:lnTo>
                          <a:pt x="2847" y="1414"/>
                        </a:lnTo>
                        <a:lnTo>
                          <a:pt x="2866" y="1420"/>
                        </a:lnTo>
                        <a:lnTo>
                          <a:pt x="2885" y="1425"/>
                        </a:lnTo>
                        <a:lnTo>
                          <a:pt x="2904" y="1429"/>
                        </a:lnTo>
                        <a:lnTo>
                          <a:pt x="2921" y="1433"/>
                        </a:lnTo>
                        <a:lnTo>
                          <a:pt x="2938" y="1439"/>
                        </a:lnTo>
                        <a:lnTo>
                          <a:pt x="2957" y="1444"/>
                        </a:lnTo>
                        <a:lnTo>
                          <a:pt x="2974" y="1450"/>
                        </a:lnTo>
                        <a:lnTo>
                          <a:pt x="2991" y="1456"/>
                        </a:lnTo>
                        <a:lnTo>
                          <a:pt x="3008" y="1462"/>
                        </a:lnTo>
                        <a:lnTo>
                          <a:pt x="3025" y="1469"/>
                        </a:lnTo>
                        <a:lnTo>
                          <a:pt x="3041" y="1475"/>
                        </a:lnTo>
                        <a:lnTo>
                          <a:pt x="3056" y="1482"/>
                        </a:lnTo>
                        <a:lnTo>
                          <a:pt x="3069" y="1490"/>
                        </a:lnTo>
                        <a:lnTo>
                          <a:pt x="3084" y="1496"/>
                        </a:lnTo>
                        <a:lnTo>
                          <a:pt x="3098" y="1503"/>
                        </a:lnTo>
                        <a:lnTo>
                          <a:pt x="3111" y="1511"/>
                        </a:lnTo>
                        <a:lnTo>
                          <a:pt x="3124" y="1519"/>
                        </a:lnTo>
                        <a:lnTo>
                          <a:pt x="3138" y="1528"/>
                        </a:lnTo>
                        <a:lnTo>
                          <a:pt x="3149" y="1534"/>
                        </a:lnTo>
                        <a:lnTo>
                          <a:pt x="3158" y="1541"/>
                        </a:lnTo>
                        <a:lnTo>
                          <a:pt x="3170" y="1549"/>
                        </a:lnTo>
                        <a:lnTo>
                          <a:pt x="3179" y="1559"/>
                        </a:lnTo>
                        <a:lnTo>
                          <a:pt x="3189" y="1566"/>
                        </a:lnTo>
                        <a:lnTo>
                          <a:pt x="3197" y="1574"/>
                        </a:lnTo>
                        <a:lnTo>
                          <a:pt x="3206" y="1583"/>
                        </a:lnTo>
                        <a:lnTo>
                          <a:pt x="3214" y="1593"/>
                        </a:lnTo>
                        <a:lnTo>
                          <a:pt x="3217" y="1600"/>
                        </a:lnTo>
                        <a:lnTo>
                          <a:pt x="3223" y="1610"/>
                        </a:lnTo>
                        <a:lnTo>
                          <a:pt x="3229" y="1617"/>
                        </a:lnTo>
                        <a:lnTo>
                          <a:pt x="3235" y="1627"/>
                        </a:lnTo>
                        <a:lnTo>
                          <a:pt x="3238" y="1635"/>
                        </a:lnTo>
                        <a:lnTo>
                          <a:pt x="3242" y="1644"/>
                        </a:lnTo>
                        <a:lnTo>
                          <a:pt x="3242" y="1654"/>
                        </a:lnTo>
                        <a:lnTo>
                          <a:pt x="3246" y="1663"/>
                        </a:lnTo>
                        <a:lnTo>
                          <a:pt x="3246" y="1669"/>
                        </a:lnTo>
                        <a:lnTo>
                          <a:pt x="3246" y="1678"/>
                        </a:lnTo>
                        <a:lnTo>
                          <a:pt x="3242" y="1688"/>
                        </a:lnTo>
                        <a:lnTo>
                          <a:pt x="3242" y="1697"/>
                        </a:lnTo>
                        <a:lnTo>
                          <a:pt x="3238" y="1703"/>
                        </a:lnTo>
                        <a:lnTo>
                          <a:pt x="3235" y="1712"/>
                        </a:lnTo>
                        <a:lnTo>
                          <a:pt x="3231" y="1722"/>
                        </a:lnTo>
                        <a:lnTo>
                          <a:pt x="3225" y="1731"/>
                        </a:lnTo>
                        <a:lnTo>
                          <a:pt x="3217" y="1739"/>
                        </a:lnTo>
                        <a:lnTo>
                          <a:pt x="3210" y="1747"/>
                        </a:lnTo>
                        <a:lnTo>
                          <a:pt x="3202" y="1756"/>
                        </a:lnTo>
                        <a:lnTo>
                          <a:pt x="3193" y="1766"/>
                        </a:lnTo>
                        <a:lnTo>
                          <a:pt x="3179" y="1773"/>
                        </a:lnTo>
                        <a:lnTo>
                          <a:pt x="3170" y="1783"/>
                        </a:lnTo>
                        <a:lnTo>
                          <a:pt x="3158" y="1788"/>
                        </a:lnTo>
                        <a:lnTo>
                          <a:pt x="3145" y="1798"/>
                        </a:lnTo>
                        <a:lnTo>
                          <a:pt x="3130" y="1806"/>
                        </a:lnTo>
                        <a:lnTo>
                          <a:pt x="3115" y="1813"/>
                        </a:lnTo>
                        <a:lnTo>
                          <a:pt x="3100" y="1819"/>
                        </a:lnTo>
                        <a:lnTo>
                          <a:pt x="3084" y="1826"/>
                        </a:lnTo>
                        <a:lnTo>
                          <a:pt x="3067" y="1832"/>
                        </a:lnTo>
                        <a:lnTo>
                          <a:pt x="3052" y="1838"/>
                        </a:lnTo>
                        <a:lnTo>
                          <a:pt x="3035" y="1845"/>
                        </a:lnTo>
                        <a:lnTo>
                          <a:pt x="3020" y="1851"/>
                        </a:lnTo>
                        <a:lnTo>
                          <a:pt x="3004" y="1857"/>
                        </a:lnTo>
                        <a:lnTo>
                          <a:pt x="2987" y="1861"/>
                        </a:lnTo>
                        <a:lnTo>
                          <a:pt x="2970" y="1866"/>
                        </a:lnTo>
                        <a:lnTo>
                          <a:pt x="2955" y="1872"/>
                        </a:lnTo>
                        <a:lnTo>
                          <a:pt x="2936" y="1876"/>
                        </a:lnTo>
                        <a:lnTo>
                          <a:pt x="2919" y="1880"/>
                        </a:lnTo>
                        <a:lnTo>
                          <a:pt x="2902" y="1885"/>
                        </a:lnTo>
                        <a:lnTo>
                          <a:pt x="2885" y="1889"/>
                        </a:lnTo>
                        <a:lnTo>
                          <a:pt x="2866" y="1893"/>
                        </a:lnTo>
                        <a:lnTo>
                          <a:pt x="2849" y="1895"/>
                        </a:lnTo>
                        <a:lnTo>
                          <a:pt x="2831" y="1899"/>
                        </a:lnTo>
                        <a:lnTo>
                          <a:pt x="2812" y="1902"/>
                        </a:lnTo>
                        <a:lnTo>
                          <a:pt x="2795" y="1904"/>
                        </a:lnTo>
                        <a:lnTo>
                          <a:pt x="2778" y="1908"/>
                        </a:lnTo>
                        <a:lnTo>
                          <a:pt x="2759" y="1910"/>
                        </a:lnTo>
                        <a:lnTo>
                          <a:pt x="2742" y="1914"/>
                        </a:lnTo>
                        <a:lnTo>
                          <a:pt x="2725" y="1914"/>
                        </a:lnTo>
                        <a:lnTo>
                          <a:pt x="2706" y="1918"/>
                        </a:lnTo>
                        <a:lnTo>
                          <a:pt x="2689" y="1920"/>
                        </a:lnTo>
                        <a:lnTo>
                          <a:pt x="2672" y="1921"/>
                        </a:lnTo>
                        <a:lnTo>
                          <a:pt x="2653" y="1923"/>
                        </a:lnTo>
                        <a:lnTo>
                          <a:pt x="2636" y="1923"/>
                        </a:lnTo>
                        <a:lnTo>
                          <a:pt x="2618" y="1925"/>
                        </a:lnTo>
                        <a:lnTo>
                          <a:pt x="2601" y="1927"/>
                        </a:lnTo>
                        <a:lnTo>
                          <a:pt x="2584" y="1927"/>
                        </a:lnTo>
                        <a:lnTo>
                          <a:pt x="2565" y="1927"/>
                        </a:lnTo>
                        <a:lnTo>
                          <a:pt x="2548" y="1927"/>
                        </a:lnTo>
                        <a:lnTo>
                          <a:pt x="2531" y="1929"/>
                        </a:lnTo>
                        <a:lnTo>
                          <a:pt x="2514" y="1929"/>
                        </a:lnTo>
                        <a:lnTo>
                          <a:pt x="2497" y="1929"/>
                        </a:lnTo>
                        <a:lnTo>
                          <a:pt x="2480" y="1929"/>
                        </a:lnTo>
                        <a:lnTo>
                          <a:pt x="2464" y="1929"/>
                        </a:lnTo>
                        <a:lnTo>
                          <a:pt x="2449" y="1929"/>
                        </a:lnTo>
                        <a:lnTo>
                          <a:pt x="2434" y="1929"/>
                        </a:lnTo>
                        <a:lnTo>
                          <a:pt x="2417" y="1929"/>
                        </a:lnTo>
                        <a:lnTo>
                          <a:pt x="2402" y="1929"/>
                        </a:lnTo>
                        <a:lnTo>
                          <a:pt x="2386" y="1927"/>
                        </a:lnTo>
                        <a:lnTo>
                          <a:pt x="2373" y="1927"/>
                        </a:lnTo>
                        <a:lnTo>
                          <a:pt x="2358" y="1927"/>
                        </a:lnTo>
                        <a:lnTo>
                          <a:pt x="2345" y="1927"/>
                        </a:lnTo>
                        <a:lnTo>
                          <a:pt x="2329" y="1927"/>
                        </a:lnTo>
                        <a:lnTo>
                          <a:pt x="2316" y="1925"/>
                        </a:lnTo>
                        <a:lnTo>
                          <a:pt x="2303" y="1923"/>
                        </a:lnTo>
                        <a:lnTo>
                          <a:pt x="2289" y="1923"/>
                        </a:lnTo>
                        <a:lnTo>
                          <a:pt x="2276" y="1921"/>
                        </a:lnTo>
                        <a:lnTo>
                          <a:pt x="2265" y="1920"/>
                        </a:lnTo>
                        <a:lnTo>
                          <a:pt x="2253" y="1920"/>
                        </a:lnTo>
                        <a:lnTo>
                          <a:pt x="2244" y="1920"/>
                        </a:lnTo>
                        <a:lnTo>
                          <a:pt x="2232" y="1918"/>
                        </a:lnTo>
                        <a:lnTo>
                          <a:pt x="2221" y="1918"/>
                        </a:lnTo>
                        <a:lnTo>
                          <a:pt x="2212" y="1914"/>
                        </a:lnTo>
                        <a:lnTo>
                          <a:pt x="2202" y="1914"/>
                        </a:lnTo>
                        <a:lnTo>
                          <a:pt x="2193" y="1914"/>
                        </a:lnTo>
                        <a:lnTo>
                          <a:pt x="2185" y="1912"/>
                        </a:lnTo>
                        <a:lnTo>
                          <a:pt x="2177" y="1910"/>
                        </a:lnTo>
                        <a:lnTo>
                          <a:pt x="2170" y="1910"/>
                        </a:lnTo>
                        <a:lnTo>
                          <a:pt x="2162" y="1908"/>
                        </a:lnTo>
                        <a:lnTo>
                          <a:pt x="2154" y="1908"/>
                        </a:lnTo>
                        <a:lnTo>
                          <a:pt x="2147" y="1904"/>
                        </a:lnTo>
                        <a:lnTo>
                          <a:pt x="2141" y="1904"/>
                        </a:lnTo>
                        <a:lnTo>
                          <a:pt x="2135" y="1902"/>
                        </a:lnTo>
                        <a:lnTo>
                          <a:pt x="2128" y="1901"/>
                        </a:lnTo>
                        <a:lnTo>
                          <a:pt x="2122" y="1899"/>
                        </a:lnTo>
                        <a:lnTo>
                          <a:pt x="2116" y="1899"/>
                        </a:lnTo>
                        <a:lnTo>
                          <a:pt x="2105" y="1895"/>
                        </a:lnTo>
                        <a:lnTo>
                          <a:pt x="2094" y="1893"/>
                        </a:lnTo>
                        <a:lnTo>
                          <a:pt x="2084" y="1889"/>
                        </a:lnTo>
                        <a:lnTo>
                          <a:pt x="2075" y="1885"/>
                        </a:lnTo>
                        <a:lnTo>
                          <a:pt x="2067" y="1883"/>
                        </a:lnTo>
                        <a:lnTo>
                          <a:pt x="2058" y="1880"/>
                        </a:lnTo>
                        <a:lnTo>
                          <a:pt x="2050" y="1876"/>
                        </a:lnTo>
                        <a:lnTo>
                          <a:pt x="2044" y="1874"/>
                        </a:lnTo>
                        <a:lnTo>
                          <a:pt x="2037" y="1870"/>
                        </a:lnTo>
                        <a:lnTo>
                          <a:pt x="2031" y="1866"/>
                        </a:lnTo>
                        <a:lnTo>
                          <a:pt x="2025" y="1863"/>
                        </a:lnTo>
                        <a:lnTo>
                          <a:pt x="2019" y="1861"/>
                        </a:lnTo>
                        <a:lnTo>
                          <a:pt x="2010" y="1853"/>
                        </a:lnTo>
                        <a:lnTo>
                          <a:pt x="2000" y="1845"/>
                        </a:lnTo>
                        <a:lnTo>
                          <a:pt x="1991" y="1840"/>
                        </a:lnTo>
                        <a:lnTo>
                          <a:pt x="1983" y="1836"/>
                        </a:lnTo>
                        <a:lnTo>
                          <a:pt x="1974" y="1828"/>
                        </a:lnTo>
                        <a:lnTo>
                          <a:pt x="1966" y="1825"/>
                        </a:lnTo>
                        <a:lnTo>
                          <a:pt x="1957" y="1819"/>
                        </a:lnTo>
                        <a:lnTo>
                          <a:pt x="1947" y="1817"/>
                        </a:lnTo>
                        <a:lnTo>
                          <a:pt x="1936" y="1813"/>
                        </a:lnTo>
                        <a:lnTo>
                          <a:pt x="1924" y="1807"/>
                        </a:lnTo>
                        <a:lnTo>
                          <a:pt x="1913" y="1802"/>
                        </a:lnTo>
                        <a:lnTo>
                          <a:pt x="1900" y="1794"/>
                        </a:lnTo>
                        <a:lnTo>
                          <a:pt x="1894" y="1792"/>
                        </a:lnTo>
                        <a:lnTo>
                          <a:pt x="1886" y="1788"/>
                        </a:lnTo>
                        <a:lnTo>
                          <a:pt x="1881" y="1785"/>
                        </a:lnTo>
                        <a:lnTo>
                          <a:pt x="1875" y="1781"/>
                        </a:lnTo>
                        <a:lnTo>
                          <a:pt x="1862" y="1773"/>
                        </a:lnTo>
                        <a:lnTo>
                          <a:pt x="1850" y="1769"/>
                        </a:lnTo>
                        <a:lnTo>
                          <a:pt x="1837" y="1764"/>
                        </a:lnTo>
                        <a:lnTo>
                          <a:pt x="1826" y="1760"/>
                        </a:lnTo>
                        <a:lnTo>
                          <a:pt x="1814" y="1756"/>
                        </a:lnTo>
                        <a:lnTo>
                          <a:pt x="1806" y="1756"/>
                        </a:lnTo>
                        <a:lnTo>
                          <a:pt x="1797" y="1754"/>
                        </a:lnTo>
                        <a:lnTo>
                          <a:pt x="1789" y="1758"/>
                        </a:lnTo>
                        <a:lnTo>
                          <a:pt x="1784" y="1764"/>
                        </a:lnTo>
                        <a:lnTo>
                          <a:pt x="1780" y="1771"/>
                        </a:lnTo>
                        <a:lnTo>
                          <a:pt x="1774" y="1779"/>
                        </a:lnTo>
                        <a:lnTo>
                          <a:pt x="1770" y="1788"/>
                        </a:lnTo>
                        <a:lnTo>
                          <a:pt x="1763" y="1798"/>
                        </a:lnTo>
                        <a:lnTo>
                          <a:pt x="1757" y="1807"/>
                        </a:lnTo>
                        <a:lnTo>
                          <a:pt x="1749" y="1817"/>
                        </a:lnTo>
                        <a:lnTo>
                          <a:pt x="1740" y="1826"/>
                        </a:lnTo>
                        <a:lnTo>
                          <a:pt x="1730" y="1836"/>
                        </a:lnTo>
                        <a:lnTo>
                          <a:pt x="1721" y="1847"/>
                        </a:lnTo>
                        <a:lnTo>
                          <a:pt x="1708" y="1855"/>
                        </a:lnTo>
                        <a:lnTo>
                          <a:pt x="1696" y="1864"/>
                        </a:lnTo>
                        <a:lnTo>
                          <a:pt x="1691" y="1868"/>
                        </a:lnTo>
                        <a:lnTo>
                          <a:pt x="1683" y="1874"/>
                        </a:lnTo>
                        <a:lnTo>
                          <a:pt x="1677" y="1878"/>
                        </a:lnTo>
                        <a:lnTo>
                          <a:pt x="1671" y="1883"/>
                        </a:lnTo>
                        <a:lnTo>
                          <a:pt x="1664" y="1885"/>
                        </a:lnTo>
                        <a:lnTo>
                          <a:pt x="1656" y="1889"/>
                        </a:lnTo>
                        <a:lnTo>
                          <a:pt x="1649" y="1893"/>
                        </a:lnTo>
                        <a:lnTo>
                          <a:pt x="1643" y="1899"/>
                        </a:lnTo>
                        <a:lnTo>
                          <a:pt x="1633" y="1901"/>
                        </a:lnTo>
                        <a:lnTo>
                          <a:pt x="1626" y="1904"/>
                        </a:lnTo>
                        <a:lnTo>
                          <a:pt x="1620" y="1908"/>
                        </a:lnTo>
                        <a:lnTo>
                          <a:pt x="1613" y="1910"/>
                        </a:lnTo>
                        <a:lnTo>
                          <a:pt x="1601" y="1912"/>
                        </a:lnTo>
                        <a:lnTo>
                          <a:pt x="1592" y="1916"/>
                        </a:lnTo>
                        <a:lnTo>
                          <a:pt x="1584" y="1918"/>
                        </a:lnTo>
                        <a:lnTo>
                          <a:pt x="1576" y="1920"/>
                        </a:lnTo>
                        <a:lnTo>
                          <a:pt x="1571" y="1920"/>
                        </a:lnTo>
                        <a:lnTo>
                          <a:pt x="1563" y="1923"/>
                        </a:lnTo>
                        <a:lnTo>
                          <a:pt x="1554" y="1923"/>
                        </a:lnTo>
                        <a:lnTo>
                          <a:pt x="1546" y="1927"/>
                        </a:lnTo>
                        <a:lnTo>
                          <a:pt x="1536" y="1929"/>
                        </a:lnTo>
                        <a:lnTo>
                          <a:pt x="1529" y="1933"/>
                        </a:lnTo>
                        <a:lnTo>
                          <a:pt x="1517" y="1935"/>
                        </a:lnTo>
                        <a:lnTo>
                          <a:pt x="1508" y="1937"/>
                        </a:lnTo>
                        <a:lnTo>
                          <a:pt x="1498" y="1939"/>
                        </a:lnTo>
                        <a:lnTo>
                          <a:pt x="1489" y="1942"/>
                        </a:lnTo>
                        <a:lnTo>
                          <a:pt x="1478" y="1946"/>
                        </a:lnTo>
                        <a:lnTo>
                          <a:pt x="1466" y="1948"/>
                        </a:lnTo>
                        <a:lnTo>
                          <a:pt x="1455" y="1950"/>
                        </a:lnTo>
                        <a:lnTo>
                          <a:pt x="1445" y="1954"/>
                        </a:lnTo>
                        <a:lnTo>
                          <a:pt x="1432" y="1956"/>
                        </a:lnTo>
                        <a:lnTo>
                          <a:pt x="1420" y="1958"/>
                        </a:lnTo>
                        <a:lnTo>
                          <a:pt x="1409" y="1961"/>
                        </a:lnTo>
                        <a:lnTo>
                          <a:pt x="1398" y="1965"/>
                        </a:lnTo>
                        <a:lnTo>
                          <a:pt x="1384" y="1967"/>
                        </a:lnTo>
                        <a:lnTo>
                          <a:pt x="1373" y="1971"/>
                        </a:lnTo>
                        <a:lnTo>
                          <a:pt x="1362" y="1973"/>
                        </a:lnTo>
                        <a:lnTo>
                          <a:pt x="1350" y="1977"/>
                        </a:lnTo>
                        <a:lnTo>
                          <a:pt x="1337" y="1978"/>
                        </a:lnTo>
                        <a:lnTo>
                          <a:pt x="1325" y="1982"/>
                        </a:lnTo>
                        <a:lnTo>
                          <a:pt x="1312" y="1986"/>
                        </a:lnTo>
                        <a:lnTo>
                          <a:pt x="1303" y="1990"/>
                        </a:lnTo>
                        <a:lnTo>
                          <a:pt x="1289" y="1992"/>
                        </a:lnTo>
                        <a:lnTo>
                          <a:pt x="1278" y="1994"/>
                        </a:lnTo>
                        <a:lnTo>
                          <a:pt x="1265" y="1996"/>
                        </a:lnTo>
                        <a:lnTo>
                          <a:pt x="1253" y="1999"/>
                        </a:lnTo>
                        <a:lnTo>
                          <a:pt x="1242" y="2003"/>
                        </a:lnTo>
                        <a:lnTo>
                          <a:pt x="1230" y="2005"/>
                        </a:lnTo>
                        <a:lnTo>
                          <a:pt x="1219" y="2007"/>
                        </a:lnTo>
                        <a:lnTo>
                          <a:pt x="1209" y="2011"/>
                        </a:lnTo>
                        <a:lnTo>
                          <a:pt x="1196" y="2013"/>
                        </a:lnTo>
                        <a:lnTo>
                          <a:pt x="1187" y="2015"/>
                        </a:lnTo>
                        <a:lnTo>
                          <a:pt x="1175" y="2016"/>
                        </a:lnTo>
                        <a:lnTo>
                          <a:pt x="1166" y="2020"/>
                        </a:lnTo>
                        <a:lnTo>
                          <a:pt x="1156" y="2020"/>
                        </a:lnTo>
                        <a:lnTo>
                          <a:pt x="1147" y="2024"/>
                        </a:lnTo>
                        <a:lnTo>
                          <a:pt x="1137" y="2026"/>
                        </a:lnTo>
                        <a:lnTo>
                          <a:pt x="1131" y="2030"/>
                        </a:lnTo>
                        <a:lnTo>
                          <a:pt x="1122" y="2030"/>
                        </a:lnTo>
                        <a:lnTo>
                          <a:pt x="1112" y="2034"/>
                        </a:lnTo>
                        <a:lnTo>
                          <a:pt x="1105" y="2034"/>
                        </a:lnTo>
                        <a:lnTo>
                          <a:pt x="1099" y="2037"/>
                        </a:lnTo>
                        <a:lnTo>
                          <a:pt x="1092" y="2037"/>
                        </a:lnTo>
                        <a:lnTo>
                          <a:pt x="1084" y="2039"/>
                        </a:lnTo>
                        <a:lnTo>
                          <a:pt x="1078" y="2039"/>
                        </a:lnTo>
                        <a:lnTo>
                          <a:pt x="1074" y="2043"/>
                        </a:lnTo>
                        <a:lnTo>
                          <a:pt x="1067" y="2043"/>
                        </a:lnTo>
                        <a:lnTo>
                          <a:pt x="1061" y="2047"/>
                        </a:lnTo>
                        <a:lnTo>
                          <a:pt x="1055" y="2047"/>
                        </a:lnTo>
                        <a:lnTo>
                          <a:pt x="1055" y="2049"/>
                        </a:lnTo>
                        <a:lnTo>
                          <a:pt x="1055" y="20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8" name="Freeform 63"/>
                  <p:cNvSpPr>
                    <a:spLocks/>
                  </p:cNvSpPr>
                  <p:nvPr/>
                </p:nvSpPr>
                <p:spPr bwMode="auto">
                  <a:xfrm>
                    <a:off x="3891201" y="2883509"/>
                    <a:ext cx="555413" cy="227086"/>
                  </a:xfrm>
                  <a:custGeom>
                    <a:avLst/>
                    <a:gdLst/>
                    <a:ahLst/>
                    <a:cxnLst>
                      <a:cxn ang="0">
                        <a:pos x="19" y="196"/>
                      </a:cxn>
                      <a:cxn ang="0">
                        <a:pos x="51" y="158"/>
                      </a:cxn>
                      <a:cxn ang="0">
                        <a:pos x="87" y="125"/>
                      </a:cxn>
                      <a:cxn ang="0">
                        <a:pos x="135" y="95"/>
                      </a:cxn>
                      <a:cxn ang="0">
                        <a:pos x="169" y="80"/>
                      </a:cxn>
                      <a:cxn ang="0">
                        <a:pos x="207" y="67"/>
                      </a:cxn>
                      <a:cxn ang="0">
                        <a:pos x="251" y="55"/>
                      </a:cxn>
                      <a:cxn ang="0">
                        <a:pos x="298" y="44"/>
                      </a:cxn>
                      <a:cxn ang="0">
                        <a:pos x="348" y="32"/>
                      </a:cxn>
                      <a:cxn ang="0">
                        <a:pos x="399" y="23"/>
                      </a:cxn>
                      <a:cxn ang="0">
                        <a:pos x="454" y="13"/>
                      </a:cxn>
                      <a:cxn ang="0">
                        <a:pos x="511" y="8"/>
                      </a:cxn>
                      <a:cxn ang="0">
                        <a:pos x="568" y="2"/>
                      </a:cxn>
                      <a:cxn ang="0">
                        <a:pos x="627" y="0"/>
                      </a:cxn>
                      <a:cxn ang="0">
                        <a:pos x="684" y="0"/>
                      </a:cxn>
                      <a:cxn ang="0">
                        <a:pos x="741" y="2"/>
                      </a:cxn>
                      <a:cxn ang="0">
                        <a:pos x="800" y="9"/>
                      </a:cxn>
                      <a:cxn ang="0">
                        <a:pos x="857" y="21"/>
                      </a:cxn>
                      <a:cxn ang="0">
                        <a:pos x="914" y="38"/>
                      </a:cxn>
                      <a:cxn ang="0">
                        <a:pos x="968" y="59"/>
                      </a:cxn>
                      <a:cxn ang="0">
                        <a:pos x="1015" y="80"/>
                      </a:cxn>
                      <a:cxn ang="0">
                        <a:pos x="1057" y="101"/>
                      </a:cxn>
                      <a:cxn ang="0">
                        <a:pos x="1093" y="124"/>
                      </a:cxn>
                      <a:cxn ang="0">
                        <a:pos x="1141" y="162"/>
                      </a:cxn>
                      <a:cxn ang="0">
                        <a:pos x="1167" y="200"/>
                      </a:cxn>
                      <a:cxn ang="0">
                        <a:pos x="1171" y="236"/>
                      </a:cxn>
                      <a:cxn ang="0">
                        <a:pos x="1158" y="274"/>
                      </a:cxn>
                      <a:cxn ang="0">
                        <a:pos x="1125" y="315"/>
                      </a:cxn>
                      <a:cxn ang="0">
                        <a:pos x="1085" y="353"/>
                      </a:cxn>
                      <a:cxn ang="0">
                        <a:pos x="1038" y="390"/>
                      </a:cxn>
                      <a:cxn ang="0">
                        <a:pos x="981" y="422"/>
                      </a:cxn>
                      <a:cxn ang="0">
                        <a:pos x="945" y="433"/>
                      </a:cxn>
                      <a:cxn ang="0">
                        <a:pos x="905" y="447"/>
                      </a:cxn>
                      <a:cxn ang="0">
                        <a:pos x="859" y="456"/>
                      </a:cxn>
                      <a:cxn ang="0">
                        <a:pos x="810" y="466"/>
                      </a:cxn>
                      <a:cxn ang="0">
                        <a:pos x="753" y="471"/>
                      </a:cxn>
                      <a:cxn ang="0">
                        <a:pos x="690" y="477"/>
                      </a:cxn>
                      <a:cxn ang="0">
                        <a:pos x="621" y="479"/>
                      </a:cxn>
                      <a:cxn ang="0">
                        <a:pos x="555" y="481"/>
                      </a:cxn>
                      <a:cxn ang="0">
                        <a:pos x="490" y="479"/>
                      </a:cxn>
                      <a:cxn ang="0">
                        <a:pos x="428" y="475"/>
                      </a:cxn>
                      <a:cxn ang="0">
                        <a:pos x="370" y="473"/>
                      </a:cxn>
                      <a:cxn ang="0">
                        <a:pos x="317" y="469"/>
                      </a:cxn>
                      <a:cxn ang="0">
                        <a:pos x="266" y="464"/>
                      </a:cxn>
                      <a:cxn ang="0">
                        <a:pos x="220" y="456"/>
                      </a:cxn>
                      <a:cxn ang="0">
                        <a:pos x="180" y="450"/>
                      </a:cxn>
                      <a:cxn ang="0">
                        <a:pos x="146" y="447"/>
                      </a:cxn>
                      <a:cxn ang="0">
                        <a:pos x="93" y="433"/>
                      </a:cxn>
                      <a:cxn ang="0">
                        <a:pos x="57" y="418"/>
                      </a:cxn>
                      <a:cxn ang="0">
                        <a:pos x="22" y="388"/>
                      </a:cxn>
                      <a:cxn ang="0">
                        <a:pos x="22" y="367"/>
                      </a:cxn>
                      <a:cxn ang="0">
                        <a:pos x="66" y="384"/>
                      </a:cxn>
                      <a:cxn ang="0">
                        <a:pos x="127" y="395"/>
                      </a:cxn>
                      <a:cxn ang="0">
                        <a:pos x="184" y="390"/>
                      </a:cxn>
                      <a:cxn ang="0">
                        <a:pos x="230" y="361"/>
                      </a:cxn>
                      <a:cxn ang="0">
                        <a:pos x="239" y="310"/>
                      </a:cxn>
                      <a:cxn ang="0">
                        <a:pos x="226" y="258"/>
                      </a:cxn>
                      <a:cxn ang="0">
                        <a:pos x="197" y="234"/>
                      </a:cxn>
                      <a:cxn ang="0">
                        <a:pos x="163" y="239"/>
                      </a:cxn>
                      <a:cxn ang="0">
                        <a:pos x="114" y="255"/>
                      </a:cxn>
                      <a:cxn ang="0">
                        <a:pos x="53" y="262"/>
                      </a:cxn>
                      <a:cxn ang="0">
                        <a:pos x="19" y="253"/>
                      </a:cxn>
                      <a:cxn ang="0">
                        <a:pos x="3" y="228"/>
                      </a:cxn>
                    </a:cxnLst>
                    <a:rect l="0" t="0" r="r" b="b"/>
                    <a:pathLst>
                      <a:path w="1173" h="481">
                        <a:moveTo>
                          <a:pt x="9" y="215"/>
                        </a:moveTo>
                        <a:lnTo>
                          <a:pt x="9" y="213"/>
                        </a:lnTo>
                        <a:lnTo>
                          <a:pt x="11" y="209"/>
                        </a:lnTo>
                        <a:lnTo>
                          <a:pt x="15" y="203"/>
                        </a:lnTo>
                        <a:lnTo>
                          <a:pt x="19" y="196"/>
                        </a:lnTo>
                        <a:lnTo>
                          <a:pt x="24" y="186"/>
                        </a:lnTo>
                        <a:lnTo>
                          <a:pt x="34" y="177"/>
                        </a:lnTo>
                        <a:lnTo>
                          <a:pt x="38" y="169"/>
                        </a:lnTo>
                        <a:lnTo>
                          <a:pt x="43" y="165"/>
                        </a:lnTo>
                        <a:lnTo>
                          <a:pt x="51" y="158"/>
                        </a:lnTo>
                        <a:lnTo>
                          <a:pt x="57" y="152"/>
                        </a:lnTo>
                        <a:lnTo>
                          <a:pt x="62" y="146"/>
                        </a:lnTo>
                        <a:lnTo>
                          <a:pt x="70" y="139"/>
                        </a:lnTo>
                        <a:lnTo>
                          <a:pt x="78" y="131"/>
                        </a:lnTo>
                        <a:lnTo>
                          <a:pt x="87" y="125"/>
                        </a:lnTo>
                        <a:lnTo>
                          <a:pt x="97" y="118"/>
                        </a:lnTo>
                        <a:lnTo>
                          <a:pt x="106" y="112"/>
                        </a:lnTo>
                        <a:lnTo>
                          <a:pt x="118" y="105"/>
                        </a:lnTo>
                        <a:lnTo>
                          <a:pt x="131" y="99"/>
                        </a:lnTo>
                        <a:lnTo>
                          <a:pt x="135" y="95"/>
                        </a:lnTo>
                        <a:lnTo>
                          <a:pt x="142" y="93"/>
                        </a:lnTo>
                        <a:lnTo>
                          <a:pt x="148" y="89"/>
                        </a:lnTo>
                        <a:lnTo>
                          <a:pt x="156" y="86"/>
                        </a:lnTo>
                        <a:lnTo>
                          <a:pt x="161" y="84"/>
                        </a:lnTo>
                        <a:lnTo>
                          <a:pt x="169" y="80"/>
                        </a:lnTo>
                        <a:lnTo>
                          <a:pt x="176" y="78"/>
                        </a:lnTo>
                        <a:lnTo>
                          <a:pt x="184" y="76"/>
                        </a:lnTo>
                        <a:lnTo>
                          <a:pt x="192" y="72"/>
                        </a:lnTo>
                        <a:lnTo>
                          <a:pt x="197" y="68"/>
                        </a:lnTo>
                        <a:lnTo>
                          <a:pt x="207" y="67"/>
                        </a:lnTo>
                        <a:lnTo>
                          <a:pt x="216" y="63"/>
                        </a:lnTo>
                        <a:lnTo>
                          <a:pt x="222" y="61"/>
                        </a:lnTo>
                        <a:lnTo>
                          <a:pt x="232" y="59"/>
                        </a:lnTo>
                        <a:lnTo>
                          <a:pt x="241" y="57"/>
                        </a:lnTo>
                        <a:lnTo>
                          <a:pt x="251" y="55"/>
                        </a:lnTo>
                        <a:lnTo>
                          <a:pt x="260" y="51"/>
                        </a:lnTo>
                        <a:lnTo>
                          <a:pt x="270" y="51"/>
                        </a:lnTo>
                        <a:lnTo>
                          <a:pt x="277" y="47"/>
                        </a:lnTo>
                        <a:lnTo>
                          <a:pt x="289" y="46"/>
                        </a:lnTo>
                        <a:lnTo>
                          <a:pt x="298" y="44"/>
                        </a:lnTo>
                        <a:lnTo>
                          <a:pt x="308" y="42"/>
                        </a:lnTo>
                        <a:lnTo>
                          <a:pt x="317" y="38"/>
                        </a:lnTo>
                        <a:lnTo>
                          <a:pt x="327" y="38"/>
                        </a:lnTo>
                        <a:lnTo>
                          <a:pt x="336" y="34"/>
                        </a:lnTo>
                        <a:lnTo>
                          <a:pt x="348" y="32"/>
                        </a:lnTo>
                        <a:lnTo>
                          <a:pt x="357" y="28"/>
                        </a:lnTo>
                        <a:lnTo>
                          <a:pt x="367" y="28"/>
                        </a:lnTo>
                        <a:lnTo>
                          <a:pt x="378" y="27"/>
                        </a:lnTo>
                        <a:lnTo>
                          <a:pt x="389" y="25"/>
                        </a:lnTo>
                        <a:lnTo>
                          <a:pt x="399" y="23"/>
                        </a:lnTo>
                        <a:lnTo>
                          <a:pt x="410" y="21"/>
                        </a:lnTo>
                        <a:lnTo>
                          <a:pt x="422" y="19"/>
                        </a:lnTo>
                        <a:lnTo>
                          <a:pt x="433" y="17"/>
                        </a:lnTo>
                        <a:lnTo>
                          <a:pt x="443" y="15"/>
                        </a:lnTo>
                        <a:lnTo>
                          <a:pt x="454" y="13"/>
                        </a:lnTo>
                        <a:lnTo>
                          <a:pt x="464" y="11"/>
                        </a:lnTo>
                        <a:lnTo>
                          <a:pt x="477" y="9"/>
                        </a:lnTo>
                        <a:lnTo>
                          <a:pt x="488" y="8"/>
                        </a:lnTo>
                        <a:lnTo>
                          <a:pt x="500" y="8"/>
                        </a:lnTo>
                        <a:lnTo>
                          <a:pt x="511" y="8"/>
                        </a:lnTo>
                        <a:lnTo>
                          <a:pt x="521" y="6"/>
                        </a:lnTo>
                        <a:lnTo>
                          <a:pt x="534" y="4"/>
                        </a:lnTo>
                        <a:lnTo>
                          <a:pt x="545" y="4"/>
                        </a:lnTo>
                        <a:lnTo>
                          <a:pt x="555" y="4"/>
                        </a:lnTo>
                        <a:lnTo>
                          <a:pt x="568" y="2"/>
                        </a:lnTo>
                        <a:lnTo>
                          <a:pt x="580" y="2"/>
                        </a:lnTo>
                        <a:lnTo>
                          <a:pt x="593" y="2"/>
                        </a:lnTo>
                        <a:lnTo>
                          <a:pt x="602" y="0"/>
                        </a:lnTo>
                        <a:lnTo>
                          <a:pt x="616" y="0"/>
                        </a:lnTo>
                        <a:lnTo>
                          <a:pt x="627" y="0"/>
                        </a:lnTo>
                        <a:lnTo>
                          <a:pt x="639" y="0"/>
                        </a:lnTo>
                        <a:lnTo>
                          <a:pt x="650" y="0"/>
                        </a:lnTo>
                        <a:lnTo>
                          <a:pt x="661" y="0"/>
                        </a:lnTo>
                        <a:lnTo>
                          <a:pt x="673" y="0"/>
                        </a:lnTo>
                        <a:lnTo>
                          <a:pt x="684" y="0"/>
                        </a:lnTo>
                        <a:lnTo>
                          <a:pt x="696" y="0"/>
                        </a:lnTo>
                        <a:lnTo>
                          <a:pt x="707" y="0"/>
                        </a:lnTo>
                        <a:lnTo>
                          <a:pt x="718" y="0"/>
                        </a:lnTo>
                        <a:lnTo>
                          <a:pt x="732" y="2"/>
                        </a:lnTo>
                        <a:lnTo>
                          <a:pt x="741" y="2"/>
                        </a:lnTo>
                        <a:lnTo>
                          <a:pt x="755" y="4"/>
                        </a:lnTo>
                        <a:lnTo>
                          <a:pt x="766" y="4"/>
                        </a:lnTo>
                        <a:lnTo>
                          <a:pt x="777" y="8"/>
                        </a:lnTo>
                        <a:lnTo>
                          <a:pt x="789" y="8"/>
                        </a:lnTo>
                        <a:lnTo>
                          <a:pt x="800" y="9"/>
                        </a:lnTo>
                        <a:lnTo>
                          <a:pt x="812" y="9"/>
                        </a:lnTo>
                        <a:lnTo>
                          <a:pt x="823" y="13"/>
                        </a:lnTo>
                        <a:lnTo>
                          <a:pt x="834" y="15"/>
                        </a:lnTo>
                        <a:lnTo>
                          <a:pt x="846" y="17"/>
                        </a:lnTo>
                        <a:lnTo>
                          <a:pt x="857" y="21"/>
                        </a:lnTo>
                        <a:lnTo>
                          <a:pt x="869" y="25"/>
                        </a:lnTo>
                        <a:lnTo>
                          <a:pt x="880" y="27"/>
                        </a:lnTo>
                        <a:lnTo>
                          <a:pt x="891" y="30"/>
                        </a:lnTo>
                        <a:lnTo>
                          <a:pt x="903" y="34"/>
                        </a:lnTo>
                        <a:lnTo>
                          <a:pt x="914" y="38"/>
                        </a:lnTo>
                        <a:lnTo>
                          <a:pt x="926" y="42"/>
                        </a:lnTo>
                        <a:lnTo>
                          <a:pt x="935" y="46"/>
                        </a:lnTo>
                        <a:lnTo>
                          <a:pt x="947" y="49"/>
                        </a:lnTo>
                        <a:lnTo>
                          <a:pt x="958" y="55"/>
                        </a:lnTo>
                        <a:lnTo>
                          <a:pt x="968" y="59"/>
                        </a:lnTo>
                        <a:lnTo>
                          <a:pt x="979" y="63"/>
                        </a:lnTo>
                        <a:lnTo>
                          <a:pt x="988" y="67"/>
                        </a:lnTo>
                        <a:lnTo>
                          <a:pt x="998" y="72"/>
                        </a:lnTo>
                        <a:lnTo>
                          <a:pt x="1006" y="76"/>
                        </a:lnTo>
                        <a:lnTo>
                          <a:pt x="1015" y="80"/>
                        </a:lnTo>
                        <a:lnTo>
                          <a:pt x="1025" y="86"/>
                        </a:lnTo>
                        <a:lnTo>
                          <a:pt x="1034" y="89"/>
                        </a:lnTo>
                        <a:lnTo>
                          <a:pt x="1042" y="93"/>
                        </a:lnTo>
                        <a:lnTo>
                          <a:pt x="1049" y="97"/>
                        </a:lnTo>
                        <a:lnTo>
                          <a:pt x="1057" y="101"/>
                        </a:lnTo>
                        <a:lnTo>
                          <a:pt x="1065" y="106"/>
                        </a:lnTo>
                        <a:lnTo>
                          <a:pt x="1070" y="110"/>
                        </a:lnTo>
                        <a:lnTo>
                          <a:pt x="1078" y="114"/>
                        </a:lnTo>
                        <a:lnTo>
                          <a:pt x="1085" y="118"/>
                        </a:lnTo>
                        <a:lnTo>
                          <a:pt x="1093" y="124"/>
                        </a:lnTo>
                        <a:lnTo>
                          <a:pt x="1103" y="129"/>
                        </a:lnTo>
                        <a:lnTo>
                          <a:pt x="1114" y="139"/>
                        </a:lnTo>
                        <a:lnTo>
                          <a:pt x="1123" y="146"/>
                        </a:lnTo>
                        <a:lnTo>
                          <a:pt x="1133" y="154"/>
                        </a:lnTo>
                        <a:lnTo>
                          <a:pt x="1141" y="162"/>
                        </a:lnTo>
                        <a:lnTo>
                          <a:pt x="1148" y="169"/>
                        </a:lnTo>
                        <a:lnTo>
                          <a:pt x="1154" y="177"/>
                        </a:lnTo>
                        <a:lnTo>
                          <a:pt x="1161" y="184"/>
                        </a:lnTo>
                        <a:lnTo>
                          <a:pt x="1163" y="192"/>
                        </a:lnTo>
                        <a:lnTo>
                          <a:pt x="1167" y="200"/>
                        </a:lnTo>
                        <a:lnTo>
                          <a:pt x="1169" y="205"/>
                        </a:lnTo>
                        <a:lnTo>
                          <a:pt x="1171" y="215"/>
                        </a:lnTo>
                        <a:lnTo>
                          <a:pt x="1171" y="220"/>
                        </a:lnTo>
                        <a:lnTo>
                          <a:pt x="1173" y="228"/>
                        </a:lnTo>
                        <a:lnTo>
                          <a:pt x="1171" y="236"/>
                        </a:lnTo>
                        <a:lnTo>
                          <a:pt x="1171" y="243"/>
                        </a:lnTo>
                        <a:lnTo>
                          <a:pt x="1167" y="251"/>
                        </a:lnTo>
                        <a:lnTo>
                          <a:pt x="1163" y="258"/>
                        </a:lnTo>
                        <a:lnTo>
                          <a:pt x="1161" y="266"/>
                        </a:lnTo>
                        <a:lnTo>
                          <a:pt x="1158" y="274"/>
                        </a:lnTo>
                        <a:lnTo>
                          <a:pt x="1152" y="281"/>
                        </a:lnTo>
                        <a:lnTo>
                          <a:pt x="1144" y="291"/>
                        </a:lnTo>
                        <a:lnTo>
                          <a:pt x="1139" y="298"/>
                        </a:lnTo>
                        <a:lnTo>
                          <a:pt x="1133" y="308"/>
                        </a:lnTo>
                        <a:lnTo>
                          <a:pt x="1125" y="315"/>
                        </a:lnTo>
                        <a:lnTo>
                          <a:pt x="1118" y="323"/>
                        </a:lnTo>
                        <a:lnTo>
                          <a:pt x="1110" y="331"/>
                        </a:lnTo>
                        <a:lnTo>
                          <a:pt x="1103" y="338"/>
                        </a:lnTo>
                        <a:lnTo>
                          <a:pt x="1093" y="346"/>
                        </a:lnTo>
                        <a:lnTo>
                          <a:pt x="1085" y="353"/>
                        </a:lnTo>
                        <a:lnTo>
                          <a:pt x="1076" y="361"/>
                        </a:lnTo>
                        <a:lnTo>
                          <a:pt x="1068" y="369"/>
                        </a:lnTo>
                        <a:lnTo>
                          <a:pt x="1057" y="374"/>
                        </a:lnTo>
                        <a:lnTo>
                          <a:pt x="1047" y="382"/>
                        </a:lnTo>
                        <a:lnTo>
                          <a:pt x="1038" y="390"/>
                        </a:lnTo>
                        <a:lnTo>
                          <a:pt x="1028" y="397"/>
                        </a:lnTo>
                        <a:lnTo>
                          <a:pt x="1017" y="403"/>
                        </a:lnTo>
                        <a:lnTo>
                          <a:pt x="1004" y="409"/>
                        </a:lnTo>
                        <a:lnTo>
                          <a:pt x="992" y="414"/>
                        </a:lnTo>
                        <a:lnTo>
                          <a:pt x="981" y="422"/>
                        </a:lnTo>
                        <a:lnTo>
                          <a:pt x="973" y="424"/>
                        </a:lnTo>
                        <a:lnTo>
                          <a:pt x="966" y="426"/>
                        </a:lnTo>
                        <a:lnTo>
                          <a:pt x="960" y="429"/>
                        </a:lnTo>
                        <a:lnTo>
                          <a:pt x="952" y="431"/>
                        </a:lnTo>
                        <a:lnTo>
                          <a:pt x="945" y="433"/>
                        </a:lnTo>
                        <a:lnTo>
                          <a:pt x="937" y="435"/>
                        </a:lnTo>
                        <a:lnTo>
                          <a:pt x="930" y="439"/>
                        </a:lnTo>
                        <a:lnTo>
                          <a:pt x="922" y="441"/>
                        </a:lnTo>
                        <a:lnTo>
                          <a:pt x="912" y="443"/>
                        </a:lnTo>
                        <a:lnTo>
                          <a:pt x="905" y="447"/>
                        </a:lnTo>
                        <a:lnTo>
                          <a:pt x="895" y="447"/>
                        </a:lnTo>
                        <a:lnTo>
                          <a:pt x="888" y="450"/>
                        </a:lnTo>
                        <a:lnTo>
                          <a:pt x="878" y="452"/>
                        </a:lnTo>
                        <a:lnTo>
                          <a:pt x="869" y="454"/>
                        </a:lnTo>
                        <a:lnTo>
                          <a:pt x="859" y="456"/>
                        </a:lnTo>
                        <a:lnTo>
                          <a:pt x="852" y="460"/>
                        </a:lnTo>
                        <a:lnTo>
                          <a:pt x="842" y="460"/>
                        </a:lnTo>
                        <a:lnTo>
                          <a:pt x="831" y="462"/>
                        </a:lnTo>
                        <a:lnTo>
                          <a:pt x="819" y="464"/>
                        </a:lnTo>
                        <a:lnTo>
                          <a:pt x="810" y="466"/>
                        </a:lnTo>
                        <a:lnTo>
                          <a:pt x="798" y="466"/>
                        </a:lnTo>
                        <a:lnTo>
                          <a:pt x="787" y="467"/>
                        </a:lnTo>
                        <a:lnTo>
                          <a:pt x="775" y="469"/>
                        </a:lnTo>
                        <a:lnTo>
                          <a:pt x="766" y="471"/>
                        </a:lnTo>
                        <a:lnTo>
                          <a:pt x="753" y="471"/>
                        </a:lnTo>
                        <a:lnTo>
                          <a:pt x="741" y="473"/>
                        </a:lnTo>
                        <a:lnTo>
                          <a:pt x="728" y="473"/>
                        </a:lnTo>
                        <a:lnTo>
                          <a:pt x="717" y="475"/>
                        </a:lnTo>
                        <a:lnTo>
                          <a:pt x="703" y="475"/>
                        </a:lnTo>
                        <a:lnTo>
                          <a:pt x="690" y="477"/>
                        </a:lnTo>
                        <a:lnTo>
                          <a:pt x="679" y="479"/>
                        </a:lnTo>
                        <a:lnTo>
                          <a:pt x="665" y="479"/>
                        </a:lnTo>
                        <a:lnTo>
                          <a:pt x="650" y="479"/>
                        </a:lnTo>
                        <a:lnTo>
                          <a:pt x="637" y="479"/>
                        </a:lnTo>
                        <a:lnTo>
                          <a:pt x="621" y="479"/>
                        </a:lnTo>
                        <a:lnTo>
                          <a:pt x="608" y="479"/>
                        </a:lnTo>
                        <a:lnTo>
                          <a:pt x="593" y="479"/>
                        </a:lnTo>
                        <a:lnTo>
                          <a:pt x="582" y="479"/>
                        </a:lnTo>
                        <a:lnTo>
                          <a:pt x="568" y="479"/>
                        </a:lnTo>
                        <a:lnTo>
                          <a:pt x="555" y="481"/>
                        </a:lnTo>
                        <a:lnTo>
                          <a:pt x="540" y="479"/>
                        </a:lnTo>
                        <a:lnTo>
                          <a:pt x="528" y="479"/>
                        </a:lnTo>
                        <a:lnTo>
                          <a:pt x="515" y="479"/>
                        </a:lnTo>
                        <a:lnTo>
                          <a:pt x="502" y="479"/>
                        </a:lnTo>
                        <a:lnTo>
                          <a:pt x="490" y="479"/>
                        </a:lnTo>
                        <a:lnTo>
                          <a:pt x="477" y="479"/>
                        </a:lnTo>
                        <a:lnTo>
                          <a:pt x="464" y="479"/>
                        </a:lnTo>
                        <a:lnTo>
                          <a:pt x="452" y="479"/>
                        </a:lnTo>
                        <a:lnTo>
                          <a:pt x="439" y="477"/>
                        </a:lnTo>
                        <a:lnTo>
                          <a:pt x="428" y="475"/>
                        </a:lnTo>
                        <a:lnTo>
                          <a:pt x="414" y="475"/>
                        </a:lnTo>
                        <a:lnTo>
                          <a:pt x="405" y="475"/>
                        </a:lnTo>
                        <a:lnTo>
                          <a:pt x="393" y="473"/>
                        </a:lnTo>
                        <a:lnTo>
                          <a:pt x="380" y="473"/>
                        </a:lnTo>
                        <a:lnTo>
                          <a:pt x="370" y="473"/>
                        </a:lnTo>
                        <a:lnTo>
                          <a:pt x="359" y="473"/>
                        </a:lnTo>
                        <a:lnTo>
                          <a:pt x="348" y="471"/>
                        </a:lnTo>
                        <a:lnTo>
                          <a:pt x="336" y="469"/>
                        </a:lnTo>
                        <a:lnTo>
                          <a:pt x="327" y="469"/>
                        </a:lnTo>
                        <a:lnTo>
                          <a:pt x="317" y="469"/>
                        </a:lnTo>
                        <a:lnTo>
                          <a:pt x="306" y="467"/>
                        </a:lnTo>
                        <a:lnTo>
                          <a:pt x="294" y="466"/>
                        </a:lnTo>
                        <a:lnTo>
                          <a:pt x="285" y="466"/>
                        </a:lnTo>
                        <a:lnTo>
                          <a:pt x="277" y="466"/>
                        </a:lnTo>
                        <a:lnTo>
                          <a:pt x="266" y="464"/>
                        </a:lnTo>
                        <a:lnTo>
                          <a:pt x="256" y="462"/>
                        </a:lnTo>
                        <a:lnTo>
                          <a:pt x="249" y="460"/>
                        </a:lnTo>
                        <a:lnTo>
                          <a:pt x="239" y="460"/>
                        </a:lnTo>
                        <a:lnTo>
                          <a:pt x="230" y="458"/>
                        </a:lnTo>
                        <a:lnTo>
                          <a:pt x="220" y="456"/>
                        </a:lnTo>
                        <a:lnTo>
                          <a:pt x="211" y="456"/>
                        </a:lnTo>
                        <a:lnTo>
                          <a:pt x="203" y="456"/>
                        </a:lnTo>
                        <a:lnTo>
                          <a:pt x="196" y="454"/>
                        </a:lnTo>
                        <a:lnTo>
                          <a:pt x="188" y="452"/>
                        </a:lnTo>
                        <a:lnTo>
                          <a:pt x="180" y="450"/>
                        </a:lnTo>
                        <a:lnTo>
                          <a:pt x="173" y="450"/>
                        </a:lnTo>
                        <a:lnTo>
                          <a:pt x="165" y="448"/>
                        </a:lnTo>
                        <a:lnTo>
                          <a:pt x="157" y="447"/>
                        </a:lnTo>
                        <a:lnTo>
                          <a:pt x="152" y="447"/>
                        </a:lnTo>
                        <a:lnTo>
                          <a:pt x="146" y="447"/>
                        </a:lnTo>
                        <a:lnTo>
                          <a:pt x="133" y="443"/>
                        </a:lnTo>
                        <a:lnTo>
                          <a:pt x="123" y="441"/>
                        </a:lnTo>
                        <a:lnTo>
                          <a:pt x="110" y="439"/>
                        </a:lnTo>
                        <a:lnTo>
                          <a:pt x="102" y="437"/>
                        </a:lnTo>
                        <a:lnTo>
                          <a:pt x="93" y="433"/>
                        </a:lnTo>
                        <a:lnTo>
                          <a:pt x="87" y="431"/>
                        </a:lnTo>
                        <a:lnTo>
                          <a:pt x="80" y="429"/>
                        </a:lnTo>
                        <a:lnTo>
                          <a:pt x="76" y="429"/>
                        </a:lnTo>
                        <a:lnTo>
                          <a:pt x="66" y="422"/>
                        </a:lnTo>
                        <a:lnTo>
                          <a:pt x="57" y="418"/>
                        </a:lnTo>
                        <a:lnTo>
                          <a:pt x="47" y="412"/>
                        </a:lnTo>
                        <a:lnTo>
                          <a:pt x="41" y="407"/>
                        </a:lnTo>
                        <a:lnTo>
                          <a:pt x="34" y="399"/>
                        </a:lnTo>
                        <a:lnTo>
                          <a:pt x="28" y="393"/>
                        </a:lnTo>
                        <a:lnTo>
                          <a:pt x="22" y="388"/>
                        </a:lnTo>
                        <a:lnTo>
                          <a:pt x="19" y="382"/>
                        </a:lnTo>
                        <a:lnTo>
                          <a:pt x="15" y="372"/>
                        </a:lnTo>
                        <a:lnTo>
                          <a:pt x="15" y="367"/>
                        </a:lnTo>
                        <a:lnTo>
                          <a:pt x="19" y="365"/>
                        </a:lnTo>
                        <a:lnTo>
                          <a:pt x="22" y="367"/>
                        </a:lnTo>
                        <a:lnTo>
                          <a:pt x="30" y="369"/>
                        </a:lnTo>
                        <a:lnTo>
                          <a:pt x="38" y="372"/>
                        </a:lnTo>
                        <a:lnTo>
                          <a:pt x="45" y="376"/>
                        </a:lnTo>
                        <a:lnTo>
                          <a:pt x="57" y="380"/>
                        </a:lnTo>
                        <a:lnTo>
                          <a:pt x="66" y="384"/>
                        </a:lnTo>
                        <a:lnTo>
                          <a:pt x="78" y="388"/>
                        </a:lnTo>
                        <a:lnTo>
                          <a:pt x="89" y="390"/>
                        </a:lnTo>
                        <a:lnTo>
                          <a:pt x="102" y="391"/>
                        </a:lnTo>
                        <a:lnTo>
                          <a:pt x="114" y="393"/>
                        </a:lnTo>
                        <a:lnTo>
                          <a:pt x="127" y="395"/>
                        </a:lnTo>
                        <a:lnTo>
                          <a:pt x="138" y="395"/>
                        </a:lnTo>
                        <a:lnTo>
                          <a:pt x="150" y="395"/>
                        </a:lnTo>
                        <a:lnTo>
                          <a:pt x="161" y="393"/>
                        </a:lnTo>
                        <a:lnTo>
                          <a:pt x="175" y="393"/>
                        </a:lnTo>
                        <a:lnTo>
                          <a:pt x="184" y="390"/>
                        </a:lnTo>
                        <a:lnTo>
                          <a:pt x="196" y="386"/>
                        </a:lnTo>
                        <a:lnTo>
                          <a:pt x="205" y="382"/>
                        </a:lnTo>
                        <a:lnTo>
                          <a:pt x="216" y="376"/>
                        </a:lnTo>
                        <a:lnTo>
                          <a:pt x="222" y="369"/>
                        </a:lnTo>
                        <a:lnTo>
                          <a:pt x="230" y="361"/>
                        </a:lnTo>
                        <a:lnTo>
                          <a:pt x="232" y="352"/>
                        </a:lnTo>
                        <a:lnTo>
                          <a:pt x="237" y="342"/>
                        </a:lnTo>
                        <a:lnTo>
                          <a:pt x="239" y="331"/>
                        </a:lnTo>
                        <a:lnTo>
                          <a:pt x="239" y="321"/>
                        </a:lnTo>
                        <a:lnTo>
                          <a:pt x="239" y="310"/>
                        </a:lnTo>
                        <a:lnTo>
                          <a:pt x="239" y="300"/>
                        </a:lnTo>
                        <a:lnTo>
                          <a:pt x="235" y="289"/>
                        </a:lnTo>
                        <a:lnTo>
                          <a:pt x="232" y="277"/>
                        </a:lnTo>
                        <a:lnTo>
                          <a:pt x="230" y="268"/>
                        </a:lnTo>
                        <a:lnTo>
                          <a:pt x="226" y="258"/>
                        </a:lnTo>
                        <a:lnTo>
                          <a:pt x="220" y="251"/>
                        </a:lnTo>
                        <a:lnTo>
                          <a:pt x="215" y="245"/>
                        </a:lnTo>
                        <a:lnTo>
                          <a:pt x="211" y="239"/>
                        </a:lnTo>
                        <a:lnTo>
                          <a:pt x="205" y="238"/>
                        </a:lnTo>
                        <a:lnTo>
                          <a:pt x="197" y="234"/>
                        </a:lnTo>
                        <a:lnTo>
                          <a:pt x="192" y="234"/>
                        </a:lnTo>
                        <a:lnTo>
                          <a:pt x="184" y="234"/>
                        </a:lnTo>
                        <a:lnTo>
                          <a:pt x="178" y="238"/>
                        </a:lnTo>
                        <a:lnTo>
                          <a:pt x="171" y="238"/>
                        </a:lnTo>
                        <a:lnTo>
                          <a:pt x="163" y="239"/>
                        </a:lnTo>
                        <a:lnTo>
                          <a:pt x="154" y="243"/>
                        </a:lnTo>
                        <a:lnTo>
                          <a:pt x="146" y="247"/>
                        </a:lnTo>
                        <a:lnTo>
                          <a:pt x="135" y="249"/>
                        </a:lnTo>
                        <a:lnTo>
                          <a:pt x="125" y="253"/>
                        </a:lnTo>
                        <a:lnTo>
                          <a:pt x="114" y="255"/>
                        </a:lnTo>
                        <a:lnTo>
                          <a:pt x="102" y="258"/>
                        </a:lnTo>
                        <a:lnTo>
                          <a:pt x="89" y="260"/>
                        </a:lnTo>
                        <a:lnTo>
                          <a:pt x="78" y="262"/>
                        </a:lnTo>
                        <a:lnTo>
                          <a:pt x="64" y="262"/>
                        </a:lnTo>
                        <a:lnTo>
                          <a:pt x="53" y="262"/>
                        </a:lnTo>
                        <a:lnTo>
                          <a:pt x="45" y="258"/>
                        </a:lnTo>
                        <a:lnTo>
                          <a:pt x="38" y="258"/>
                        </a:lnTo>
                        <a:lnTo>
                          <a:pt x="32" y="257"/>
                        </a:lnTo>
                        <a:lnTo>
                          <a:pt x="28" y="255"/>
                        </a:lnTo>
                        <a:lnTo>
                          <a:pt x="19" y="253"/>
                        </a:lnTo>
                        <a:lnTo>
                          <a:pt x="13" y="251"/>
                        </a:lnTo>
                        <a:lnTo>
                          <a:pt x="3" y="245"/>
                        </a:lnTo>
                        <a:lnTo>
                          <a:pt x="0" y="241"/>
                        </a:lnTo>
                        <a:lnTo>
                          <a:pt x="0" y="234"/>
                        </a:lnTo>
                        <a:lnTo>
                          <a:pt x="3" y="228"/>
                        </a:lnTo>
                        <a:lnTo>
                          <a:pt x="5" y="220"/>
                        </a:lnTo>
                        <a:lnTo>
                          <a:pt x="9" y="215"/>
                        </a:lnTo>
                        <a:lnTo>
                          <a:pt x="9" y="215"/>
                        </a:lnTo>
                        <a:close/>
                      </a:path>
                    </a:pathLst>
                  </a:custGeom>
                  <a:solidFill>
                    <a:srgbClr val="FAC7F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9" name="Freeform 64"/>
                  <p:cNvSpPr>
                    <a:spLocks/>
                  </p:cNvSpPr>
                  <p:nvPr/>
                </p:nvSpPr>
                <p:spPr bwMode="auto">
                  <a:xfrm>
                    <a:off x="3793744" y="2986644"/>
                    <a:ext cx="195861" cy="77588"/>
                  </a:xfrm>
                  <a:custGeom>
                    <a:avLst/>
                    <a:gdLst/>
                    <a:ahLst/>
                    <a:cxnLst>
                      <a:cxn ang="0">
                        <a:pos x="37" y="1"/>
                      </a:cxn>
                      <a:cxn ang="0">
                        <a:pos x="52" y="5"/>
                      </a:cxn>
                      <a:cxn ang="0">
                        <a:pos x="73" y="13"/>
                      </a:cxn>
                      <a:cxn ang="0">
                        <a:pos x="86" y="19"/>
                      </a:cxn>
                      <a:cxn ang="0">
                        <a:pos x="101" y="22"/>
                      </a:cxn>
                      <a:cxn ang="0">
                        <a:pos x="116" y="26"/>
                      </a:cxn>
                      <a:cxn ang="0">
                        <a:pos x="135" y="30"/>
                      </a:cxn>
                      <a:cxn ang="0">
                        <a:pos x="153" y="34"/>
                      </a:cxn>
                      <a:cxn ang="0">
                        <a:pos x="173" y="38"/>
                      </a:cxn>
                      <a:cxn ang="0">
                        <a:pos x="192" y="39"/>
                      </a:cxn>
                      <a:cxn ang="0">
                        <a:pos x="213" y="43"/>
                      </a:cxn>
                      <a:cxn ang="0">
                        <a:pos x="234" y="45"/>
                      </a:cxn>
                      <a:cxn ang="0">
                        <a:pos x="255" y="45"/>
                      </a:cxn>
                      <a:cxn ang="0">
                        <a:pos x="274" y="45"/>
                      </a:cxn>
                      <a:cxn ang="0">
                        <a:pos x="293" y="45"/>
                      </a:cxn>
                      <a:cxn ang="0">
                        <a:pos x="308" y="43"/>
                      </a:cxn>
                      <a:cxn ang="0">
                        <a:pos x="324" y="43"/>
                      </a:cxn>
                      <a:cxn ang="0">
                        <a:pos x="337" y="43"/>
                      </a:cxn>
                      <a:cxn ang="0">
                        <a:pos x="348" y="43"/>
                      </a:cxn>
                      <a:cxn ang="0">
                        <a:pos x="367" y="43"/>
                      </a:cxn>
                      <a:cxn ang="0">
                        <a:pos x="383" y="45"/>
                      </a:cxn>
                      <a:cxn ang="0">
                        <a:pos x="394" y="53"/>
                      </a:cxn>
                      <a:cxn ang="0">
                        <a:pos x="402" y="62"/>
                      </a:cxn>
                      <a:cxn ang="0">
                        <a:pos x="409" y="77"/>
                      </a:cxn>
                      <a:cxn ang="0">
                        <a:pos x="413" y="95"/>
                      </a:cxn>
                      <a:cxn ang="0">
                        <a:pos x="415" y="112"/>
                      </a:cxn>
                      <a:cxn ang="0">
                        <a:pos x="411" y="125"/>
                      </a:cxn>
                      <a:cxn ang="0">
                        <a:pos x="405" y="140"/>
                      </a:cxn>
                      <a:cxn ang="0">
                        <a:pos x="394" y="150"/>
                      </a:cxn>
                      <a:cxn ang="0">
                        <a:pos x="379" y="157"/>
                      </a:cxn>
                      <a:cxn ang="0">
                        <a:pos x="358" y="161"/>
                      </a:cxn>
                      <a:cxn ang="0">
                        <a:pos x="343" y="161"/>
                      </a:cxn>
                      <a:cxn ang="0">
                        <a:pos x="331" y="163"/>
                      </a:cxn>
                      <a:cxn ang="0">
                        <a:pos x="312" y="159"/>
                      </a:cxn>
                      <a:cxn ang="0">
                        <a:pos x="291" y="155"/>
                      </a:cxn>
                      <a:cxn ang="0">
                        <a:pos x="269" y="152"/>
                      </a:cxn>
                      <a:cxn ang="0">
                        <a:pos x="246" y="146"/>
                      </a:cxn>
                      <a:cxn ang="0">
                        <a:pos x="232" y="144"/>
                      </a:cxn>
                      <a:cxn ang="0">
                        <a:pos x="219" y="140"/>
                      </a:cxn>
                      <a:cxn ang="0">
                        <a:pos x="206" y="136"/>
                      </a:cxn>
                      <a:cxn ang="0">
                        <a:pos x="192" y="133"/>
                      </a:cxn>
                      <a:cxn ang="0">
                        <a:pos x="179" y="129"/>
                      </a:cxn>
                      <a:cxn ang="0">
                        <a:pos x="166" y="125"/>
                      </a:cxn>
                      <a:cxn ang="0">
                        <a:pos x="141" y="117"/>
                      </a:cxn>
                      <a:cxn ang="0">
                        <a:pos x="126" y="112"/>
                      </a:cxn>
                      <a:cxn ang="0">
                        <a:pos x="114" y="108"/>
                      </a:cxn>
                      <a:cxn ang="0">
                        <a:pos x="92" y="98"/>
                      </a:cxn>
                      <a:cxn ang="0">
                        <a:pos x="69" y="89"/>
                      </a:cxn>
                      <a:cxn ang="0">
                        <a:pos x="50" y="81"/>
                      </a:cxn>
                      <a:cxn ang="0">
                        <a:pos x="33" y="72"/>
                      </a:cxn>
                      <a:cxn ang="0">
                        <a:pos x="19" y="64"/>
                      </a:cxn>
                      <a:cxn ang="0">
                        <a:pos x="4" y="53"/>
                      </a:cxn>
                      <a:cxn ang="0">
                        <a:pos x="2" y="30"/>
                      </a:cxn>
                      <a:cxn ang="0">
                        <a:pos x="14" y="13"/>
                      </a:cxn>
                      <a:cxn ang="0">
                        <a:pos x="25" y="1"/>
                      </a:cxn>
                      <a:cxn ang="0">
                        <a:pos x="33" y="0"/>
                      </a:cxn>
                    </a:cxnLst>
                    <a:rect l="0" t="0" r="r" b="b"/>
                    <a:pathLst>
                      <a:path w="415" h="163">
                        <a:moveTo>
                          <a:pt x="33" y="0"/>
                        </a:moveTo>
                        <a:lnTo>
                          <a:pt x="37" y="1"/>
                        </a:lnTo>
                        <a:lnTo>
                          <a:pt x="42" y="1"/>
                        </a:lnTo>
                        <a:lnTo>
                          <a:pt x="52" y="5"/>
                        </a:lnTo>
                        <a:lnTo>
                          <a:pt x="61" y="9"/>
                        </a:lnTo>
                        <a:lnTo>
                          <a:pt x="73" y="13"/>
                        </a:lnTo>
                        <a:lnTo>
                          <a:pt x="80" y="15"/>
                        </a:lnTo>
                        <a:lnTo>
                          <a:pt x="86" y="19"/>
                        </a:lnTo>
                        <a:lnTo>
                          <a:pt x="94" y="19"/>
                        </a:lnTo>
                        <a:lnTo>
                          <a:pt x="101" y="22"/>
                        </a:lnTo>
                        <a:lnTo>
                          <a:pt x="109" y="24"/>
                        </a:lnTo>
                        <a:lnTo>
                          <a:pt x="116" y="26"/>
                        </a:lnTo>
                        <a:lnTo>
                          <a:pt x="126" y="28"/>
                        </a:lnTo>
                        <a:lnTo>
                          <a:pt x="135" y="30"/>
                        </a:lnTo>
                        <a:lnTo>
                          <a:pt x="143" y="32"/>
                        </a:lnTo>
                        <a:lnTo>
                          <a:pt x="153" y="34"/>
                        </a:lnTo>
                        <a:lnTo>
                          <a:pt x="162" y="36"/>
                        </a:lnTo>
                        <a:lnTo>
                          <a:pt x="173" y="38"/>
                        </a:lnTo>
                        <a:lnTo>
                          <a:pt x="183" y="39"/>
                        </a:lnTo>
                        <a:lnTo>
                          <a:pt x="192" y="39"/>
                        </a:lnTo>
                        <a:lnTo>
                          <a:pt x="202" y="41"/>
                        </a:lnTo>
                        <a:lnTo>
                          <a:pt x="213" y="43"/>
                        </a:lnTo>
                        <a:lnTo>
                          <a:pt x="223" y="43"/>
                        </a:lnTo>
                        <a:lnTo>
                          <a:pt x="234" y="45"/>
                        </a:lnTo>
                        <a:lnTo>
                          <a:pt x="246" y="45"/>
                        </a:lnTo>
                        <a:lnTo>
                          <a:pt x="255" y="45"/>
                        </a:lnTo>
                        <a:lnTo>
                          <a:pt x="265" y="45"/>
                        </a:lnTo>
                        <a:lnTo>
                          <a:pt x="274" y="45"/>
                        </a:lnTo>
                        <a:lnTo>
                          <a:pt x="284" y="45"/>
                        </a:lnTo>
                        <a:lnTo>
                          <a:pt x="293" y="45"/>
                        </a:lnTo>
                        <a:lnTo>
                          <a:pt x="299" y="43"/>
                        </a:lnTo>
                        <a:lnTo>
                          <a:pt x="308" y="43"/>
                        </a:lnTo>
                        <a:lnTo>
                          <a:pt x="314" y="43"/>
                        </a:lnTo>
                        <a:lnTo>
                          <a:pt x="324" y="43"/>
                        </a:lnTo>
                        <a:lnTo>
                          <a:pt x="329" y="43"/>
                        </a:lnTo>
                        <a:lnTo>
                          <a:pt x="337" y="43"/>
                        </a:lnTo>
                        <a:lnTo>
                          <a:pt x="343" y="43"/>
                        </a:lnTo>
                        <a:lnTo>
                          <a:pt x="348" y="43"/>
                        </a:lnTo>
                        <a:lnTo>
                          <a:pt x="358" y="43"/>
                        </a:lnTo>
                        <a:lnTo>
                          <a:pt x="367" y="43"/>
                        </a:lnTo>
                        <a:lnTo>
                          <a:pt x="375" y="43"/>
                        </a:lnTo>
                        <a:lnTo>
                          <a:pt x="383" y="45"/>
                        </a:lnTo>
                        <a:lnTo>
                          <a:pt x="388" y="49"/>
                        </a:lnTo>
                        <a:lnTo>
                          <a:pt x="394" y="53"/>
                        </a:lnTo>
                        <a:lnTo>
                          <a:pt x="398" y="55"/>
                        </a:lnTo>
                        <a:lnTo>
                          <a:pt x="402" y="62"/>
                        </a:lnTo>
                        <a:lnTo>
                          <a:pt x="405" y="68"/>
                        </a:lnTo>
                        <a:lnTo>
                          <a:pt x="409" y="77"/>
                        </a:lnTo>
                        <a:lnTo>
                          <a:pt x="411" y="87"/>
                        </a:lnTo>
                        <a:lnTo>
                          <a:pt x="413" y="95"/>
                        </a:lnTo>
                        <a:lnTo>
                          <a:pt x="413" y="102"/>
                        </a:lnTo>
                        <a:lnTo>
                          <a:pt x="415" y="112"/>
                        </a:lnTo>
                        <a:lnTo>
                          <a:pt x="411" y="119"/>
                        </a:lnTo>
                        <a:lnTo>
                          <a:pt x="411" y="125"/>
                        </a:lnTo>
                        <a:lnTo>
                          <a:pt x="409" y="133"/>
                        </a:lnTo>
                        <a:lnTo>
                          <a:pt x="405" y="140"/>
                        </a:lnTo>
                        <a:lnTo>
                          <a:pt x="400" y="144"/>
                        </a:lnTo>
                        <a:lnTo>
                          <a:pt x="394" y="150"/>
                        </a:lnTo>
                        <a:lnTo>
                          <a:pt x="386" y="153"/>
                        </a:lnTo>
                        <a:lnTo>
                          <a:pt x="379" y="157"/>
                        </a:lnTo>
                        <a:lnTo>
                          <a:pt x="367" y="159"/>
                        </a:lnTo>
                        <a:lnTo>
                          <a:pt x="358" y="161"/>
                        </a:lnTo>
                        <a:lnTo>
                          <a:pt x="350" y="161"/>
                        </a:lnTo>
                        <a:lnTo>
                          <a:pt x="343" y="161"/>
                        </a:lnTo>
                        <a:lnTo>
                          <a:pt x="337" y="161"/>
                        </a:lnTo>
                        <a:lnTo>
                          <a:pt x="331" y="163"/>
                        </a:lnTo>
                        <a:lnTo>
                          <a:pt x="322" y="161"/>
                        </a:lnTo>
                        <a:lnTo>
                          <a:pt x="312" y="159"/>
                        </a:lnTo>
                        <a:lnTo>
                          <a:pt x="303" y="157"/>
                        </a:lnTo>
                        <a:lnTo>
                          <a:pt x="291" y="155"/>
                        </a:lnTo>
                        <a:lnTo>
                          <a:pt x="280" y="153"/>
                        </a:lnTo>
                        <a:lnTo>
                          <a:pt x="269" y="152"/>
                        </a:lnTo>
                        <a:lnTo>
                          <a:pt x="257" y="150"/>
                        </a:lnTo>
                        <a:lnTo>
                          <a:pt x="246" y="146"/>
                        </a:lnTo>
                        <a:lnTo>
                          <a:pt x="238" y="144"/>
                        </a:lnTo>
                        <a:lnTo>
                          <a:pt x="232" y="144"/>
                        </a:lnTo>
                        <a:lnTo>
                          <a:pt x="225" y="140"/>
                        </a:lnTo>
                        <a:lnTo>
                          <a:pt x="219" y="140"/>
                        </a:lnTo>
                        <a:lnTo>
                          <a:pt x="211" y="138"/>
                        </a:lnTo>
                        <a:lnTo>
                          <a:pt x="206" y="136"/>
                        </a:lnTo>
                        <a:lnTo>
                          <a:pt x="198" y="134"/>
                        </a:lnTo>
                        <a:lnTo>
                          <a:pt x="192" y="133"/>
                        </a:lnTo>
                        <a:lnTo>
                          <a:pt x="187" y="131"/>
                        </a:lnTo>
                        <a:lnTo>
                          <a:pt x="179" y="129"/>
                        </a:lnTo>
                        <a:lnTo>
                          <a:pt x="172" y="125"/>
                        </a:lnTo>
                        <a:lnTo>
                          <a:pt x="166" y="125"/>
                        </a:lnTo>
                        <a:lnTo>
                          <a:pt x="153" y="121"/>
                        </a:lnTo>
                        <a:lnTo>
                          <a:pt x="141" y="117"/>
                        </a:lnTo>
                        <a:lnTo>
                          <a:pt x="133" y="114"/>
                        </a:lnTo>
                        <a:lnTo>
                          <a:pt x="126" y="112"/>
                        </a:lnTo>
                        <a:lnTo>
                          <a:pt x="120" y="110"/>
                        </a:lnTo>
                        <a:lnTo>
                          <a:pt x="114" y="108"/>
                        </a:lnTo>
                        <a:lnTo>
                          <a:pt x="101" y="102"/>
                        </a:lnTo>
                        <a:lnTo>
                          <a:pt x="92" y="98"/>
                        </a:lnTo>
                        <a:lnTo>
                          <a:pt x="80" y="93"/>
                        </a:lnTo>
                        <a:lnTo>
                          <a:pt x="69" y="89"/>
                        </a:lnTo>
                        <a:lnTo>
                          <a:pt x="57" y="83"/>
                        </a:lnTo>
                        <a:lnTo>
                          <a:pt x="50" y="81"/>
                        </a:lnTo>
                        <a:lnTo>
                          <a:pt x="38" y="76"/>
                        </a:lnTo>
                        <a:lnTo>
                          <a:pt x="33" y="72"/>
                        </a:lnTo>
                        <a:lnTo>
                          <a:pt x="23" y="68"/>
                        </a:lnTo>
                        <a:lnTo>
                          <a:pt x="19" y="64"/>
                        </a:lnTo>
                        <a:lnTo>
                          <a:pt x="8" y="57"/>
                        </a:lnTo>
                        <a:lnTo>
                          <a:pt x="4" y="53"/>
                        </a:lnTo>
                        <a:lnTo>
                          <a:pt x="0" y="39"/>
                        </a:lnTo>
                        <a:lnTo>
                          <a:pt x="2" y="30"/>
                        </a:lnTo>
                        <a:lnTo>
                          <a:pt x="6" y="20"/>
                        </a:lnTo>
                        <a:lnTo>
                          <a:pt x="14" y="13"/>
                        </a:lnTo>
                        <a:lnTo>
                          <a:pt x="19" y="5"/>
                        </a:lnTo>
                        <a:lnTo>
                          <a:pt x="25" y="1"/>
                        </a:lnTo>
                        <a:lnTo>
                          <a:pt x="31" y="0"/>
                        </a:lnTo>
                        <a:lnTo>
                          <a:pt x="33" y="0"/>
                        </a:ln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CF91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0" name="Freeform 65"/>
                  <p:cNvSpPr>
                    <a:spLocks/>
                  </p:cNvSpPr>
                  <p:nvPr/>
                </p:nvSpPr>
                <p:spPr bwMode="auto">
                  <a:xfrm>
                    <a:off x="3104917" y="2407576"/>
                    <a:ext cx="274395" cy="158960"/>
                  </a:xfrm>
                  <a:custGeom>
                    <a:avLst/>
                    <a:gdLst/>
                    <a:ahLst/>
                    <a:cxnLst>
                      <a:cxn ang="0">
                        <a:pos x="53" y="266"/>
                      </a:cxn>
                      <a:cxn ang="0">
                        <a:pos x="80" y="233"/>
                      </a:cxn>
                      <a:cxn ang="0">
                        <a:pos x="102" y="207"/>
                      </a:cxn>
                      <a:cxn ang="0">
                        <a:pos x="121" y="186"/>
                      </a:cxn>
                      <a:cxn ang="0">
                        <a:pos x="142" y="163"/>
                      </a:cxn>
                      <a:cxn ang="0">
                        <a:pos x="165" y="140"/>
                      </a:cxn>
                      <a:cxn ang="0">
                        <a:pos x="192" y="119"/>
                      </a:cxn>
                      <a:cxn ang="0">
                        <a:pos x="220" y="97"/>
                      </a:cxn>
                      <a:cxn ang="0">
                        <a:pos x="253" y="76"/>
                      </a:cxn>
                      <a:cxn ang="0">
                        <a:pos x="285" y="55"/>
                      </a:cxn>
                      <a:cxn ang="0">
                        <a:pos x="315" y="38"/>
                      </a:cxn>
                      <a:cxn ang="0">
                        <a:pos x="348" y="24"/>
                      </a:cxn>
                      <a:cxn ang="0">
                        <a:pos x="378" y="15"/>
                      </a:cxn>
                      <a:cxn ang="0">
                        <a:pos x="410" y="7"/>
                      </a:cxn>
                      <a:cxn ang="0">
                        <a:pos x="441" y="2"/>
                      </a:cxn>
                      <a:cxn ang="0">
                        <a:pos x="467" y="0"/>
                      </a:cxn>
                      <a:cxn ang="0">
                        <a:pos x="494" y="2"/>
                      </a:cxn>
                      <a:cxn ang="0">
                        <a:pos x="517" y="5"/>
                      </a:cxn>
                      <a:cxn ang="0">
                        <a:pos x="538" y="13"/>
                      </a:cxn>
                      <a:cxn ang="0">
                        <a:pos x="563" y="28"/>
                      </a:cxn>
                      <a:cxn ang="0">
                        <a:pos x="580" y="55"/>
                      </a:cxn>
                      <a:cxn ang="0">
                        <a:pos x="580" y="87"/>
                      </a:cxn>
                      <a:cxn ang="0">
                        <a:pos x="566" y="119"/>
                      </a:cxn>
                      <a:cxn ang="0">
                        <a:pos x="547" y="146"/>
                      </a:cxn>
                      <a:cxn ang="0">
                        <a:pos x="530" y="169"/>
                      </a:cxn>
                      <a:cxn ang="0">
                        <a:pos x="509" y="178"/>
                      </a:cxn>
                      <a:cxn ang="0">
                        <a:pos x="485" y="180"/>
                      </a:cxn>
                      <a:cxn ang="0">
                        <a:pos x="452" y="180"/>
                      </a:cxn>
                      <a:cxn ang="0">
                        <a:pos x="416" y="182"/>
                      </a:cxn>
                      <a:cxn ang="0">
                        <a:pos x="395" y="182"/>
                      </a:cxn>
                      <a:cxn ang="0">
                        <a:pos x="372" y="188"/>
                      </a:cxn>
                      <a:cxn ang="0">
                        <a:pos x="348" y="194"/>
                      </a:cxn>
                      <a:cxn ang="0">
                        <a:pos x="323" y="201"/>
                      </a:cxn>
                      <a:cxn ang="0">
                        <a:pos x="294" y="211"/>
                      </a:cxn>
                      <a:cxn ang="0">
                        <a:pos x="266" y="220"/>
                      </a:cxn>
                      <a:cxn ang="0">
                        <a:pos x="234" y="232"/>
                      </a:cxn>
                      <a:cxn ang="0">
                        <a:pos x="207" y="245"/>
                      </a:cxn>
                      <a:cxn ang="0">
                        <a:pos x="175" y="254"/>
                      </a:cxn>
                      <a:cxn ang="0">
                        <a:pos x="146" y="268"/>
                      </a:cxn>
                      <a:cxn ang="0">
                        <a:pos x="118" y="281"/>
                      </a:cxn>
                      <a:cxn ang="0">
                        <a:pos x="93" y="294"/>
                      </a:cxn>
                      <a:cxn ang="0">
                        <a:pos x="72" y="308"/>
                      </a:cxn>
                      <a:cxn ang="0">
                        <a:pos x="53" y="319"/>
                      </a:cxn>
                      <a:cxn ang="0">
                        <a:pos x="30" y="330"/>
                      </a:cxn>
                      <a:cxn ang="0">
                        <a:pos x="9" y="334"/>
                      </a:cxn>
                      <a:cxn ang="0">
                        <a:pos x="0" y="323"/>
                      </a:cxn>
                      <a:cxn ang="0">
                        <a:pos x="19" y="296"/>
                      </a:cxn>
                      <a:cxn ang="0">
                        <a:pos x="38" y="283"/>
                      </a:cxn>
                    </a:cxnLst>
                    <a:rect l="0" t="0" r="r" b="b"/>
                    <a:pathLst>
                      <a:path w="580" h="334">
                        <a:moveTo>
                          <a:pt x="38" y="283"/>
                        </a:moveTo>
                        <a:lnTo>
                          <a:pt x="45" y="273"/>
                        </a:lnTo>
                        <a:lnTo>
                          <a:pt x="53" y="266"/>
                        </a:lnTo>
                        <a:lnTo>
                          <a:pt x="61" y="254"/>
                        </a:lnTo>
                        <a:lnTo>
                          <a:pt x="70" y="245"/>
                        </a:lnTo>
                        <a:lnTo>
                          <a:pt x="80" y="233"/>
                        </a:lnTo>
                        <a:lnTo>
                          <a:pt x="91" y="222"/>
                        </a:lnTo>
                        <a:lnTo>
                          <a:pt x="97" y="214"/>
                        </a:lnTo>
                        <a:lnTo>
                          <a:pt x="102" y="207"/>
                        </a:lnTo>
                        <a:lnTo>
                          <a:pt x="108" y="199"/>
                        </a:lnTo>
                        <a:lnTo>
                          <a:pt x="116" y="194"/>
                        </a:lnTo>
                        <a:lnTo>
                          <a:pt x="121" y="186"/>
                        </a:lnTo>
                        <a:lnTo>
                          <a:pt x="127" y="178"/>
                        </a:lnTo>
                        <a:lnTo>
                          <a:pt x="135" y="171"/>
                        </a:lnTo>
                        <a:lnTo>
                          <a:pt x="142" y="163"/>
                        </a:lnTo>
                        <a:lnTo>
                          <a:pt x="150" y="156"/>
                        </a:lnTo>
                        <a:lnTo>
                          <a:pt x="158" y="148"/>
                        </a:lnTo>
                        <a:lnTo>
                          <a:pt x="165" y="140"/>
                        </a:lnTo>
                        <a:lnTo>
                          <a:pt x="175" y="135"/>
                        </a:lnTo>
                        <a:lnTo>
                          <a:pt x="182" y="125"/>
                        </a:lnTo>
                        <a:lnTo>
                          <a:pt x="192" y="119"/>
                        </a:lnTo>
                        <a:lnTo>
                          <a:pt x="199" y="110"/>
                        </a:lnTo>
                        <a:lnTo>
                          <a:pt x="211" y="102"/>
                        </a:lnTo>
                        <a:lnTo>
                          <a:pt x="220" y="97"/>
                        </a:lnTo>
                        <a:lnTo>
                          <a:pt x="230" y="89"/>
                        </a:lnTo>
                        <a:lnTo>
                          <a:pt x="241" y="81"/>
                        </a:lnTo>
                        <a:lnTo>
                          <a:pt x="253" y="76"/>
                        </a:lnTo>
                        <a:lnTo>
                          <a:pt x="262" y="68"/>
                        </a:lnTo>
                        <a:lnTo>
                          <a:pt x="274" y="62"/>
                        </a:lnTo>
                        <a:lnTo>
                          <a:pt x="285" y="55"/>
                        </a:lnTo>
                        <a:lnTo>
                          <a:pt x="294" y="49"/>
                        </a:lnTo>
                        <a:lnTo>
                          <a:pt x="306" y="43"/>
                        </a:lnTo>
                        <a:lnTo>
                          <a:pt x="315" y="38"/>
                        </a:lnTo>
                        <a:lnTo>
                          <a:pt x="327" y="34"/>
                        </a:lnTo>
                        <a:lnTo>
                          <a:pt x="338" y="30"/>
                        </a:lnTo>
                        <a:lnTo>
                          <a:pt x="348" y="24"/>
                        </a:lnTo>
                        <a:lnTo>
                          <a:pt x="357" y="21"/>
                        </a:lnTo>
                        <a:lnTo>
                          <a:pt x="369" y="19"/>
                        </a:lnTo>
                        <a:lnTo>
                          <a:pt x="378" y="15"/>
                        </a:lnTo>
                        <a:lnTo>
                          <a:pt x="390" y="11"/>
                        </a:lnTo>
                        <a:lnTo>
                          <a:pt x="401" y="9"/>
                        </a:lnTo>
                        <a:lnTo>
                          <a:pt x="410" y="7"/>
                        </a:lnTo>
                        <a:lnTo>
                          <a:pt x="422" y="5"/>
                        </a:lnTo>
                        <a:lnTo>
                          <a:pt x="429" y="4"/>
                        </a:lnTo>
                        <a:lnTo>
                          <a:pt x="441" y="2"/>
                        </a:lnTo>
                        <a:lnTo>
                          <a:pt x="448" y="2"/>
                        </a:lnTo>
                        <a:lnTo>
                          <a:pt x="460" y="2"/>
                        </a:lnTo>
                        <a:lnTo>
                          <a:pt x="467" y="0"/>
                        </a:lnTo>
                        <a:lnTo>
                          <a:pt x="475" y="0"/>
                        </a:lnTo>
                        <a:lnTo>
                          <a:pt x="485" y="2"/>
                        </a:lnTo>
                        <a:lnTo>
                          <a:pt x="494" y="2"/>
                        </a:lnTo>
                        <a:lnTo>
                          <a:pt x="502" y="2"/>
                        </a:lnTo>
                        <a:lnTo>
                          <a:pt x="509" y="4"/>
                        </a:lnTo>
                        <a:lnTo>
                          <a:pt x="517" y="5"/>
                        </a:lnTo>
                        <a:lnTo>
                          <a:pt x="525" y="7"/>
                        </a:lnTo>
                        <a:lnTo>
                          <a:pt x="532" y="9"/>
                        </a:lnTo>
                        <a:lnTo>
                          <a:pt x="538" y="13"/>
                        </a:lnTo>
                        <a:lnTo>
                          <a:pt x="545" y="17"/>
                        </a:lnTo>
                        <a:lnTo>
                          <a:pt x="553" y="21"/>
                        </a:lnTo>
                        <a:lnTo>
                          <a:pt x="563" y="28"/>
                        </a:lnTo>
                        <a:lnTo>
                          <a:pt x="570" y="36"/>
                        </a:lnTo>
                        <a:lnTo>
                          <a:pt x="576" y="43"/>
                        </a:lnTo>
                        <a:lnTo>
                          <a:pt x="580" y="55"/>
                        </a:lnTo>
                        <a:lnTo>
                          <a:pt x="580" y="64"/>
                        </a:lnTo>
                        <a:lnTo>
                          <a:pt x="580" y="76"/>
                        </a:lnTo>
                        <a:lnTo>
                          <a:pt x="580" y="87"/>
                        </a:lnTo>
                        <a:lnTo>
                          <a:pt x="576" y="99"/>
                        </a:lnTo>
                        <a:lnTo>
                          <a:pt x="570" y="108"/>
                        </a:lnTo>
                        <a:lnTo>
                          <a:pt x="566" y="119"/>
                        </a:lnTo>
                        <a:lnTo>
                          <a:pt x="561" y="127"/>
                        </a:lnTo>
                        <a:lnTo>
                          <a:pt x="555" y="138"/>
                        </a:lnTo>
                        <a:lnTo>
                          <a:pt x="547" y="146"/>
                        </a:lnTo>
                        <a:lnTo>
                          <a:pt x="542" y="156"/>
                        </a:lnTo>
                        <a:lnTo>
                          <a:pt x="536" y="161"/>
                        </a:lnTo>
                        <a:lnTo>
                          <a:pt x="530" y="169"/>
                        </a:lnTo>
                        <a:lnTo>
                          <a:pt x="523" y="173"/>
                        </a:lnTo>
                        <a:lnTo>
                          <a:pt x="517" y="175"/>
                        </a:lnTo>
                        <a:lnTo>
                          <a:pt x="509" y="178"/>
                        </a:lnTo>
                        <a:lnTo>
                          <a:pt x="504" y="180"/>
                        </a:lnTo>
                        <a:lnTo>
                          <a:pt x="494" y="180"/>
                        </a:lnTo>
                        <a:lnTo>
                          <a:pt x="485" y="180"/>
                        </a:lnTo>
                        <a:lnTo>
                          <a:pt x="475" y="180"/>
                        </a:lnTo>
                        <a:lnTo>
                          <a:pt x="466" y="182"/>
                        </a:lnTo>
                        <a:lnTo>
                          <a:pt x="452" y="180"/>
                        </a:lnTo>
                        <a:lnTo>
                          <a:pt x="441" y="180"/>
                        </a:lnTo>
                        <a:lnTo>
                          <a:pt x="428" y="180"/>
                        </a:lnTo>
                        <a:lnTo>
                          <a:pt x="416" y="182"/>
                        </a:lnTo>
                        <a:lnTo>
                          <a:pt x="409" y="182"/>
                        </a:lnTo>
                        <a:lnTo>
                          <a:pt x="401" y="182"/>
                        </a:lnTo>
                        <a:lnTo>
                          <a:pt x="395" y="182"/>
                        </a:lnTo>
                        <a:lnTo>
                          <a:pt x="388" y="184"/>
                        </a:lnTo>
                        <a:lnTo>
                          <a:pt x="378" y="184"/>
                        </a:lnTo>
                        <a:lnTo>
                          <a:pt x="372" y="188"/>
                        </a:lnTo>
                        <a:lnTo>
                          <a:pt x="365" y="188"/>
                        </a:lnTo>
                        <a:lnTo>
                          <a:pt x="357" y="192"/>
                        </a:lnTo>
                        <a:lnTo>
                          <a:pt x="348" y="194"/>
                        </a:lnTo>
                        <a:lnTo>
                          <a:pt x="340" y="195"/>
                        </a:lnTo>
                        <a:lnTo>
                          <a:pt x="331" y="197"/>
                        </a:lnTo>
                        <a:lnTo>
                          <a:pt x="323" y="201"/>
                        </a:lnTo>
                        <a:lnTo>
                          <a:pt x="313" y="203"/>
                        </a:lnTo>
                        <a:lnTo>
                          <a:pt x="304" y="207"/>
                        </a:lnTo>
                        <a:lnTo>
                          <a:pt x="294" y="211"/>
                        </a:lnTo>
                        <a:lnTo>
                          <a:pt x="285" y="214"/>
                        </a:lnTo>
                        <a:lnTo>
                          <a:pt x="275" y="216"/>
                        </a:lnTo>
                        <a:lnTo>
                          <a:pt x="266" y="220"/>
                        </a:lnTo>
                        <a:lnTo>
                          <a:pt x="255" y="224"/>
                        </a:lnTo>
                        <a:lnTo>
                          <a:pt x="245" y="228"/>
                        </a:lnTo>
                        <a:lnTo>
                          <a:pt x="234" y="232"/>
                        </a:lnTo>
                        <a:lnTo>
                          <a:pt x="224" y="235"/>
                        </a:lnTo>
                        <a:lnTo>
                          <a:pt x="216" y="239"/>
                        </a:lnTo>
                        <a:lnTo>
                          <a:pt x="207" y="245"/>
                        </a:lnTo>
                        <a:lnTo>
                          <a:pt x="196" y="247"/>
                        </a:lnTo>
                        <a:lnTo>
                          <a:pt x="184" y="251"/>
                        </a:lnTo>
                        <a:lnTo>
                          <a:pt x="175" y="254"/>
                        </a:lnTo>
                        <a:lnTo>
                          <a:pt x="165" y="260"/>
                        </a:lnTo>
                        <a:lnTo>
                          <a:pt x="156" y="264"/>
                        </a:lnTo>
                        <a:lnTo>
                          <a:pt x="146" y="268"/>
                        </a:lnTo>
                        <a:lnTo>
                          <a:pt x="137" y="273"/>
                        </a:lnTo>
                        <a:lnTo>
                          <a:pt x="129" y="277"/>
                        </a:lnTo>
                        <a:lnTo>
                          <a:pt x="118" y="281"/>
                        </a:lnTo>
                        <a:lnTo>
                          <a:pt x="110" y="285"/>
                        </a:lnTo>
                        <a:lnTo>
                          <a:pt x="100" y="290"/>
                        </a:lnTo>
                        <a:lnTo>
                          <a:pt x="93" y="294"/>
                        </a:lnTo>
                        <a:lnTo>
                          <a:pt x="87" y="298"/>
                        </a:lnTo>
                        <a:lnTo>
                          <a:pt x="80" y="304"/>
                        </a:lnTo>
                        <a:lnTo>
                          <a:pt x="72" y="308"/>
                        </a:lnTo>
                        <a:lnTo>
                          <a:pt x="66" y="313"/>
                        </a:lnTo>
                        <a:lnTo>
                          <a:pt x="59" y="317"/>
                        </a:lnTo>
                        <a:lnTo>
                          <a:pt x="53" y="319"/>
                        </a:lnTo>
                        <a:lnTo>
                          <a:pt x="45" y="323"/>
                        </a:lnTo>
                        <a:lnTo>
                          <a:pt x="42" y="327"/>
                        </a:lnTo>
                        <a:lnTo>
                          <a:pt x="30" y="330"/>
                        </a:lnTo>
                        <a:lnTo>
                          <a:pt x="23" y="334"/>
                        </a:lnTo>
                        <a:lnTo>
                          <a:pt x="15" y="334"/>
                        </a:lnTo>
                        <a:lnTo>
                          <a:pt x="9" y="334"/>
                        </a:lnTo>
                        <a:lnTo>
                          <a:pt x="5" y="332"/>
                        </a:lnTo>
                        <a:lnTo>
                          <a:pt x="2" y="332"/>
                        </a:lnTo>
                        <a:lnTo>
                          <a:pt x="0" y="323"/>
                        </a:lnTo>
                        <a:lnTo>
                          <a:pt x="5" y="311"/>
                        </a:lnTo>
                        <a:lnTo>
                          <a:pt x="11" y="304"/>
                        </a:lnTo>
                        <a:lnTo>
                          <a:pt x="19" y="296"/>
                        </a:lnTo>
                        <a:lnTo>
                          <a:pt x="26" y="289"/>
                        </a:lnTo>
                        <a:lnTo>
                          <a:pt x="38" y="283"/>
                        </a:lnTo>
                        <a:lnTo>
                          <a:pt x="38" y="283"/>
                        </a:lnTo>
                        <a:close/>
                      </a:path>
                    </a:pathLst>
                  </a:custGeom>
                  <a:solidFill>
                    <a:srgbClr val="CF91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1" name="Freeform 66"/>
                  <p:cNvSpPr>
                    <a:spLocks/>
                  </p:cNvSpPr>
                  <p:nvPr/>
                </p:nvSpPr>
                <p:spPr bwMode="auto">
                  <a:xfrm>
                    <a:off x="3140873" y="2589244"/>
                    <a:ext cx="745598" cy="582853"/>
                  </a:xfrm>
                  <a:custGeom>
                    <a:avLst/>
                    <a:gdLst/>
                    <a:ahLst/>
                    <a:cxnLst>
                      <a:cxn ang="0">
                        <a:pos x="116" y="843"/>
                      </a:cxn>
                      <a:cxn ang="0">
                        <a:pos x="220" y="946"/>
                      </a:cxn>
                      <a:cxn ang="0">
                        <a:pos x="319" y="1052"/>
                      </a:cxn>
                      <a:cxn ang="0">
                        <a:pos x="357" y="1123"/>
                      </a:cxn>
                      <a:cxn ang="0">
                        <a:pos x="390" y="1191"/>
                      </a:cxn>
                      <a:cxn ang="0">
                        <a:pos x="450" y="1223"/>
                      </a:cxn>
                      <a:cxn ang="0">
                        <a:pos x="521" y="1229"/>
                      </a:cxn>
                      <a:cxn ang="0">
                        <a:pos x="595" y="1229"/>
                      </a:cxn>
                      <a:cxn ang="0">
                        <a:pos x="688" y="1225"/>
                      </a:cxn>
                      <a:cxn ang="0">
                        <a:pos x="789" y="1214"/>
                      </a:cxn>
                      <a:cxn ang="0">
                        <a:pos x="901" y="1201"/>
                      </a:cxn>
                      <a:cxn ang="0">
                        <a:pos x="1013" y="1180"/>
                      </a:cxn>
                      <a:cxn ang="0">
                        <a:pos x="1122" y="1157"/>
                      </a:cxn>
                      <a:cxn ang="0">
                        <a:pos x="1209" y="1138"/>
                      </a:cxn>
                      <a:cxn ang="0">
                        <a:pos x="1285" y="1119"/>
                      </a:cxn>
                      <a:cxn ang="0">
                        <a:pos x="1356" y="1085"/>
                      </a:cxn>
                      <a:cxn ang="0">
                        <a:pos x="1382" y="1007"/>
                      </a:cxn>
                      <a:cxn ang="0">
                        <a:pos x="1386" y="921"/>
                      </a:cxn>
                      <a:cxn ang="0">
                        <a:pos x="1403" y="847"/>
                      </a:cxn>
                      <a:cxn ang="0">
                        <a:pos x="1430" y="769"/>
                      </a:cxn>
                      <a:cxn ang="0">
                        <a:pos x="1453" y="689"/>
                      </a:cxn>
                      <a:cxn ang="0">
                        <a:pos x="1479" y="594"/>
                      </a:cxn>
                      <a:cxn ang="0">
                        <a:pos x="1504" y="492"/>
                      </a:cxn>
                      <a:cxn ang="0">
                        <a:pos x="1529" y="391"/>
                      </a:cxn>
                      <a:cxn ang="0">
                        <a:pos x="1550" y="302"/>
                      </a:cxn>
                      <a:cxn ang="0">
                        <a:pos x="1563" y="222"/>
                      </a:cxn>
                      <a:cxn ang="0">
                        <a:pos x="1572" y="154"/>
                      </a:cxn>
                      <a:cxn ang="0">
                        <a:pos x="1572" y="70"/>
                      </a:cxn>
                      <a:cxn ang="0">
                        <a:pos x="1553" y="0"/>
                      </a:cxn>
                      <a:cxn ang="0">
                        <a:pos x="1534" y="55"/>
                      </a:cxn>
                      <a:cxn ang="0">
                        <a:pos x="1531" y="127"/>
                      </a:cxn>
                      <a:cxn ang="0">
                        <a:pos x="1523" y="197"/>
                      </a:cxn>
                      <a:cxn ang="0">
                        <a:pos x="1511" y="283"/>
                      </a:cxn>
                      <a:cxn ang="0">
                        <a:pos x="1492" y="382"/>
                      </a:cxn>
                      <a:cxn ang="0">
                        <a:pos x="1462" y="497"/>
                      </a:cxn>
                      <a:cxn ang="0">
                        <a:pos x="1430" y="606"/>
                      </a:cxn>
                      <a:cxn ang="0">
                        <a:pos x="1399" y="699"/>
                      </a:cxn>
                      <a:cxn ang="0">
                        <a:pos x="1369" y="775"/>
                      </a:cxn>
                      <a:cxn ang="0">
                        <a:pos x="1338" y="849"/>
                      </a:cxn>
                      <a:cxn ang="0">
                        <a:pos x="1287" y="921"/>
                      </a:cxn>
                      <a:cxn ang="0">
                        <a:pos x="1209" y="967"/>
                      </a:cxn>
                      <a:cxn ang="0">
                        <a:pos x="1127" y="1009"/>
                      </a:cxn>
                      <a:cxn ang="0">
                        <a:pos x="1055" y="1039"/>
                      </a:cxn>
                      <a:cxn ang="0">
                        <a:pos x="990" y="1060"/>
                      </a:cxn>
                      <a:cxn ang="0">
                        <a:pos x="920" y="1077"/>
                      </a:cxn>
                      <a:cxn ang="0">
                        <a:pos x="840" y="1087"/>
                      </a:cxn>
                      <a:cxn ang="0">
                        <a:pos x="760" y="1100"/>
                      </a:cxn>
                      <a:cxn ang="0">
                        <a:pos x="679" y="1109"/>
                      </a:cxn>
                      <a:cxn ang="0">
                        <a:pos x="606" y="1119"/>
                      </a:cxn>
                      <a:cxn ang="0">
                        <a:pos x="534" y="1123"/>
                      </a:cxn>
                      <a:cxn ang="0">
                        <a:pos x="460" y="1113"/>
                      </a:cxn>
                      <a:cxn ang="0">
                        <a:pos x="388" y="1052"/>
                      </a:cxn>
                      <a:cxn ang="0">
                        <a:pos x="308" y="980"/>
                      </a:cxn>
                      <a:cxn ang="0">
                        <a:pos x="222" y="900"/>
                      </a:cxn>
                      <a:cxn ang="0">
                        <a:pos x="144" y="832"/>
                      </a:cxn>
                      <a:cxn ang="0">
                        <a:pos x="70" y="777"/>
                      </a:cxn>
                      <a:cxn ang="0">
                        <a:pos x="4" y="737"/>
                      </a:cxn>
                      <a:cxn ang="0">
                        <a:pos x="49" y="784"/>
                      </a:cxn>
                    </a:cxnLst>
                    <a:rect l="0" t="0" r="r" b="b"/>
                    <a:pathLst>
                      <a:path w="1574" h="1231">
                        <a:moveTo>
                          <a:pt x="61" y="792"/>
                        </a:moveTo>
                        <a:lnTo>
                          <a:pt x="63" y="794"/>
                        </a:lnTo>
                        <a:lnTo>
                          <a:pt x="70" y="802"/>
                        </a:lnTo>
                        <a:lnTo>
                          <a:pt x="74" y="803"/>
                        </a:lnTo>
                        <a:lnTo>
                          <a:pt x="82" y="811"/>
                        </a:lnTo>
                        <a:lnTo>
                          <a:pt x="89" y="819"/>
                        </a:lnTo>
                        <a:lnTo>
                          <a:pt x="99" y="826"/>
                        </a:lnTo>
                        <a:lnTo>
                          <a:pt x="106" y="834"/>
                        </a:lnTo>
                        <a:lnTo>
                          <a:pt x="116" y="843"/>
                        </a:lnTo>
                        <a:lnTo>
                          <a:pt x="127" y="853"/>
                        </a:lnTo>
                        <a:lnTo>
                          <a:pt x="139" y="864"/>
                        </a:lnTo>
                        <a:lnTo>
                          <a:pt x="148" y="874"/>
                        </a:lnTo>
                        <a:lnTo>
                          <a:pt x="161" y="885"/>
                        </a:lnTo>
                        <a:lnTo>
                          <a:pt x="173" y="897"/>
                        </a:lnTo>
                        <a:lnTo>
                          <a:pt x="186" y="910"/>
                        </a:lnTo>
                        <a:lnTo>
                          <a:pt x="196" y="921"/>
                        </a:lnTo>
                        <a:lnTo>
                          <a:pt x="209" y="933"/>
                        </a:lnTo>
                        <a:lnTo>
                          <a:pt x="220" y="946"/>
                        </a:lnTo>
                        <a:lnTo>
                          <a:pt x="234" y="959"/>
                        </a:lnTo>
                        <a:lnTo>
                          <a:pt x="245" y="971"/>
                        </a:lnTo>
                        <a:lnTo>
                          <a:pt x="256" y="984"/>
                        </a:lnTo>
                        <a:lnTo>
                          <a:pt x="268" y="995"/>
                        </a:lnTo>
                        <a:lnTo>
                          <a:pt x="281" y="1009"/>
                        </a:lnTo>
                        <a:lnTo>
                          <a:pt x="291" y="1018"/>
                        </a:lnTo>
                        <a:lnTo>
                          <a:pt x="300" y="1031"/>
                        </a:lnTo>
                        <a:lnTo>
                          <a:pt x="310" y="1041"/>
                        </a:lnTo>
                        <a:lnTo>
                          <a:pt x="319" y="1052"/>
                        </a:lnTo>
                        <a:lnTo>
                          <a:pt x="325" y="1062"/>
                        </a:lnTo>
                        <a:lnTo>
                          <a:pt x="333" y="1071"/>
                        </a:lnTo>
                        <a:lnTo>
                          <a:pt x="336" y="1081"/>
                        </a:lnTo>
                        <a:lnTo>
                          <a:pt x="344" y="1090"/>
                        </a:lnTo>
                        <a:lnTo>
                          <a:pt x="346" y="1096"/>
                        </a:lnTo>
                        <a:lnTo>
                          <a:pt x="350" y="1104"/>
                        </a:lnTo>
                        <a:lnTo>
                          <a:pt x="352" y="1109"/>
                        </a:lnTo>
                        <a:lnTo>
                          <a:pt x="355" y="1117"/>
                        </a:lnTo>
                        <a:lnTo>
                          <a:pt x="357" y="1123"/>
                        </a:lnTo>
                        <a:lnTo>
                          <a:pt x="359" y="1130"/>
                        </a:lnTo>
                        <a:lnTo>
                          <a:pt x="363" y="1136"/>
                        </a:lnTo>
                        <a:lnTo>
                          <a:pt x="365" y="1142"/>
                        </a:lnTo>
                        <a:lnTo>
                          <a:pt x="369" y="1151"/>
                        </a:lnTo>
                        <a:lnTo>
                          <a:pt x="372" y="1161"/>
                        </a:lnTo>
                        <a:lnTo>
                          <a:pt x="376" y="1170"/>
                        </a:lnTo>
                        <a:lnTo>
                          <a:pt x="382" y="1178"/>
                        </a:lnTo>
                        <a:lnTo>
                          <a:pt x="384" y="1183"/>
                        </a:lnTo>
                        <a:lnTo>
                          <a:pt x="390" y="1191"/>
                        </a:lnTo>
                        <a:lnTo>
                          <a:pt x="395" y="1197"/>
                        </a:lnTo>
                        <a:lnTo>
                          <a:pt x="403" y="1202"/>
                        </a:lnTo>
                        <a:lnTo>
                          <a:pt x="409" y="1206"/>
                        </a:lnTo>
                        <a:lnTo>
                          <a:pt x="420" y="1212"/>
                        </a:lnTo>
                        <a:lnTo>
                          <a:pt x="426" y="1214"/>
                        </a:lnTo>
                        <a:lnTo>
                          <a:pt x="431" y="1216"/>
                        </a:lnTo>
                        <a:lnTo>
                          <a:pt x="437" y="1218"/>
                        </a:lnTo>
                        <a:lnTo>
                          <a:pt x="445" y="1221"/>
                        </a:lnTo>
                        <a:lnTo>
                          <a:pt x="450" y="1223"/>
                        </a:lnTo>
                        <a:lnTo>
                          <a:pt x="460" y="1223"/>
                        </a:lnTo>
                        <a:lnTo>
                          <a:pt x="469" y="1225"/>
                        </a:lnTo>
                        <a:lnTo>
                          <a:pt x="481" y="1227"/>
                        </a:lnTo>
                        <a:lnTo>
                          <a:pt x="487" y="1227"/>
                        </a:lnTo>
                        <a:lnTo>
                          <a:pt x="492" y="1227"/>
                        </a:lnTo>
                        <a:lnTo>
                          <a:pt x="500" y="1227"/>
                        </a:lnTo>
                        <a:lnTo>
                          <a:pt x="507" y="1229"/>
                        </a:lnTo>
                        <a:lnTo>
                          <a:pt x="513" y="1229"/>
                        </a:lnTo>
                        <a:lnTo>
                          <a:pt x="521" y="1229"/>
                        </a:lnTo>
                        <a:lnTo>
                          <a:pt x="528" y="1229"/>
                        </a:lnTo>
                        <a:lnTo>
                          <a:pt x="538" y="1231"/>
                        </a:lnTo>
                        <a:lnTo>
                          <a:pt x="544" y="1229"/>
                        </a:lnTo>
                        <a:lnTo>
                          <a:pt x="551" y="1229"/>
                        </a:lnTo>
                        <a:lnTo>
                          <a:pt x="561" y="1229"/>
                        </a:lnTo>
                        <a:lnTo>
                          <a:pt x="570" y="1229"/>
                        </a:lnTo>
                        <a:lnTo>
                          <a:pt x="578" y="1229"/>
                        </a:lnTo>
                        <a:lnTo>
                          <a:pt x="587" y="1229"/>
                        </a:lnTo>
                        <a:lnTo>
                          <a:pt x="595" y="1229"/>
                        </a:lnTo>
                        <a:lnTo>
                          <a:pt x="606" y="1229"/>
                        </a:lnTo>
                        <a:lnTo>
                          <a:pt x="616" y="1229"/>
                        </a:lnTo>
                        <a:lnTo>
                          <a:pt x="625" y="1229"/>
                        </a:lnTo>
                        <a:lnTo>
                          <a:pt x="635" y="1227"/>
                        </a:lnTo>
                        <a:lnTo>
                          <a:pt x="644" y="1227"/>
                        </a:lnTo>
                        <a:lnTo>
                          <a:pt x="656" y="1225"/>
                        </a:lnTo>
                        <a:lnTo>
                          <a:pt x="667" y="1225"/>
                        </a:lnTo>
                        <a:lnTo>
                          <a:pt x="677" y="1225"/>
                        </a:lnTo>
                        <a:lnTo>
                          <a:pt x="688" y="1225"/>
                        </a:lnTo>
                        <a:lnTo>
                          <a:pt x="700" y="1223"/>
                        </a:lnTo>
                        <a:lnTo>
                          <a:pt x="711" y="1223"/>
                        </a:lnTo>
                        <a:lnTo>
                          <a:pt x="720" y="1221"/>
                        </a:lnTo>
                        <a:lnTo>
                          <a:pt x="732" y="1221"/>
                        </a:lnTo>
                        <a:lnTo>
                          <a:pt x="743" y="1220"/>
                        </a:lnTo>
                        <a:lnTo>
                          <a:pt x="755" y="1220"/>
                        </a:lnTo>
                        <a:lnTo>
                          <a:pt x="768" y="1216"/>
                        </a:lnTo>
                        <a:lnTo>
                          <a:pt x="779" y="1216"/>
                        </a:lnTo>
                        <a:lnTo>
                          <a:pt x="789" y="1214"/>
                        </a:lnTo>
                        <a:lnTo>
                          <a:pt x="802" y="1214"/>
                        </a:lnTo>
                        <a:lnTo>
                          <a:pt x="814" y="1212"/>
                        </a:lnTo>
                        <a:lnTo>
                          <a:pt x="827" y="1210"/>
                        </a:lnTo>
                        <a:lnTo>
                          <a:pt x="838" y="1208"/>
                        </a:lnTo>
                        <a:lnTo>
                          <a:pt x="852" y="1206"/>
                        </a:lnTo>
                        <a:lnTo>
                          <a:pt x="863" y="1206"/>
                        </a:lnTo>
                        <a:lnTo>
                          <a:pt x="876" y="1204"/>
                        </a:lnTo>
                        <a:lnTo>
                          <a:pt x="888" y="1202"/>
                        </a:lnTo>
                        <a:lnTo>
                          <a:pt x="901" y="1201"/>
                        </a:lnTo>
                        <a:lnTo>
                          <a:pt x="913" y="1197"/>
                        </a:lnTo>
                        <a:lnTo>
                          <a:pt x="926" y="1197"/>
                        </a:lnTo>
                        <a:lnTo>
                          <a:pt x="937" y="1195"/>
                        </a:lnTo>
                        <a:lnTo>
                          <a:pt x="951" y="1191"/>
                        </a:lnTo>
                        <a:lnTo>
                          <a:pt x="962" y="1189"/>
                        </a:lnTo>
                        <a:lnTo>
                          <a:pt x="977" y="1187"/>
                        </a:lnTo>
                        <a:lnTo>
                          <a:pt x="989" y="1185"/>
                        </a:lnTo>
                        <a:lnTo>
                          <a:pt x="1002" y="1183"/>
                        </a:lnTo>
                        <a:lnTo>
                          <a:pt x="1013" y="1180"/>
                        </a:lnTo>
                        <a:lnTo>
                          <a:pt x="1027" y="1180"/>
                        </a:lnTo>
                        <a:lnTo>
                          <a:pt x="1038" y="1176"/>
                        </a:lnTo>
                        <a:lnTo>
                          <a:pt x="1051" y="1174"/>
                        </a:lnTo>
                        <a:lnTo>
                          <a:pt x="1065" y="1170"/>
                        </a:lnTo>
                        <a:lnTo>
                          <a:pt x="1078" y="1170"/>
                        </a:lnTo>
                        <a:lnTo>
                          <a:pt x="1087" y="1166"/>
                        </a:lnTo>
                        <a:lnTo>
                          <a:pt x="1101" y="1163"/>
                        </a:lnTo>
                        <a:lnTo>
                          <a:pt x="1110" y="1161"/>
                        </a:lnTo>
                        <a:lnTo>
                          <a:pt x="1122" y="1157"/>
                        </a:lnTo>
                        <a:lnTo>
                          <a:pt x="1133" y="1155"/>
                        </a:lnTo>
                        <a:lnTo>
                          <a:pt x="1143" y="1153"/>
                        </a:lnTo>
                        <a:lnTo>
                          <a:pt x="1152" y="1151"/>
                        </a:lnTo>
                        <a:lnTo>
                          <a:pt x="1164" y="1149"/>
                        </a:lnTo>
                        <a:lnTo>
                          <a:pt x="1171" y="1145"/>
                        </a:lnTo>
                        <a:lnTo>
                          <a:pt x="1181" y="1144"/>
                        </a:lnTo>
                        <a:lnTo>
                          <a:pt x="1190" y="1140"/>
                        </a:lnTo>
                        <a:lnTo>
                          <a:pt x="1200" y="1140"/>
                        </a:lnTo>
                        <a:lnTo>
                          <a:pt x="1209" y="1138"/>
                        </a:lnTo>
                        <a:lnTo>
                          <a:pt x="1217" y="1136"/>
                        </a:lnTo>
                        <a:lnTo>
                          <a:pt x="1224" y="1134"/>
                        </a:lnTo>
                        <a:lnTo>
                          <a:pt x="1234" y="1132"/>
                        </a:lnTo>
                        <a:lnTo>
                          <a:pt x="1240" y="1130"/>
                        </a:lnTo>
                        <a:lnTo>
                          <a:pt x="1247" y="1128"/>
                        </a:lnTo>
                        <a:lnTo>
                          <a:pt x="1253" y="1126"/>
                        </a:lnTo>
                        <a:lnTo>
                          <a:pt x="1260" y="1125"/>
                        </a:lnTo>
                        <a:lnTo>
                          <a:pt x="1272" y="1123"/>
                        </a:lnTo>
                        <a:lnTo>
                          <a:pt x="1285" y="1119"/>
                        </a:lnTo>
                        <a:lnTo>
                          <a:pt x="1295" y="1115"/>
                        </a:lnTo>
                        <a:lnTo>
                          <a:pt x="1304" y="1113"/>
                        </a:lnTo>
                        <a:lnTo>
                          <a:pt x="1314" y="1109"/>
                        </a:lnTo>
                        <a:lnTo>
                          <a:pt x="1321" y="1107"/>
                        </a:lnTo>
                        <a:lnTo>
                          <a:pt x="1329" y="1104"/>
                        </a:lnTo>
                        <a:lnTo>
                          <a:pt x="1335" y="1100"/>
                        </a:lnTo>
                        <a:lnTo>
                          <a:pt x="1340" y="1096"/>
                        </a:lnTo>
                        <a:lnTo>
                          <a:pt x="1348" y="1094"/>
                        </a:lnTo>
                        <a:lnTo>
                          <a:pt x="1356" y="1085"/>
                        </a:lnTo>
                        <a:lnTo>
                          <a:pt x="1363" y="1077"/>
                        </a:lnTo>
                        <a:lnTo>
                          <a:pt x="1369" y="1068"/>
                        </a:lnTo>
                        <a:lnTo>
                          <a:pt x="1373" y="1060"/>
                        </a:lnTo>
                        <a:lnTo>
                          <a:pt x="1376" y="1047"/>
                        </a:lnTo>
                        <a:lnTo>
                          <a:pt x="1378" y="1035"/>
                        </a:lnTo>
                        <a:lnTo>
                          <a:pt x="1378" y="1028"/>
                        </a:lnTo>
                        <a:lnTo>
                          <a:pt x="1380" y="1022"/>
                        </a:lnTo>
                        <a:lnTo>
                          <a:pt x="1380" y="1014"/>
                        </a:lnTo>
                        <a:lnTo>
                          <a:pt x="1382" y="1007"/>
                        </a:lnTo>
                        <a:lnTo>
                          <a:pt x="1382" y="999"/>
                        </a:lnTo>
                        <a:lnTo>
                          <a:pt x="1382" y="993"/>
                        </a:lnTo>
                        <a:lnTo>
                          <a:pt x="1382" y="986"/>
                        </a:lnTo>
                        <a:lnTo>
                          <a:pt x="1382" y="980"/>
                        </a:lnTo>
                        <a:lnTo>
                          <a:pt x="1382" y="969"/>
                        </a:lnTo>
                        <a:lnTo>
                          <a:pt x="1384" y="955"/>
                        </a:lnTo>
                        <a:lnTo>
                          <a:pt x="1384" y="942"/>
                        </a:lnTo>
                        <a:lnTo>
                          <a:pt x="1386" y="933"/>
                        </a:lnTo>
                        <a:lnTo>
                          <a:pt x="1386" y="921"/>
                        </a:lnTo>
                        <a:lnTo>
                          <a:pt x="1386" y="910"/>
                        </a:lnTo>
                        <a:lnTo>
                          <a:pt x="1386" y="898"/>
                        </a:lnTo>
                        <a:lnTo>
                          <a:pt x="1388" y="891"/>
                        </a:lnTo>
                        <a:lnTo>
                          <a:pt x="1390" y="879"/>
                        </a:lnTo>
                        <a:lnTo>
                          <a:pt x="1392" y="874"/>
                        </a:lnTo>
                        <a:lnTo>
                          <a:pt x="1395" y="864"/>
                        </a:lnTo>
                        <a:lnTo>
                          <a:pt x="1401" y="859"/>
                        </a:lnTo>
                        <a:lnTo>
                          <a:pt x="1401" y="853"/>
                        </a:lnTo>
                        <a:lnTo>
                          <a:pt x="1403" y="847"/>
                        </a:lnTo>
                        <a:lnTo>
                          <a:pt x="1407" y="840"/>
                        </a:lnTo>
                        <a:lnTo>
                          <a:pt x="1411" y="830"/>
                        </a:lnTo>
                        <a:lnTo>
                          <a:pt x="1415" y="819"/>
                        </a:lnTo>
                        <a:lnTo>
                          <a:pt x="1418" y="807"/>
                        </a:lnTo>
                        <a:lnTo>
                          <a:pt x="1420" y="800"/>
                        </a:lnTo>
                        <a:lnTo>
                          <a:pt x="1422" y="792"/>
                        </a:lnTo>
                        <a:lnTo>
                          <a:pt x="1426" y="786"/>
                        </a:lnTo>
                        <a:lnTo>
                          <a:pt x="1430" y="779"/>
                        </a:lnTo>
                        <a:lnTo>
                          <a:pt x="1430" y="769"/>
                        </a:lnTo>
                        <a:lnTo>
                          <a:pt x="1432" y="762"/>
                        </a:lnTo>
                        <a:lnTo>
                          <a:pt x="1435" y="754"/>
                        </a:lnTo>
                        <a:lnTo>
                          <a:pt x="1437" y="745"/>
                        </a:lnTo>
                        <a:lnTo>
                          <a:pt x="1439" y="735"/>
                        </a:lnTo>
                        <a:lnTo>
                          <a:pt x="1441" y="727"/>
                        </a:lnTo>
                        <a:lnTo>
                          <a:pt x="1445" y="718"/>
                        </a:lnTo>
                        <a:lnTo>
                          <a:pt x="1449" y="710"/>
                        </a:lnTo>
                        <a:lnTo>
                          <a:pt x="1451" y="699"/>
                        </a:lnTo>
                        <a:lnTo>
                          <a:pt x="1453" y="689"/>
                        </a:lnTo>
                        <a:lnTo>
                          <a:pt x="1456" y="678"/>
                        </a:lnTo>
                        <a:lnTo>
                          <a:pt x="1460" y="668"/>
                        </a:lnTo>
                        <a:lnTo>
                          <a:pt x="1462" y="659"/>
                        </a:lnTo>
                        <a:lnTo>
                          <a:pt x="1464" y="648"/>
                        </a:lnTo>
                        <a:lnTo>
                          <a:pt x="1468" y="638"/>
                        </a:lnTo>
                        <a:lnTo>
                          <a:pt x="1472" y="629"/>
                        </a:lnTo>
                        <a:lnTo>
                          <a:pt x="1473" y="615"/>
                        </a:lnTo>
                        <a:lnTo>
                          <a:pt x="1475" y="606"/>
                        </a:lnTo>
                        <a:lnTo>
                          <a:pt x="1479" y="594"/>
                        </a:lnTo>
                        <a:lnTo>
                          <a:pt x="1483" y="583"/>
                        </a:lnTo>
                        <a:lnTo>
                          <a:pt x="1485" y="572"/>
                        </a:lnTo>
                        <a:lnTo>
                          <a:pt x="1489" y="560"/>
                        </a:lnTo>
                        <a:lnTo>
                          <a:pt x="1491" y="549"/>
                        </a:lnTo>
                        <a:lnTo>
                          <a:pt x="1494" y="537"/>
                        </a:lnTo>
                        <a:lnTo>
                          <a:pt x="1496" y="526"/>
                        </a:lnTo>
                        <a:lnTo>
                          <a:pt x="1498" y="515"/>
                        </a:lnTo>
                        <a:lnTo>
                          <a:pt x="1502" y="503"/>
                        </a:lnTo>
                        <a:lnTo>
                          <a:pt x="1504" y="492"/>
                        </a:lnTo>
                        <a:lnTo>
                          <a:pt x="1508" y="480"/>
                        </a:lnTo>
                        <a:lnTo>
                          <a:pt x="1511" y="467"/>
                        </a:lnTo>
                        <a:lnTo>
                          <a:pt x="1513" y="458"/>
                        </a:lnTo>
                        <a:lnTo>
                          <a:pt x="1517" y="446"/>
                        </a:lnTo>
                        <a:lnTo>
                          <a:pt x="1519" y="435"/>
                        </a:lnTo>
                        <a:lnTo>
                          <a:pt x="1521" y="423"/>
                        </a:lnTo>
                        <a:lnTo>
                          <a:pt x="1523" y="412"/>
                        </a:lnTo>
                        <a:lnTo>
                          <a:pt x="1527" y="401"/>
                        </a:lnTo>
                        <a:lnTo>
                          <a:pt x="1529" y="391"/>
                        </a:lnTo>
                        <a:lnTo>
                          <a:pt x="1531" y="380"/>
                        </a:lnTo>
                        <a:lnTo>
                          <a:pt x="1532" y="370"/>
                        </a:lnTo>
                        <a:lnTo>
                          <a:pt x="1536" y="361"/>
                        </a:lnTo>
                        <a:lnTo>
                          <a:pt x="1538" y="349"/>
                        </a:lnTo>
                        <a:lnTo>
                          <a:pt x="1542" y="338"/>
                        </a:lnTo>
                        <a:lnTo>
                          <a:pt x="1542" y="328"/>
                        </a:lnTo>
                        <a:lnTo>
                          <a:pt x="1546" y="321"/>
                        </a:lnTo>
                        <a:lnTo>
                          <a:pt x="1548" y="309"/>
                        </a:lnTo>
                        <a:lnTo>
                          <a:pt x="1550" y="302"/>
                        </a:lnTo>
                        <a:lnTo>
                          <a:pt x="1551" y="292"/>
                        </a:lnTo>
                        <a:lnTo>
                          <a:pt x="1555" y="283"/>
                        </a:lnTo>
                        <a:lnTo>
                          <a:pt x="1555" y="273"/>
                        </a:lnTo>
                        <a:lnTo>
                          <a:pt x="1557" y="264"/>
                        </a:lnTo>
                        <a:lnTo>
                          <a:pt x="1557" y="254"/>
                        </a:lnTo>
                        <a:lnTo>
                          <a:pt x="1561" y="247"/>
                        </a:lnTo>
                        <a:lnTo>
                          <a:pt x="1561" y="237"/>
                        </a:lnTo>
                        <a:lnTo>
                          <a:pt x="1563" y="230"/>
                        </a:lnTo>
                        <a:lnTo>
                          <a:pt x="1563" y="222"/>
                        </a:lnTo>
                        <a:lnTo>
                          <a:pt x="1565" y="214"/>
                        </a:lnTo>
                        <a:lnTo>
                          <a:pt x="1565" y="207"/>
                        </a:lnTo>
                        <a:lnTo>
                          <a:pt x="1567" y="197"/>
                        </a:lnTo>
                        <a:lnTo>
                          <a:pt x="1567" y="190"/>
                        </a:lnTo>
                        <a:lnTo>
                          <a:pt x="1569" y="182"/>
                        </a:lnTo>
                        <a:lnTo>
                          <a:pt x="1569" y="174"/>
                        </a:lnTo>
                        <a:lnTo>
                          <a:pt x="1570" y="169"/>
                        </a:lnTo>
                        <a:lnTo>
                          <a:pt x="1570" y="161"/>
                        </a:lnTo>
                        <a:lnTo>
                          <a:pt x="1572" y="154"/>
                        </a:lnTo>
                        <a:lnTo>
                          <a:pt x="1572" y="146"/>
                        </a:lnTo>
                        <a:lnTo>
                          <a:pt x="1572" y="140"/>
                        </a:lnTo>
                        <a:lnTo>
                          <a:pt x="1572" y="133"/>
                        </a:lnTo>
                        <a:lnTo>
                          <a:pt x="1572" y="127"/>
                        </a:lnTo>
                        <a:lnTo>
                          <a:pt x="1572" y="114"/>
                        </a:lnTo>
                        <a:lnTo>
                          <a:pt x="1574" y="102"/>
                        </a:lnTo>
                        <a:lnTo>
                          <a:pt x="1572" y="91"/>
                        </a:lnTo>
                        <a:lnTo>
                          <a:pt x="1572" y="79"/>
                        </a:lnTo>
                        <a:lnTo>
                          <a:pt x="1572" y="70"/>
                        </a:lnTo>
                        <a:lnTo>
                          <a:pt x="1572" y="62"/>
                        </a:lnTo>
                        <a:lnTo>
                          <a:pt x="1570" y="51"/>
                        </a:lnTo>
                        <a:lnTo>
                          <a:pt x="1570" y="43"/>
                        </a:lnTo>
                        <a:lnTo>
                          <a:pt x="1567" y="36"/>
                        </a:lnTo>
                        <a:lnTo>
                          <a:pt x="1567" y="28"/>
                        </a:lnTo>
                        <a:lnTo>
                          <a:pt x="1565" y="17"/>
                        </a:lnTo>
                        <a:lnTo>
                          <a:pt x="1561" y="9"/>
                        </a:lnTo>
                        <a:lnTo>
                          <a:pt x="1557" y="1"/>
                        </a:lnTo>
                        <a:lnTo>
                          <a:pt x="1553" y="0"/>
                        </a:lnTo>
                        <a:lnTo>
                          <a:pt x="1550" y="0"/>
                        </a:lnTo>
                        <a:lnTo>
                          <a:pt x="1546" y="3"/>
                        </a:lnTo>
                        <a:lnTo>
                          <a:pt x="1542" y="9"/>
                        </a:lnTo>
                        <a:lnTo>
                          <a:pt x="1540" y="19"/>
                        </a:lnTo>
                        <a:lnTo>
                          <a:pt x="1536" y="24"/>
                        </a:lnTo>
                        <a:lnTo>
                          <a:pt x="1536" y="32"/>
                        </a:lnTo>
                        <a:lnTo>
                          <a:pt x="1536" y="39"/>
                        </a:lnTo>
                        <a:lnTo>
                          <a:pt x="1536" y="49"/>
                        </a:lnTo>
                        <a:lnTo>
                          <a:pt x="1534" y="55"/>
                        </a:lnTo>
                        <a:lnTo>
                          <a:pt x="1532" y="66"/>
                        </a:lnTo>
                        <a:lnTo>
                          <a:pt x="1532" y="77"/>
                        </a:lnTo>
                        <a:lnTo>
                          <a:pt x="1532" y="89"/>
                        </a:lnTo>
                        <a:lnTo>
                          <a:pt x="1531" y="93"/>
                        </a:lnTo>
                        <a:lnTo>
                          <a:pt x="1531" y="100"/>
                        </a:lnTo>
                        <a:lnTo>
                          <a:pt x="1531" y="106"/>
                        </a:lnTo>
                        <a:lnTo>
                          <a:pt x="1531" y="114"/>
                        </a:lnTo>
                        <a:lnTo>
                          <a:pt x="1531" y="119"/>
                        </a:lnTo>
                        <a:lnTo>
                          <a:pt x="1531" y="127"/>
                        </a:lnTo>
                        <a:lnTo>
                          <a:pt x="1531" y="135"/>
                        </a:lnTo>
                        <a:lnTo>
                          <a:pt x="1531" y="142"/>
                        </a:lnTo>
                        <a:lnTo>
                          <a:pt x="1529" y="150"/>
                        </a:lnTo>
                        <a:lnTo>
                          <a:pt x="1527" y="155"/>
                        </a:lnTo>
                        <a:lnTo>
                          <a:pt x="1527" y="163"/>
                        </a:lnTo>
                        <a:lnTo>
                          <a:pt x="1527" y="173"/>
                        </a:lnTo>
                        <a:lnTo>
                          <a:pt x="1525" y="178"/>
                        </a:lnTo>
                        <a:lnTo>
                          <a:pt x="1523" y="188"/>
                        </a:lnTo>
                        <a:lnTo>
                          <a:pt x="1523" y="197"/>
                        </a:lnTo>
                        <a:lnTo>
                          <a:pt x="1523" y="207"/>
                        </a:lnTo>
                        <a:lnTo>
                          <a:pt x="1521" y="214"/>
                        </a:lnTo>
                        <a:lnTo>
                          <a:pt x="1521" y="224"/>
                        </a:lnTo>
                        <a:lnTo>
                          <a:pt x="1517" y="231"/>
                        </a:lnTo>
                        <a:lnTo>
                          <a:pt x="1517" y="243"/>
                        </a:lnTo>
                        <a:lnTo>
                          <a:pt x="1515" y="250"/>
                        </a:lnTo>
                        <a:lnTo>
                          <a:pt x="1513" y="262"/>
                        </a:lnTo>
                        <a:lnTo>
                          <a:pt x="1513" y="273"/>
                        </a:lnTo>
                        <a:lnTo>
                          <a:pt x="1511" y="283"/>
                        </a:lnTo>
                        <a:lnTo>
                          <a:pt x="1510" y="292"/>
                        </a:lnTo>
                        <a:lnTo>
                          <a:pt x="1508" y="304"/>
                        </a:lnTo>
                        <a:lnTo>
                          <a:pt x="1504" y="313"/>
                        </a:lnTo>
                        <a:lnTo>
                          <a:pt x="1504" y="325"/>
                        </a:lnTo>
                        <a:lnTo>
                          <a:pt x="1502" y="336"/>
                        </a:lnTo>
                        <a:lnTo>
                          <a:pt x="1498" y="347"/>
                        </a:lnTo>
                        <a:lnTo>
                          <a:pt x="1496" y="359"/>
                        </a:lnTo>
                        <a:lnTo>
                          <a:pt x="1494" y="370"/>
                        </a:lnTo>
                        <a:lnTo>
                          <a:pt x="1492" y="382"/>
                        </a:lnTo>
                        <a:lnTo>
                          <a:pt x="1489" y="395"/>
                        </a:lnTo>
                        <a:lnTo>
                          <a:pt x="1485" y="406"/>
                        </a:lnTo>
                        <a:lnTo>
                          <a:pt x="1483" y="420"/>
                        </a:lnTo>
                        <a:lnTo>
                          <a:pt x="1479" y="433"/>
                        </a:lnTo>
                        <a:lnTo>
                          <a:pt x="1475" y="446"/>
                        </a:lnTo>
                        <a:lnTo>
                          <a:pt x="1473" y="458"/>
                        </a:lnTo>
                        <a:lnTo>
                          <a:pt x="1470" y="473"/>
                        </a:lnTo>
                        <a:lnTo>
                          <a:pt x="1466" y="484"/>
                        </a:lnTo>
                        <a:lnTo>
                          <a:pt x="1462" y="497"/>
                        </a:lnTo>
                        <a:lnTo>
                          <a:pt x="1458" y="511"/>
                        </a:lnTo>
                        <a:lnTo>
                          <a:pt x="1454" y="524"/>
                        </a:lnTo>
                        <a:lnTo>
                          <a:pt x="1451" y="535"/>
                        </a:lnTo>
                        <a:lnTo>
                          <a:pt x="1449" y="547"/>
                        </a:lnTo>
                        <a:lnTo>
                          <a:pt x="1445" y="558"/>
                        </a:lnTo>
                        <a:lnTo>
                          <a:pt x="1441" y="572"/>
                        </a:lnTo>
                        <a:lnTo>
                          <a:pt x="1437" y="583"/>
                        </a:lnTo>
                        <a:lnTo>
                          <a:pt x="1434" y="594"/>
                        </a:lnTo>
                        <a:lnTo>
                          <a:pt x="1430" y="606"/>
                        </a:lnTo>
                        <a:lnTo>
                          <a:pt x="1426" y="617"/>
                        </a:lnTo>
                        <a:lnTo>
                          <a:pt x="1422" y="629"/>
                        </a:lnTo>
                        <a:lnTo>
                          <a:pt x="1420" y="638"/>
                        </a:lnTo>
                        <a:lnTo>
                          <a:pt x="1416" y="649"/>
                        </a:lnTo>
                        <a:lnTo>
                          <a:pt x="1413" y="659"/>
                        </a:lnTo>
                        <a:lnTo>
                          <a:pt x="1411" y="668"/>
                        </a:lnTo>
                        <a:lnTo>
                          <a:pt x="1407" y="678"/>
                        </a:lnTo>
                        <a:lnTo>
                          <a:pt x="1403" y="688"/>
                        </a:lnTo>
                        <a:lnTo>
                          <a:pt x="1399" y="699"/>
                        </a:lnTo>
                        <a:lnTo>
                          <a:pt x="1395" y="707"/>
                        </a:lnTo>
                        <a:lnTo>
                          <a:pt x="1392" y="716"/>
                        </a:lnTo>
                        <a:lnTo>
                          <a:pt x="1388" y="726"/>
                        </a:lnTo>
                        <a:lnTo>
                          <a:pt x="1386" y="735"/>
                        </a:lnTo>
                        <a:lnTo>
                          <a:pt x="1382" y="743"/>
                        </a:lnTo>
                        <a:lnTo>
                          <a:pt x="1378" y="750"/>
                        </a:lnTo>
                        <a:lnTo>
                          <a:pt x="1376" y="760"/>
                        </a:lnTo>
                        <a:lnTo>
                          <a:pt x="1373" y="767"/>
                        </a:lnTo>
                        <a:lnTo>
                          <a:pt x="1369" y="775"/>
                        </a:lnTo>
                        <a:lnTo>
                          <a:pt x="1367" y="783"/>
                        </a:lnTo>
                        <a:lnTo>
                          <a:pt x="1365" y="790"/>
                        </a:lnTo>
                        <a:lnTo>
                          <a:pt x="1363" y="798"/>
                        </a:lnTo>
                        <a:lnTo>
                          <a:pt x="1359" y="803"/>
                        </a:lnTo>
                        <a:lnTo>
                          <a:pt x="1356" y="811"/>
                        </a:lnTo>
                        <a:lnTo>
                          <a:pt x="1354" y="817"/>
                        </a:lnTo>
                        <a:lnTo>
                          <a:pt x="1350" y="824"/>
                        </a:lnTo>
                        <a:lnTo>
                          <a:pt x="1344" y="836"/>
                        </a:lnTo>
                        <a:lnTo>
                          <a:pt x="1338" y="849"/>
                        </a:lnTo>
                        <a:lnTo>
                          <a:pt x="1333" y="859"/>
                        </a:lnTo>
                        <a:lnTo>
                          <a:pt x="1329" y="870"/>
                        </a:lnTo>
                        <a:lnTo>
                          <a:pt x="1321" y="878"/>
                        </a:lnTo>
                        <a:lnTo>
                          <a:pt x="1318" y="887"/>
                        </a:lnTo>
                        <a:lnTo>
                          <a:pt x="1312" y="895"/>
                        </a:lnTo>
                        <a:lnTo>
                          <a:pt x="1306" y="902"/>
                        </a:lnTo>
                        <a:lnTo>
                          <a:pt x="1302" y="908"/>
                        </a:lnTo>
                        <a:lnTo>
                          <a:pt x="1297" y="914"/>
                        </a:lnTo>
                        <a:lnTo>
                          <a:pt x="1287" y="921"/>
                        </a:lnTo>
                        <a:lnTo>
                          <a:pt x="1281" y="929"/>
                        </a:lnTo>
                        <a:lnTo>
                          <a:pt x="1270" y="933"/>
                        </a:lnTo>
                        <a:lnTo>
                          <a:pt x="1259" y="940"/>
                        </a:lnTo>
                        <a:lnTo>
                          <a:pt x="1251" y="942"/>
                        </a:lnTo>
                        <a:lnTo>
                          <a:pt x="1243" y="946"/>
                        </a:lnTo>
                        <a:lnTo>
                          <a:pt x="1236" y="952"/>
                        </a:lnTo>
                        <a:lnTo>
                          <a:pt x="1228" y="957"/>
                        </a:lnTo>
                        <a:lnTo>
                          <a:pt x="1219" y="961"/>
                        </a:lnTo>
                        <a:lnTo>
                          <a:pt x="1209" y="967"/>
                        </a:lnTo>
                        <a:lnTo>
                          <a:pt x="1200" y="971"/>
                        </a:lnTo>
                        <a:lnTo>
                          <a:pt x="1190" y="978"/>
                        </a:lnTo>
                        <a:lnTo>
                          <a:pt x="1181" y="982"/>
                        </a:lnTo>
                        <a:lnTo>
                          <a:pt x="1169" y="990"/>
                        </a:lnTo>
                        <a:lnTo>
                          <a:pt x="1160" y="993"/>
                        </a:lnTo>
                        <a:lnTo>
                          <a:pt x="1148" y="1001"/>
                        </a:lnTo>
                        <a:lnTo>
                          <a:pt x="1141" y="1003"/>
                        </a:lnTo>
                        <a:lnTo>
                          <a:pt x="1135" y="1005"/>
                        </a:lnTo>
                        <a:lnTo>
                          <a:pt x="1127" y="1009"/>
                        </a:lnTo>
                        <a:lnTo>
                          <a:pt x="1122" y="1012"/>
                        </a:lnTo>
                        <a:lnTo>
                          <a:pt x="1108" y="1018"/>
                        </a:lnTo>
                        <a:lnTo>
                          <a:pt x="1097" y="1024"/>
                        </a:lnTo>
                        <a:lnTo>
                          <a:pt x="1091" y="1026"/>
                        </a:lnTo>
                        <a:lnTo>
                          <a:pt x="1084" y="1028"/>
                        </a:lnTo>
                        <a:lnTo>
                          <a:pt x="1076" y="1031"/>
                        </a:lnTo>
                        <a:lnTo>
                          <a:pt x="1070" y="1033"/>
                        </a:lnTo>
                        <a:lnTo>
                          <a:pt x="1063" y="1037"/>
                        </a:lnTo>
                        <a:lnTo>
                          <a:pt x="1055" y="1039"/>
                        </a:lnTo>
                        <a:lnTo>
                          <a:pt x="1049" y="1041"/>
                        </a:lnTo>
                        <a:lnTo>
                          <a:pt x="1044" y="1045"/>
                        </a:lnTo>
                        <a:lnTo>
                          <a:pt x="1034" y="1047"/>
                        </a:lnTo>
                        <a:lnTo>
                          <a:pt x="1029" y="1050"/>
                        </a:lnTo>
                        <a:lnTo>
                          <a:pt x="1021" y="1050"/>
                        </a:lnTo>
                        <a:lnTo>
                          <a:pt x="1013" y="1054"/>
                        </a:lnTo>
                        <a:lnTo>
                          <a:pt x="1006" y="1056"/>
                        </a:lnTo>
                        <a:lnTo>
                          <a:pt x="998" y="1060"/>
                        </a:lnTo>
                        <a:lnTo>
                          <a:pt x="990" y="1060"/>
                        </a:lnTo>
                        <a:lnTo>
                          <a:pt x="983" y="1064"/>
                        </a:lnTo>
                        <a:lnTo>
                          <a:pt x="973" y="1066"/>
                        </a:lnTo>
                        <a:lnTo>
                          <a:pt x="966" y="1068"/>
                        </a:lnTo>
                        <a:lnTo>
                          <a:pt x="958" y="1068"/>
                        </a:lnTo>
                        <a:lnTo>
                          <a:pt x="951" y="1071"/>
                        </a:lnTo>
                        <a:lnTo>
                          <a:pt x="943" y="1071"/>
                        </a:lnTo>
                        <a:lnTo>
                          <a:pt x="935" y="1075"/>
                        </a:lnTo>
                        <a:lnTo>
                          <a:pt x="928" y="1075"/>
                        </a:lnTo>
                        <a:lnTo>
                          <a:pt x="920" y="1077"/>
                        </a:lnTo>
                        <a:lnTo>
                          <a:pt x="911" y="1077"/>
                        </a:lnTo>
                        <a:lnTo>
                          <a:pt x="901" y="1079"/>
                        </a:lnTo>
                        <a:lnTo>
                          <a:pt x="892" y="1081"/>
                        </a:lnTo>
                        <a:lnTo>
                          <a:pt x="884" y="1081"/>
                        </a:lnTo>
                        <a:lnTo>
                          <a:pt x="874" y="1083"/>
                        </a:lnTo>
                        <a:lnTo>
                          <a:pt x="867" y="1085"/>
                        </a:lnTo>
                        <a:lnTo>
                          <a:pt x="857" y="1085"/>
                        </a:lnTo>
                        <a:lnTo>
                          <a:pt x="850" y="1087"/>
                        </a:lnTo>
                        <a:lnTo>
                          <a:pt x="840" y="1087"/>
                        </a:lnTo>
                        <a:lnTo>
                          <a:pt x="833" y="1090"/>
                        </a:lnTo>
                        <a:lnTo>
                          <a:pt x="823" y="1090"/>
                        </a:lnTo>
                        <a:lnTo>
                          <a:pt x="814" y="1092"/>
                        </a:lnTo>
                        <a:lnTo>
                          <a:pt x="804" y="1094"/>
                        </a:lnTo>
                        <a:lnTo>
                          <a:pt x="797" y="1094"/>
                        </a:lnTo>
                        <a:lnTo>
                          <a:pt x="787" y="1096"/>
                        </a:lnTo>
                        <a:lnTo>
                          <a:pt x="779" y="1098"/>
                        </a:lnTo>
                        <a:lnTo>
                          <a:pt x="768" y="1098"/>
                        </a:lnTo>
                        <a:lnTo>
                          <a:pt x="760" y="1100"/>
                        </a:lnTo>
                        <a:lnTo>
                          <a:pt x="751" y="1100"/>
                        </a:lnTo>
                        <a:lnTo>
                          <a:pt x="741" y="1104"/>
                        </a:lnTo>
                        <a:lnTo>
                          <a:pt x="732" y="1104"/>
                        </a:lnTo>
                        <a:lnTo>
                          <a:pt x="724" y="1106"/>
                        </a:lnTo>
                        <a:lnTo>
                          <a:pt x="715" y="1106"/>
                        </a:lnTo>
                        <a:lnTo>
                          <a:pt x="707" y="1107"/>
                        </a:lnTo>
                        <a:lnTo>
                          <a:pt x="698" y="1107"/>
                        </a:lnTo>
                        <a:lnTo>
                          <a:pt x="688" y="1109"/>
                        </a:lnTo>
                        <a:lnTo>
                          <a:pt x="679" y="1109"/>
                        </a:lnTo>
                        <a:lnTo>
                          <a:pt x="671" y="1113"/>
                        </a:lnTo>
                        <a:lnTo>
                          <a:pt x="663" y="1113"/>
                        </a:lnTo>
                        <a:lnTo>
                          <a:pt x="654" y="1115"/>
                        </a:lnTo>
                        <a:lnTo>
                          <a:pt x="646" y="1115"/>
                        </a:lnTo>
                        <a:lnTo>
                          <a:pt x="639" y="1117"/>
                        </a:lnTo>
                        <a:lnTo>
                          <a:pt x="629" y="1117"/>
                        </a:lnTo>
                        <a:lnTo>
                          <a:pt x="622" y="1119"/>
                        </a:lnTo>
                        <a:lnTo>
                          <a:pt x="614" y="1119"/>
                        </a:lnTo>
                        <a:lnTo>
                          <a:pt x="606" y="1119"/>
                        </a:lnTo>
                        <a:lnTo>
                          <a:pt x="597" y="1119"/>
                        </a:lnTo>
                        <a:lnTo>
                          <a:pt x="591" y="1121"/>
                        </a:lnTo>
                        <a:lnTo>
                          <a:pt x="584" y="1121"/>
                        </a:lnTo>
                        <a:lnTo>
                          <a:pt x="576" y="1123"/>
                        </a:lnTo>
                        <a:lnTo>
                          <a:pt x="570" y="1123"/>
                        </a:lnTo>
                        <a:lnTo>
                          <a:pt x="563" y="1123"/>
                        </a:lnTo>
                        <a:lnTo>
                          <a:pt x="555" y="1123"/>
                        </a:lnTo>
                        <a:lnTo>
                          <a:pt x="547" y="1123"/>
                        </a:lnTo>
                        <a:lnTo>
                          <a:pt x="534" y="1123"/>
                        </a:lnTo>
                        <a:lnTo>
                          <a:pt x="525" y="1125"/>
                        </a:lnTo>
                        <a:lnTo>
                          <a:pt x="513" y="1123"/>
                        </a:lnTo>
                        <a:lnTo>
                          <a:pt x="502" y="1123"/>
                        </a:lnTo>
                        <a:lnTo>
                          <a:pt x="490" y="1123"/>
                        </a:lnTo>
                        <a:lnTo>
                          <a:pt x="485" y="1121"/>
                        </a:lnTo>
                        <a:lnTo>
                          <a:pt x="475" y="1119"/>
                        </a:lnTo>
                        <a:lnTo>
                          <a:pt x="469" y="1117"/>
                        </a:lnTo>
                        <a:lnTo>
                          <a:pt x="462" y="1115"/>
                        </a:lnTo>
                        <a:lnTo>
                          <a:pt x="460" y="1113"/>
                        </a:lnTo>
                        <a:lnTo>
                          <a:pt x="449" y="1106"/>
                        </a:lnTo>
                        <a:lnTo>
                          <a:pt x="437" y="1096"/>
                        </a:lnTo>
                        <a:lnTo>
                          <a:pt x="431" y="1090"/>
                        </a:lnTo>
                        <a:lnTo>
                          <a:pt x="424" y="1085"/>
                        </a:lnTo>
                        <a:lnTo>
                          <a:pt x="416" y="1079"/>
                        </a:lnTo>
                        <a:lnTo>
                          <a:pt x="410" y="1075"/>
                        </a:lnTo>
                        <a:lnTo>
                          <a:pt x="403" y="1068"/>
                        </a:lnTo>
                        <a:lnTo>
                          <a:pt x="395" y="1060"/>
                        </a:lnTo>
                        <a:lnTo>
                          <a:pt x="388" y="1052"/>
                        </a:lnTo>
                        <a:lnTo>
                          <a:pt x="380" y="1047"/>
                        </a:lnTo>
                        <a:lnTo>
                          <a:pt x="371" y="1037"/>
                        </a:lnTo>
                        <a:lnTo>
                          <a:pt x="363" y="1031"/>
                        </a:lnTo>
                        <a:lnTo>
                          <a:pt x="353" y="1022"/>
                        </a:lnTo>
                        <a:lnTo>
                          <a:pt x="346" y="1014"/>
                        </a:lnTo>
                        <a:lnTo>
                          <a:pt x="336" y="1005"/>
                        </a:lnTo>
                        <a:lnTo>
                          <a:pt x="327" y="997"/>
                        </a:lnTo>
                        <a:lnTo>
                          <a:pt x="317" y="988"/>
                        </a:lnTo>
                        <a:lnTo>
                          <a:pt x="308" y="980"/>
                        </a:lnTo>
                        <a:lnTo>
                          <a:pt x="298" y="971"/>
                        </a:lnTo>
                        <a:lnTo>
                          <a:pt x="289" y="961"/>
                        </a:lnTo>
                        <a:lnTo>
                          <a:pt x="279" y="952"/>
                        </a:lnTo>
                        <a:lnTo>
                          <a:pt x="272" y="944"/>
                        </a:lnTo>
                        <a:lnTo>
                          <a:pt x="260" y="935"/>
                        </a:lnTo>
                        <a:lnTo>
                          <a:pt x="251" y="927"/>
                        </a:lnTo>
                        <a:lnTo>
                          <a:pt x="241" y="917"/>
                        </a:lnTo>
                        <a:lnTo>
                          <a:pt x="232" y="910"/>
                        </a:lnTo>
                        <a:lnTo>
                          <a:pt x="222" y="900"/>
                        </a:lnTo>
                        <a:lnTo>
                          <a:pt x="215" y="893"/>
                        </a:lnTo>
                        <a:lnTo>
                          <a:pt x="205" y="885"/>
                        </a:lnTo>
                        <a:lnTo>
                          <a:pt x="198" y="878"/>
                        </a:lnTo>
                        <a:lnTo>
                          <a:pt x="188" y="870"/>
                        </a:lnTo>
                        <a:lnTo>
                          <a:pt x="180" y="860"/>
                        </a:lnTo>
                        <a:lnTo>
                          <a:pt x="171" y="853"/>
                        </a:lnTo>
                        <a:lnTo>
                          <a:pt x="161" y="845"/>
                        </a:lnTo>
                        <a:lnTo>
                          <a:pt x="152" y="840"/>
                        </a:lnTo>
                        <a:lnTo>
                          <a:pt x="144" y="832"/>
                        </a:lnTo>
                        <a:lnTo>
                          <a:pt x="135" y="824"/>
                        </a:lnTo>
                        <a:lnTo>
                          <a:pt x="127" y="819"/>
                        </a:lnTo>
                        <a:lnTo>
                          <a:pt x="118" y="811"/>
                        </a:lnTo>
                        <a:lnTo>
                          <a:pt x="108" y="803"/>
                        </a:lnTo>
                        <a:lnTo>
                          <a:pt x="101" y="798"/>
                        </a:lnTo>
                        <a:lnTo>
                          <a:pt x="93" y="794"/>
                        </a:lnTo>
                        <a:lnTo>
                          <a:pt x="85" y="786"/>
                        </a:lnTo>
                        <a:lnTo>
                          <a:pt x="78" y="783"/>
                        </a:lnTo>
                        <a:lnTo>
                          <a:pt x="70" y="777"/>
                        </a:lnTo>
                        <a:lnTo>
                          <a:pt x="64" y="773"/>
                        </a:lnTo>
                        <a:lnTo>
                          <a:pt x="57" y="767"/>
                        </a:lnTo>
                        <a:lnTo>
                          <a:pt x="49" y="764"/>
                        </a:lnTo>
                        <a:lnTo>
                          <a:pt x="42" y="760"/>
                        </a:lnTo>
                        <a:lnTo>
                          <a:pt x="36" y="756"/>
                        </a:lnTo>
                        <a:lnTo>
                          <a:pt x="26" y="748"/>
                        </a:lnTo>
                        <a:lnTo>
                          <a:pt x="17" y="745"/>
                        </a:lnTo>
                        <a:lnTo>
                          <a:pt x="9" y="739"/>
                        </a:lnTo>
                        <a:lnTo>
                          <a:pt x="4" y="737"/>
                        </a:lnTo>
                        <a:lnTo>
                          <a:pt x="0" y="735"/>
                        </a:lnTo>
                        <a:lnTo>
                          <a:pt x="2" y="737"/>
                        </a:lnTo>
                        <a:lnTo>
                          <a:pt x="4" y="741"/>
                        </a:lnTo>
                        <a:lnTo>
                          <a:pt x="11" y="748"/>
                        </a:lnTo>
                        <a:lnTo>
                          <a:pt x="17" y="754"/>
                        </a:lnTo>
                        <a:lnTo>
                          <a:pt x="30" y="764"/>
                        </a:lnTo>
                        <a:lnTo>
                          <a:pt x="36" y="769"/>
                        </a:lnTo>
                        <a:lnTo>
                          <a:pt x="42" y="777"/>
                        </a:lnTo>
                        <a:lnTo>
                          <a:pt x="49" y="784"/>
                        </a:lnTo>
                        <a:lnTo>
                          <a:pt x="61" y="792"/>
                        </a:lnTo>
                        <a:lnTo>
                          <a:pt x="61" y="792"/>
                        </a:lnTo>
                        <a:close/>
                      </a:path>
                    </a:pathLst>
                  </a:custGeom>
                  <a:solidFill>
                    <a:srgbClr val="C7F2F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2" name="Freeform 67"/>
                  <p:cNvSpPr>
                    <a:spLocks/>
                  </p:cNvSpPr>
                  <p:nvPr/>
                </p:nvSpPr>
                <p:spPr bwMode="auto">
                  <a:xfrm>
                    <a:off x="2976236" y="2430284"/>
                    <a:ext cx="885634" cy="374691"/>
                  </a:xfrm>
                  <a:custGeom>
                    <a:avLst/>
                    <a:gdLst/>
                    <a:ahLst/>
                    <a:cxnLst>
                      <a:cxn ang="0">
                        <a:pos x="30" y="722"/>
                      </a:cxn>
                      <a:cxn ang="0">
                        <a:pos x="0" y="650"/>
                      </a:cxn>
                      <a:cxn ang="0">
                        <a:pos x="30" y="591"/>
                      </a:cxn>
                      <a:cxn ang="0">
                        <a:pos x="82" y="534"/>
                      </a:cxn>
                      <a:cxn ang="0">
                        <a:pos x="137" y="489"/>
                      </a:cxn>
                      <a:cxn ang="0">
                        <a:pos x="201" y="435"/>
                      </a:cxn>
                      <a:cxn ang="0">
                        <a:pos x="276" y="382"/>
                      </a:cxn>
                      <a:cxn ang="0">
                        <a:pos x="350" y="327"/>
                      </a:cxn>
                      <a:cxn ang="0">
                        <a:pos x="424" y="276"/>
                      </a:cxn>
                      <a:cxn ang="0">
                        <a:pos x="492" y="232"/>
                      </a:cxn>
                      <a:cxn ang="0">
                        <a:pos x="553" y="202"/>
                      </a:cxn>
                      <a:cxn ang="0">
                        <a:pos x="618" y="179"/>
                      </a:cxn>
                      <a:cxn ang="0">
                        <a:pos x="682" y="166"/>
                      </a:cxn>
                      <a:cxn ang="0">
                        <a:pos x="736" y="169"/>
                      </a:cxn>
                      <a:cxn ang="0">
                        <a:pos x="808" y="192"/>
                      </a:cxn>
                      <a:cxn ang="0">
                        <a:pos x="857" y="192"/>
                      </a:cxn>
                      <a:cxn ang="0">
                        <a:pos x="907" y="188"/>
                      </a:cxn>
                      <a:cxn ang="0">
                        <a:pos x="962" y="183"/>
                      </a:cxn>
                      <a:cxn ang="0">
                        <a:pos x="1025" y="177"/>
                      </a:cxn>
                      <a:cxn ang="0">
                        <a:pos x="1080" y="166"/>
                      </a:cxn>
                      <a:cxn ang="0">
                        <a:pos x="1133" y="156"/>
                      </a:cxn>
                      <a:cxn ang="0">
                        <a:pos x="1196" y="137"/>
                      </a:cxn>
                      <a:cxn ang="0">
                        <a:pos x="1217" y="90"/>
                      </a:cxn>
                      <a:cxn ang="0">
                        <a:pos x="1215" y="19"/>
                      </a:cxn>
                      <a:cxn ang="0">
                        <a:pos x="1255" y="2"/>
                      </a:cxn>
                      <a:cxn ang="0">
                        <a:pos x="1316" y="8"/>
                      </a:cxn>
                      <a:cxn ang="0">
                        <a:pos x="1369" y="17"/>
                      </a:cxn>
                      <a:cxn ang="0">
                        <a:pos x="1428" y="29"/>
                      </a:cxn>
                      <a:cxn ang="0">
                        <a:pos x="1494" y="44"/>
                      </a:cxn>
                      <a:cxn ang="0">
                        <a:pos x="1559" y="57"/>
                      </a:cxn>
                      <a:cxn ang="0">
                        <a:pos x="1620" y="76"/>
                      </a:cxn>
                      <a:cxn ang="0">
                        <a:pos x="1673" y="95"/>
                      </a:cxn>
                      <a:cxn ang="0">
                        <a:pos x="1734" y="128"/>
                      </a:cxn>
                      <a:cxn ang="0">
                        <a:pos x="1793" y="166"/>
                      </a:cxn>
                      <a:cxn ang="0">
                        <a:pos x="1839" y="200"/>
                      </a:cxn>
                      <a:cxn ang="0">
                        <a:pos x="1871" y="259"/>
                      </a:cxn>
                      <a:cxn ang="0">
                        <a:pos x="1854" y="302"/>
                      </a:cxn>
                      <a:cxn ang="0">
                        <a:pos x="1808" y="285"/>
                      </a:cxn>
                      <a:cxn ang="0">
                        <a:pos x="1757" y="261"/>
                      </a:cxn>
                      <a:cxn ang="0">
                        <a:pos x="1705" y="247"/>
                      </a:cxn>
                      <a:cxn ang="0">
                        <a:pos x="1637" y="240"/>
                      </a:cxn>
                      <a:cxn ang="0">
                        <a:pos x="1555" y="236"/>
                      </a:cxn>
                      <a:cxn ang="0">
                        <a:pos x="1464" y="236"/>
                      </a:cxn>
                      <a:cxn ang="0">
                        <a:pos x="1367" y="242"/>
                      </a:cxn>
                      <a:cxn ang="0">
                        <a:pos x="1268" y="249"/>
                      </a:cxn>
                      <a:cxn ang="0">
                        <a:pos x="1171" y="259"/>
                      </a:cxn>
                      <a:cxn ang="0">
                        <a:pos x="1078" y="272"/>
                      </a:cxn>
                      <a:cxn ang="0">
                        <a:pos x="992" y="285"/>
                      </a:cxn>
                      <a:cxn ang="0">
                        <a:pos x="903" y="306"/>
                      </a:cxn>
                      <a:cxn ang="0">
                        <a:pos x="798" y="337"/>
                      </a:cxn>
                      <a:cxn ang="0">
                        <a:pos x="690" y="373"/>
                      </a:cxn>
                      <a:cxn ang="0">
                        <a:pos x="582" y="414"/>
                      </a:cxn>
                      <a:cxn ang="0">
                        <a:pos x="475" y="458"/>
                      </a:cxn>
                      <a:cxn ang="0">
                        <a:pos x="378" y="500"/>
                      </a:cxn>
                      <a:cxn ang="0">
                        <a:pos x="298" y="540"/>
                      </a:cxn>
                      <a:cxn ang="0">
                        <a:pos x="236" y="576"/>
                      </a:cxn>
                      <a:cxn ang="0">
                        <a:pos x="180" y="631"/>
                      </a:cxn>
                      <a:cxn ang="0">
                        <a:pos x="140" y="694"/>
                      </a:cxn>
                      <a:cxn ang="0">
                        <a:pos x="118" y="768"/>
                      </a:cxn>
                      <a:cxn ang="0">
                        <a:pos x="85" y="776"/>
                      </a:cxn>
                    </a:cxnLst>
                    <a:rect l="0" t="0" r="r" b="b"/>
                    <a:pathLst>
                      <a:path w="1871" h="793">
                        <a:moveTo>
                          <a:pt x="76" y="764"/>
                        </a:moveTo>
                        <a:lnTo>
                          <a:pt x="70" y="757"/>
                        </a:lnTo>
                        <a:lnTo>
                          <a:pt x="63" y="753"/>
                        </a:lnTo>
                        <a:lnTo>
                          <a:pt x="55" y="747"/>
                        </a:lnTo>
                        <a:lnTo>
                          <a:pt x="51" y="741"/>
                        </a:lnTo>
                        <a:lnTo>
                          <a:pt x="40" y="732"/>
                        </a:lnTo>
                        <a:lnTo>
                          <a:pt x="30" y="722"/>
                        </a:lnTo>
                        <a:lnTo>
                          <a:pt x="21" y="713"/>
                        </a:lnTo>
                        <a:lnTo>
                          <a:pt x="13" y="703"/>
                        </a:lnTo>
                        <a:lnTo>
                          <a:pt x="7" y="694"/>
                        </a:lnTo>
                        <a:lnTo>
                          <a:pt x="4" y="684"/>
                        </a:lnTo>
                        <a:lnTo>
                          <a:pt x="2" y="673"/>
                        </a:lnTo>
                        <a:lnTo>
                          <a:pt x="0" y="662"/>
                        </a:lnTo>
                        <a:lnTo>
                          <a:pt x="0" y="650"/>
                        </a:lnTo>
                        <a:lnTo>
                          <a:pt x="4" y="641"/>
                        </a:lnTo>
                        <a:lnTo>
                          <a:pt x="5" y="629"/>
                        </a:lnTo>
                        <a:lnTo>
                          <a:pt x="13" y="616"/>
                        </a:lnTo>
                        <a:lnTo>
                          <a:pt x="17" y="610"/>
                        </a:lnTo>
                        <a:lnTo>
                          <a:pt x="21" y="603"/>
                        </a:lnTo>
                        <a:lnTo>
                          <a:pt x="25" y="597"/>
                        </a:lnTo>
                        <a:lnTo>
                          <a:pt x="30" y="591"/>
                        </a:lnTo>
                        <a:lnTo>
                          <a:pt x="36" y="582"/>
                        </a:lnTo>
                        <a:lnTo>
                          <a:pt x="44" y="574"/>
                        </a:lnTo>
                        <a:lnTo>
                          <a:pt x="51" y="563"/>
                        </a:lnTo>
                        <a:lnTo>
                          <a:pt x="64" y="553"/>
                        </a:lnTo>
                        <a:lnTo>
                          <a:pt x="68" y="546"/>
                        </a:lnTo>
                        <a:lnTo>
                          <a:pt x="74" y="540"/>
                        </a:lnTo>
                        <a:lnTo>
                          <a:pt x="82" y="534"/>
                        </a:lnTo>
                        <a:lnTo>
                          <a:pt x="89" y="529"/>
                        </a:lnTo>
                        <a:lnTo>
                          <a:pt x="95" y="521"/>
                        </a:lnTo>
                        <a:lnTo>
                          <a:pt x="102" y="515"/>
                        </a:lnTo>
                        <a:lnTo>
                          <a:pt x="110" y="510"/>
                        </a:lnTo>
                        <a:lnTo>
                          <a:pt x="120" y="504"/>
                        </a:lnTo>
                        <a:lnTo>
                          <a:pt x="127" y="496"/>
                        </a:lnTo>
                        <a:lnTo>
                          <a:pt x="137" y="489"/>
                        </a:lnTo>
                        <a:lnTo>
                          <a:pt x="144" y="481"/>
                        </a:lnTo>
                        <a:lnTo>
                          <a:pt x="154" y="473"/>
                        </a:lnTo>
                        <a:lnTo>
                          <a:pt x="163" y="466"/>
                        </a:lnTo>
                        <a:lnTo>
                          <a:pt x="173" y="458"/>
                        </a:lnTo>
                        <a:lnTo>
                          <a:pt x="182" y="451"/>
                        </a:lnTo>
                        <a:lnTo>
                          <a:pt x="192" y="443"/>
                        </a:lnTo>
                        <a:lnTo>
                          <a:pt x="201" y="435"/>
                        </a:lnTo>
                        <a:lnTo>
                          <a:pt x="211" y="428"/>
                        </a:lnTo>
                        <a:lnTo>
                          <a:pt x="222" y="420"/>
                        </a:lnTo>
                        <a:lnTo>
                          <a:pt x="234" y="413"/>
                        </a:lnTo>
                        <a:lnTo>
                          <a:pt x="243" y="405"/>
                        </a:lnTo>
                        <a:lnTo>
                          <a:pt x="255" y="395"/>
                        </a:lnTo>
                        <a:lnTo>
                          <a:pt x="264" y="390"/>
                        </a:lnTo>
                        <a:lnTo>
                          <a:pt x="276" y="382"/>
                        </a:lnTo>
                        <a:lnTo>
                          <a:pt x="287" y="375"/>
                        </a:lnTo>
                        <a:lnTo>
                          <a:pt x="296" y="365"/>
                        </a:lnTo>
                        <a:lnTo>
                          <a:pt x="308" y="357"/>
                        </a:lnTo>
                        <a:lnTo>
                          <a:pt x="317" y="350"/>
                        </a:lnTo>
                        <a:lnTo>
                          <a:pt x="329" y="342"/>
                        </a:lnTo>
                        <a:lnTo>
                          <a:pt x="340" y="333"/>
                        </a:lnTo>
                        <a:lnTo>
                          <a:pt x="350" y="327"/>
                        </a:lnTo>
                        <a:lnTo>
                          <a:pt x="361" y="319"/>
                        </a:lnTo>
                        <a:lnTo>
                          <a:pt x="371" y="310"/>
                        </a:lnTo>
                        <a:lnTo>
                          <a:pt x="380" y="304"/>
                        </a:lnTo>
                        <a:lnTo>
                          <a:pt x="392" y="297"/>
                        </a:lnTo>
                        <a:lnTo>
                          <a:pt x="403" y="289"/>
                        </a:lnTo>
                        <a:lnTo>
                          <a:pt x="412" y="281"/>
                        </a:lnTo>
                        <a:lnTo>
                          <a:pt x="424" y="276"/>
                        </a:lnTo>
                        <a:lnTo>
                          <a:pt x="433" y="270"/>
                        </a:lnTo>
                        <a:lnTo>
                          <a:pt x="445" y="264"/>
                        </a:lnTo>
                        <a:lnTo>
                          <a:pt x="454" y="257"/>
                        </a:lnTo>
                        <a:lnTo>
                          <a:pt x="464" y="251"/>
                        </a:lnTo>
                        <a:lnTo>
                          <a:pt x="473" y="245"/>
                        </a:lnTo>
                        <a:lnTo>
                          <a:pt x="485" y="240"/>
                        </a:lnTo>
                        <a:lnTo>
                          <a:pt x="492" y="232"/>
                        </a:lnTo>
                        <a:lnTo>
                          <a:pt x="502" y="228"/>
                        </a:lnTo>
                        <a:lnTo>
                          <a:pt x="511" y="223"/>
                        </a:lnTo>
                        <a:lnTo>
                          <a:pt x="521" y="219"/>
                        </a:lnTo>
                        <a:lnTo>
                          <a:pt x="528" y="213"/>
                        </a:lnTo>
                        <a:lnTo>
                          <a:pt x="538" y="209"/>
                        </a:lnTo>
                        <a:lnTo>
                          <a:pt x="546" y="205"/>
                        </a:lnTo>
                        <a:lnTo>
                          <a:pt x="553" y="202"/>
                        </a:lnTo>
                        <a:lnTo>
                          <a:pt x="561" y="198"/>
                        </a:lnTo>
                        <a:lnTo>
                          <a:pt x="568" y="194"/>
                        </a:lnTo>
                        <a:lnTo>
                          <a:pt x="576" y="192"/>
                        </a:lnTo>
                        <a:lnTo>
                          <a:pt x="584" y="192"/>
                        </a:lnTo>
                        <a:lnTo>
                          <a:pt x="595" y="185"/>
                        </a:lnTo>
                        <a:lnTo>
                          <a:pt x="606" y="183"/>
                        </a:lnTo>
                        <a:lnTo>
                          <a:pt x="618" y="179"/>
                        </a:lnTo>
                        <a:lnTo>
                          <a:pt x="629" y="175"/>
                        </a:lnTo>
                        <a:lnTo>
                          <a:pt x="639" y="173"/>
                        </a:lnTo>
                        <a:lnTo>
                          <a:pt x="648" y="171"/>
                        </a:lnTo>
                        <a:lnTo>
                          <a:pt x="658" y="169"/>
                        </a:lnTo>
                        <a:lnTo>
                          <a:pt x="667" y="169"/>
                        </a:lnTo>
                        <a:lnTo>
                          <a:pt x="675" y="166"/>
                        </a:lnTo>
                        <a:lnTo>
                          <a:pt x="682" y="166"/>
                        </a:lnTo>
                        <a:lnTo>
                          <a:pt x="690" y="166"/>
                        </a:lnTo>
                        <a:lnTo>
                          <a:pt x="698" y="166"/>
                        </a:lnTo>
                        <a:lnTo>
                          <a:pt x="703" y="166"/>
                        </a:lnTo>
                        <a:lnTo>
                          <a:pt x="711" y="166"/>
                        </a:lnTo>
                        <a:lnTo>
                          <a:pt x="717" y="167"/>
                        </a:lnTo>
                        <a:lnTo>
                          <a:pt x="724" y="169"/>
                        </a:lnTo>
                        <a:lnTo>
                          <a:pt x="736" y="169"/>
                        </a:lnTo>
                        <a:lnTo>
                          <a:pt x="745" y="173"/>
                        </a:lnTo>
                        <a:lnTo>
                          <a:pt x="755" y="175"/>
                        </a:lnTo>
                        <a:lnTo>
                          <a:pt x="766" y="179"/>
                        </a:lnTo>
                        <a:lnTo>
                          <a:pt x="776" y="183"/>
                        </a:lnTo>
                        <a:lnTo>
                          <a:pt x="785" y="185"/>
                        </a:lnTo>
                        <a:lnTo>
                          <a:pt x="795" y="188"/>
                        </a:lnTo>
                        <a:lnTo>
                          <a:pt x="808" y="192"/>
                        </a:lnTo>
                        <a:lnTo>
                          <a:pt x="812" y="192"/>
                        </a:lnTo>
                        <a:lnTo>
                          <a:pt x="819" y="192"/>
                        </a:lnTo>
                        <a:lnTo>
                          <a:pt x="829" y="192"/>
                        </a:lnTo>
                        <a:lnTo>
                          <a:pt x="840" y="192"/>
                        </a:lnTo>
                        <a:lnTo>
                          <a:pt x="846" y="192"/>
                        </a:lnTo>
                        <a:lnTo>
                          <a:pt x="852" y="192"/>
                        </a:lnTo>
                        <a:lnTo>
                          <a:pt x="857" y="192"/>
                        </a:lnTo>
                        <a:lnTo>
                          <a:pt x="863" y="192"/>
                        </a:lnTo>
                        <a:lnTo>
                          <a:pt x="871" y="190"/>
                        </a:lnTo>
                        <a:lnTo>
                          <a:pt x="876" y="190"/>
                        </a:lnTo>
                        <a:lnTo>
                          <a:pt x="884" y="190"/>
                        </a:lnTo>
                        <a:lnTo>
                          <a:pt x="892" y="190"/>
                        </a:lnTo>
                        <a:lnTo>
                          <a:pt x="899" y="188"/>
                        </a:lnTo>
                        <a:lnTo>
                          <a:pt x="907" y="188"/>
                        </a:lnTo>
                        <a:lnTo>
                          <a:pt x="914" y="186"/>
                        </a:lnTo>
                        <a:lnTo>
                          <a:pt x="922" y="186"/>
                        </a:lnTo>
                        <a:lnTo>
                          <a:pt x="930" y="185"/>
                        </a:lnTo>
                        <a:lnTo>
                          <a:pt x="937" y="185"/>
                        </a:lnTo>
                        <a:lnTo>
                          <a:pt x="945" y="185"/>
                        </a:lnTo>
                        <a:lnTo>
                          <a:pt x="954" y="185"/>
                        </a:lnTo>
                        <a:lnTo>
                          <a:pt x="962" y="183"/>
                        </a:lnTo>
                        <a:lnTo>
                          <a:pt x="971" y="183"/>
                        </a:lnTo>
                        <a:lnTo>
                          <a:pt x="979" y="181"/>
                        </a:lnTo>
                        <a:lnTo>
                          <a:pt x="989" y="181"/>
                        </a:lnTo>
                        <a:lnTo>
                          <a:pt x="996" y="179"/>
                        </a:lnTo>
                        <a:lnTo>
                          <a:pt x="1006" y="179"/>
                        </a:lnTo>
                        <a:lnTo>
                          <a:pt x="1015" y="177"/>
                        </a:lnTo>
                        <a:lnTo>
                          <a:pt x="1025" y="177"/>
                        </a:lnTo>
                        <a:lnTo>
                          <a:pt x="1030" y="175"/>
                        </a:lnTo>
                        <a:lnTo>
                          <a:pt x="1040" y="173"/>
                        </a:lnTo>
                        <a:lnTo>
                          <a:pt x="1048" y="173"/>
                        </a:lnTo>
                        <a:lnTo>
                          <a:pt x="1057" y="171"/>
                        </a:lnTo>
                        <a:lnTo>
                          <a:pt x="1065" y="169"/>
                        </a:lnTo>
                        <a:lnTo>
                          <a:pt x="1072" y="167"/>
                        </a:lnTo>
                        <a:lnTo>
                          <a:pt x="1080" y="166"/>
                        </a:lnTo>
                        <a:lnTo>
                          <a:pt x="1089" y="166"/>
                        </a:lnTo>
                        <a:lnTo>
                          <a:pt x="1097" y="162"/>
                        </a:lnTo>
                        <a:lnTo>
                          <a:pt x="1105" y="162"/>
                        </a:lnTo>
                        <a:lnTo>
                          <a:pt x="1112" y="160"/>
                        </a:lnTo>
                        <a:lnTo>
                          <a:pt x="1120" y="160"/>
                        </a:lnTo>
                        <a:lnTo>
                          <a:pt x="1127" y="156"/>
                        </a:lnTo>
                        <a:lnTo>
                          <a:pt x="1133" y="156"/>
                        </a:lnTo>
                        <a:lnTo>
                          <a:pt x="1141" y="154"/>
                        </a:lnTo>
                        <a:lnTo>
                          <a:pt x="1148" y="152"/>
                        </a:lnTo>
                        <a:lnTo>
                          <a:pt x="1160" y="150"/>
                        </a:lnTo>
                        <a:lnTo>
                          <a:pt x="1171" y="147"/>
                        </a:lnTo>
                        <a:lnTo>
                          <a:pt x="1181" y="143"/>
                        </a:lnTo>
                        <a:lnTo>
                          <a:pt x="1190" y="141"/>
                        </a:lnTo>
                        <a:lnTo>
                          <a:pt x="1196" y="137"/>
                        </a:lnTo>
                        <a:lnTo>
                          <a:pt x="1203" y="133"/>
                        </a:lnTo>
                        <a:lnTo>
                          <a:pt x="1207" y="129"/>
                        </a:lnTo>
                        <a:lnTo>
                          <a:pt x="1213" y="128"/>
                        </a:lnTo>
                        <a:lnTo>
                          <a:pt x="1213" y="118"/>
                        </a:lnTo>
                        <a:lnTo>
                          <a:pt x="1215" y="110"/>
                        </a:lnTo>
                        <a:lnTo>
                          <a:pt x="1215" y="99"/>
                        </a:lnTo>
                        <a:lnTo>
                          <a:pt x="1217" y="90"/>
                        </a:lnTo>
                        <a:lnTo>
                          <a:pt x="1215" y="78"/>
                        </a:lnTo>
                        <a:lnTo>
                          <a:pt x="1215" y="69"/>
                        </a:lnTo>
                        <a:lnTo>
                          <a:pt x="1215" y="57"/>
                        </a:lnTo>
                        <a:lnTo>
                          <a:pt x="1215" y="48"/>
                        </a:lnTo>
                        <a:lnTo>
                          <a:pt x="1215" y="36"/>
                        </a:lnTo>
                        <a:lnTo>
                          <a:pt x="1215" y="27"/>
                        </a:lnTo>
                        <a:lnTo>
                          <a:pt x="1215" y="19"/>
                        </a:lnTo>
                        <a:lnTo>
                          <a:pt x="1219" y="14"/>
                        </a:lnTo>
                        <a:lnTo>
                          <a:pt x="1222" y="6"/>
                        </a:lnTo>
                        <a:lnTo>
                          <a:pt x="1228" y="4"/>
                        </a:lnTo>
                        <a:lnTo>
                          <a:pt x="1234" y="0"/>
                        </a:lnTo>
                        <a:lnTo>
                          <a:pt x="1243" y="2"/>
                        </a:lnTo>
                        <a:lnTo>
                          <a:pt x="1247" y="2"/>
                        </a:lnTo>
                        <a:lnTo>
                          <a:pt x="1255" y="2"/>
                        </a:lnTo>
                        <a:lnTo>
                          <a:pt x="1262" y="2"/>
                        </a:lnTo>
                        <a:lnTo>
                          <a:pt x="1274" y="4"/>
                        </a:lnTo>
                        <a:lnTo>
                          <a:pt x="1283" y="4"/>
                        </a:lnTo>
                        <a:lnTo>
                          <a:pt x="1297" y="6"/>
                        </a:lnTo>
                        <a:lnTo>
                          <a:pt x="1302" y="6"/>
                        </a:lnTo>
                        <a:lnTo>
                          <a:pt x="1310" y="8"/>
                        </a:lnTo>
                        <a:lnTo>
                          <a:pt x="1316" y="8"/>
                        </a:lnTo>
                        <a:lnTo>
                          <a:pt x="1323" y="12"/>
                        </a:lnTo>
                        <a:lnTo>
                          <a:pt x="1331" y="12"/>
                        </a:lnTo>
                        <a:lnTo>
                          <a:pt x="1338" y="12"/>
                        </a:lnTo>
                        <a:lnTo>
                          <a:pt x="1344" y="14"/>
                        </a:lnTo>
                        <a:lnTo>
                          <a:pt x="1354" y="15"/>
                        </a:lnTo>
                        <a:lnTo>
                          <a:pt x="1359" y="15"/>
                        </a:lnTo>
                        <a:lnTo>
                          <a:pt x="1369" y="17"/>
                        </a:lnTo>
                        <a:lnTo>
                          <a:pt x="1377" y="19"/>
                        </a:lnTo>
                        <a:lnTo>
                          <a:pt x="1386" y="21"/>
                        </a:lnTo>
                        <a:lnTo>
                          <a:pt x="1394" y="21"/>
                        </a:lnTo>
                        <a:lnTo>
                          <a:pt x="1403" y="25"/>
                        </a:lnTo>
                        <a:lnTo>
                          <a:pt x="1411" y="25"/>
                        </a:lnTo>
                        <a:lnTo>
                          <a:pt x="1420" y="27"/>
                        </a:lnTo>
                        <a:lnTo>
                          <a:pt x="1428" y="29"/>
                        </a:lnTo>
                        <a:lnTo>
                          <a:pt x="1439" y="31"/>
                        </a:lnTo>
                        <a:lnTo>
                          <a:pt x="1449" y="33"/>
                        </a:lnTo>
                        <a:lnTo>
                          <a:pt x="1458" y="36"/>
                        </a:lnTo>
                        <a:lnTo>
                          <a:pt x="1466" y="36"/>
                        </a:lnTo>
                        <a:lnTo>
                          <a:pt x="1475" y="40"/>
                        </a:lnTo>
                        <a:lnTo>
                          <a:pt x="1485" y="40"/>
                        </a:lnTo>
                        <a:lnTo>
                          <a:pt x="1494" y="44"/>
                        </a:lnTo>
                        <a:lnTo>
                          <a:pt x="1504" y="44"/>
                        </a:lnTo>
                        <a:lnTo>
                          <a:pt x="1513" y="46"/>
                        </a:lnTo>
                        <a:lnTo>
                          <a:pt x="1523" y="48"/>
                        </a:lnTo>
                        <a:lnTo>
                          <a:pt x="1532" y="52"/>
                        </a:lnTo>
                        <a:lnTo>
                          <a:pt x="1542" y="53"/>
                        </a:lnTo>
                        <a:lnTo>
                          <a:pt x="1551" y="55"/>
                        </a:lnTo>
                        <a:lnTo>
                          <a:pt x="1559" y="57"/>
                        </a:lnTo>
                        <a:lnTo>
                          <a:pt x="1569" y="61"/>
                        </a:lnTo>
                        <a:lnTo>
                          <a:pt x="1576" y="63"/>
                        </a:lnTo>
                        <a:lnTo>
                          <a:pt x="1586" y="65"/>
                        </a:lnTo>
                        <a:lnTo>
                          <a:pt x="1595" y="69"/>
                        </a:lnTo>
                        <a:lnTo>
                          <a:pt x="1605" y="72"/>
                        </a:lnTo>
                        <a:lnTo>
                          <a:pt x="1610" y="74"/>
                        </a:lnTo>
                        <a:lnTo>
                          <a:pt x="1620" y="76"/>
                        </a:lnTo>
                        <a:lnTo>
                          <a:pt x="1628" y="78"/>
                        </a:lnTo>
                        <a:lnTo>
                          <a:pt x="1635" y="82"/>
                        </a:lnTo>
                        <a:lnTo>
                          <a:pt x="1643" y="84"/>
                        </a:lnTo>
                        <a:lnTo>
                          <a:pt x="1652" y="88"/>
                        </a:lnTo>
                        <a:lnTo>
                          <a:pt x="1658" y="90"/>
                        </a:lnTo>
                        <a:lnTo>
                          <a:pt x="1667" y="93"/>
                        </a:lnTo>
                        <a:lnTo>
                          <a:pt x="1673" y="95"/>
                        </a:lnTo>
                        <a:lnTo>
                          <a:pt x="1679" y="99"/>
                        </a:lnTo>
                        <a:lnTo>
                          <a:pt x="1686" y="101"/>
                        </a:lnTo>
                        <a:lnTo>
                          <a:pt x="1692" y="105"/>
                        </a:lnTo>
                        <a:lnTo>
                          <a:pt x="1705" y="110"/>
                        </a:lnTo>
                        <a:lnTo>
                          <a:pt x="1717" y="118"/>
                        </a:lnTo>
                        <a:lnTo>
                          <a:pt x="1724" y="122"/>
                        </a:lnTo>
                        <a:lnTo>
                          <a:pt x="1734" y="128"/>
                        </a:lnTo>
                        <a:lnTo>
                          <a:pt x="1743" y="135"/>
                        </a:lnTo>
                        <a:lnTo>
                          <a:pt x="1753" y="141"/>
                        </a:lnTo>
                        <a:lnTo>
                          <a:pt x="1761" y="145"/>
                        </a:lnTo>
                        <a:lnTo>
                          <a:pt x="1770" y="150"/>
                        </a:lnTo>
                        <a:lnTo>
                          <a:pt x="1778" y="156"/>
                        </a:lnTo>
                        <a:lnTo>
                          <a:pt x="1787" y="162"/>
                        </a:lnTo>
                        <a:lnTo>
                          <a:pt x="1793" y="166"/>
                        </a:lnTo>
                        <a:lnTo>
                          <a:pt x="1801" y="171"/>
                        </a:lnTo>
                        <a:lnTo>
                          <a:pt x="1808" y="175"/>
                        </a:lnTo>
                        <a:lnTo>
                          <a:pt x="1816" y="183"/>
                        </a:lnTo>
                        <a:lnTo>
                          <a:pt x="1821" y="185"/>
                        </a:lnTo>
                        <a:lnTo>
                          <a:pt x="1827" y="192"/>
                        </a:lnTo>
                        <a:lnTo>
                          <a:pt x="1833" y="194"/>
                        </a:lnTo>
                        <a:lnTo>
                          <a:pt x="1839" y="200"/>
                        </a:lnTo>
                        <a:lnTo>
                          <a:pt x="1846" y="209"/>
                        </a:lnTo>
                        <a:lnTo>
                          <a:pt x="1856" y="217"/>
                        </a:lnTo>
                        <a:lnTo>
                          <a:pt x="1861" y="226"/>
                        </a:lnTo>
                        <a:lnTo>
                          <a:pt x="1867" y="234"/>
                        </a:lnTo>
                        <a:lnTo>
                          <a:pt x="1869" y="242"/>
                        </a:lnTo>
                        <a:lnTo>
                          <a:pt x="1871" y="251"/>
                        </a:lnTo>
                        <a:lnTo>
                          <a:pt x="1871" y="259"/>
                        </a:lnTo>
                        <a:lnTo>
                          <a:pt x="1871" y="266"/>
                        </a:lnTo>
                        <a:lnTo>
                          <a:pt x="1867" y="272"/>
                        </a:lnTo>
                        <a:lnTo>
                          <a:pt x="1865" y="280"/>
                        </a:lnTo>
                        <a:lnTo>
                          <a:pt x="1863" y="285"/>
                        </a:lnTo>
                        <a:lnTo>
                          <a:pt x="1863" y="291"/>
                        </a:lnTo>
                        <a:lnTo>
                          <a:pt x="1859" y="299"/>
                        </a:lnTo>
                        <a:lnTo>
                          <a:pt x="1854" y="302"/>
                        </a:lnTo>
                        <a:lnTo>
                          <a:pt x="1850" y="300"/>
                        </a:lnTo>
                        <a:lnTo>
                          <a:pt x="1842" y="300"/>
                        </a:lnTo>
                        <a:lnTo>
                          <a:pt x="1835" y="299"/>
                        </a:lnTo>
                        <a:lnTo>
                          <a:pt x="1827" y="295"/>
                        </a:lnTo>
                        <a:lnTo>
                          <a:pt x="1821" y="291"/>
                        </a:lnTo>
                        <a:lnTo>
                          <a:pt x="1816" y="289"/>
                        </a:lnTo>
                        <a:lnTo>
                          <a:pt x="1808" y="285"/>
                        </a:lnTo>
                        <a:lnTo>
                          <a:pt x="1802" y="283"/>
                        </a:lnTo>
                        <a:lnTo>
                          <a:pt x="1793" y="280"/>
                        </a:lnTo>
                        <a:lnTo>
                          <a:pt x="1787" y="276"/>
                        </a:lnTo>
                        <a:lnTo>
                          <a:pt x="1778" y="270"/>
                        </a:lnTo>
                        <a:lnTo>
                          <a:pt x="1768" y="266"/>
                        </a:lnTo>
                        <a:lnTo>
                          <a:pt x="1763" y="264"/>
                        </a:lnTo>
                        <a:lnTo>
                          <a:pt x="1757" y="261"/>
                        </a:lnTo>
                        <a:lnTo>
                          <a:pt x="1749" y="259"/>
                        </a:lnTo>
                        <a:lnTo>
                          <a:pt x="1743" y="257"/>
                        </a:lnTo>
                        <a:lnTo>
                          <a:pt x="1736" y="255"/>
                        </a:lnTo>
                        <a:lnTo>
                          <a:pt x="1730" y="253"/>
                        </a:lnTo>
                        <a:lnTo>
                          <a:pt x="1721" y="251"/>
                        </a:lnTo>
                        <a:lnTo>
                          <a:pt x="1715" y="249"/>
                        </a:lnTo>
                        <a:lnTo>
                          <a:pt x="1705" y="247"/>
                        </a:lnTo>
                        <a:lnTo>
                          <a:pt x="1696" y="245"/>
                        </a:lnTo>
                        <a:lnTo>
                          <a:pt x="1686" y="243"/>
                        </a:lnTo>
                        <a:lnTo>
                          <a:pt x="1677" y="242"/>
                        </a:lnTo>
                        <a:lnTo>
                          <a:pt x="1667" y="242"/>
                        </a:lnTo>
                        <a:lnTo>
                          <a:pt x="1658" y="240"/>
                        </a:lnTo>
                        <a:lnTo>
                          <a:pt x="1647" y="240"/>
                        </a:lnTo>
                        <a:lnTo>
                          <a:pt x="1637" y="240"/>
                        </a:lnTo>
                        <a:lnTo>
                          <a:pt x="1626" y="238"/>
                        </a:lnTo>
                        <a:lnTo>
                          <a:pt x="1614" y="238"/>
                        </a:lnTo>
                        <a:lnTo>
                          <a:pt x="1603" y="236"/>
                        </a:lnTo>
                        <a:lnTo>
                          <a:pt x="1591" y="236"/>
                        </a:lnTo>
                        <a:lnTo>
                          <a:pt x="1580" y="236"/>
                        </a:lnTo>
                        <a:lnTo>
                          <a:pt x="1567" y="236"/>
                        </a:lnTo>
                        <a:lnTo>
                          <a:pt x="1555" y="236"/>
                        </a:lnTo>
                        <a:lnTo>
                          <a:pt x="1544" y="236"/>
                        </a:lnTo>
                        <a:lnTo>
                          <a:pt x="1531" y="236"/>
                        </a:lnTo>
                        <a:lnTo>
                          <a:pt x="1517" y="236"/>
                        </a:lnTo>
                        <a:lnTo>
                          <a:pt x="1504" y="236"/>
                        </a:lnTo>
                        <a:lnTo>
                          <a:pt x="1491" y="236"/>
                        </a:lnTo>
                        <a:lnTo>
                          <a:pt x="1477" y="236"/>
                        </a:lnTo>
                        <a:lnTo>
                          <a:pt x="1464" y="236"/>
                        </a:lnTo>
                        <a:lnTo>
                          <a:pt x="1451" y="238"/>
                        </a:lnTo>
                        <a:lnTo>
                          <a:pt x="1439" y="238"/>
                        </a:lnTo>
                        <a:lnTo>
                          <a:pt x="1424" y="238"/>
                        </a:lnTo>
                        <a:lnTo>
                          <a:pt x="1409" y="238"/>
                        </a:lnTo>
                        <a:lnTo>
                          <a:pt x="1396" y="240"/>
                        </a:lnTo>
                        <a:lnTo>
                          <a:pt x="1382" y="242"/>
                        </a:lnTo>
                        <a:lnTo>
                          <a:pt x="1367" y="242"/>
                        </a:lnTo>
                        <a:lnTo>
                          <a:pt x="1354" y="242"/>
                        </a:lnTo>
                        <a:lnTo>
                          <a:pt x="1338" y="243"/>
                        </a:lnTo>
                        <a:lnTo>
                          <a:pt x="1325" y="245"/>
                        </a:lnTo>
                        <a:lnTo>
                          <a:pt x="1312" y="245"/>
                        </a:lnTo>
                        <a:lnTo>
                          <a:pt x="1297" y="247"/>
                        </a:lnTo>
                        <a:lnTo>
                          <a:pt x="1283" y="247"/>
                        </a:lnTo>
                        <a:lnTo>
                          <a:pt x="1268" y="249"/>
                        </a:lnTo>
                        <a:lnTo>
                          <a:pt x="1255" y="251"/>
                        </a:lnTo>
                        <a:lnTo>
                          <a:pt x="1240" y="253"/>
                        </a:lnTo>
                        <a:lnTo>
                          <a:pt x="1226" y="255"/>
                        </a:lnTo>
                        <a:lnTo>
                          <a:pt x="1213" y="257"/>
                        </a:lnTo>
                        <a:lnTo>
                          <a:pt x="1200" y="257"/>
                        </a:lnTo>
                        <a:lnTo>
                          <a:pt x="1184" y="259"/>
                        </a:lnTo>
                        <a:lnTo>
                          <a:pt x="1171" y="259"/>
                        </a:lnTo>
                        <a:lnTo>
                          <a:pt x="1156" y="261"/>
                        </a:lnTo>
                        <a:lnTo>
                          <a:pt x="1143" y="262"/>
                        </a:lnTo>
                        <a:lnTo>
                          <a:pt x="1129" y="264"/>
                        </a:lnTo>
                        <a:lnTo>
                          <a:pt x="1116" y="266"/>
                        </a:lnTo>
                        <a:lnTo>
                          <a:pt x="1105" y="268"/>
                        </a:lnTo>
                        <a:lnTo>
                          <a:pt x="1089" y="270"/>
                        </a:lnTo>
                        <a:lnTo>
                          <a:pt x="1078" y="272"/>
                        </a:lnTo>
                        <a:lnTo>
                          <a:pt x="1065" y="272"/>
                        </a:lnTo>
                        <a:lnTo>
                          <a:pt x="1053" y="276"/>
                        </a:lnTo>
                        <a:lnTo>
                          <a:pt x="1040" y="278"/>
                        </a:lnTo>
                        <a:lnTo>
                          <a:pt x="1029" y="280"/>
                        </a:lnTo>
                        <a:lnTo>
                          <a:pt x="1017" y="281"/>
                        </a:lnTo>
                        <a:lnTo>
                          <a:pt x="1006" y="285"/>
                        </a:lnTo>
                        <a:lnTo>
                          <a:pt x="992" y="285"/>
                        </a:lnTo>
                        <a:lnTo>
                          <a:pt x="981" y="289"/>
                        </a:lnTo>
                        <a:lnTo>
                          <a:pt x="968" y="289"/>
                        </a:lnTo>
                        <a:lnTo>
                          <a:pt x="956" y="293"/>
                        </a:lnTo>
                        <a:lnTo>
                          <a:pt x="943" y="295"/>
                        </a:lnTo>
                        <a:lnTo>
                          <a:pt x="930" y="299"/>
                        </a:lnTo>
                        <a:lnTo>
                          <a:pt x="916" y="302"/>
                        </a:lnTo>
                        <a:lnTo>
                          <a:pt x="903" y="306"/>
                        </a:lnTo>
                        <a:lnTo>
                          <a:pt x="888" y="310"/>
                        </a:lnTo>
                        <a:lnTo>
                          <a:pt x="873" y="314"/>
                        </a:lnTo>
                        <a:lnTo>
                          <a:pt x="859" y="318"/>
                        </a:lnTo>
                        <a:lnTo>
                          <a:pt x="846" y="323"/>
                        </a:lnTo>
                        <a:lnTo>
                          <a:pt x="829" y="327"/>
                        </a:lnTo>
                        <a:lnTo>
                          <a:pt x="814" y="331"/>
                        </a:lnTo>
                        <a:lnTo>
                          <a:pt x="798" y="337"/>
                        </a:lnTo>
                        <a:lnTo>
                          <a:pt x="785" y="342"/>
                        </a:lnTo>
                        <a:lnTo>
                          <a:pt x="768" y="346"/>
                        </a:lnTo>
                        <a:lnTo>
                          <a:pt x="753" y="352"/>
                        </a:lnTo>
                        <a:lnTo>
                          <a:pt x="738" y="356"/>
                        </a:lnTo>
                        <a:lnTo>
                          <a:pt x="722" y="361"/>
                        </a:lnTo>
                        <a:lnTo>
                          <a:pt x="705" y="367"/>
                        </a:lnTo>
                        <a:lnTo>
                          <a:pt x="690" y="373"/>
                        </a:lnTo>
                        <a:lnTo>
                          <a:pt x="675" y="376"/>
                        </a:lnTo>
                        <a:lnTo>
                          <a:pt x="660" y="384"/>
                        </a:lnTo>
                        <a:lnTo>
                          <a:pt x="643" y="390"/>
                        </a:lnTo>
                        <a:lnTo>
                          <a:pt x="627" y="395"/>
                        </a:lnTo>
                        <a:lnTo>
                          <a:pt x="612" y="401"/>
                        </a:lnTo>
                        <a:lnTo>
                          <a:pt x="597" y="409"/>
                        </a:lnTo>
                        <a:lnTo>
                          <a:pt x="582" y="414"/>
                        </a:lnTo>
                        <a:lnTo>
                          <a:pt x="566" y="420"/>
                        </a:lnTo>
                        <a:lnTo>
                          <a:pt x="549" y="428"/>
                        </a:lnTo>
                        <a:lnTo>
                          <a:pt x="536" y="434"/>
                        </a:lnTo>
                        <a:lnTo>
                          <a:pt x="521" y="439"/>
                        </a:lnTo>
                        <a:lnTo>
                          <a:pt x="506" y="447"/>
                        </a:lnTo>
                        <a:lnTo>
                          <a:pt x="490" y="453"/>
                        </a:lnTo>
                        <a:lnTo>
                          <a:pt x="475" y="458"/>
                        </a:lnTo>
                        <a:lnTo>
                          <a:pt x="462" y="464"/>
                        </a:lnTo>
                        <a:lnTo>
                          <a:pt x="447" y="470"/>
                        </a:lnTo>
                        <a:lnTo>
                          <a:pt x="433" y="475"/>
                        </a:lnTo>
                        <a:lnTo>
                          <a:pt x="420" y="483"/>
                        </a:lnTo>
                        <a:lnTo>
                          <a:pt x="407" y="489"/>
                        </a:lnTo>
                        <a:lnTo>
                          <a:pt x="392" y="494"/>
                        </a:lnTo>
                        <a:lnTo>
                          <a:pt x="378" y="500"/>
                        </a:lnTo>
                        <a:lnTo>
                          <a:pt x="367" y="506"/>
                        </a:lnTo>
                        <a:lnTo>
                          <a:pt x="353" y="511"/>
                        </a:lnTo>
                        <a:lnTo>
                          <a:pt x="342" y="519"/>
                        </a:lnTo>
                        <a:lnTo>
                          <a:pt x="331" y="525"/>
                        </a:lnTo>
                        <a:lnTo>
                          <a:pt x="321" y="530"/>
                        </a:lnTo>
                        <a:lnTo>
                          <a:pt x="308" y="536"/>
                        </a:lnTo>
                        <a:lnTo>
                          <a:pt x="298" y="540"/>
                        </a:lnTo>
                        <a:lnTo>
                          <a:pt x="287" y="546"/>
                        </a:lnTo>
                        <a:lnTo>
                          <a:pt x="279" y="551"/>
                        </a:lnTo>
                        <a:lnTo>
                          <a:pt x="268" y="555"/>
                        </a:lnTo>
                        <a:lnTo>
                          <a:pt x="260" y="563"/>
                        </a:lnTo>
                        <a:lnTo>
                          <a:pt x="253" y="567"/>
                        </a:lnTo>
                        <a:lnTo>
                          <a:pt x="245" y="572"/>
                        </a:lnTo>
                        <a:lnTo>
                          <a:pt x="236" y="576"/>
                        </a:lnTo>
                        <a:lnTo>
                          <a:pt x="230" y="582"/>
                        </a:lnTo>
                        <a:lnTo>
                          <a:pt x="224" y="586"/>
                        </a:lnTo>
                        <a:lnTo>
                          <a:pt x="218" y="591"/>
                        </a:lnTo>
                        <a:lnTo>
                          <a:pt x="209" y="597"/>
                        </a:lnTo>
                        <a:lnTo>
                          <a:pt x="201" y="606"/>
                        </a:lnTo>
                        <a:lnTo>
                          <a:pt x="190" y="618"/>
                        </a:lnTo>
                        <a:lnTo>
                          <a:pt x="180" y="631"/>
                        </a:lnTo>
                        <a:lnTo>
                          <a:pt x="173" y="637"/>
                        </a:lnTo>
                        <a:lnTo>
                          <a:pt x="169" y="644"/>
                        </a:lnTo>
                        <a:lnTo>
                          <a:pt x="165" y="650"/>
                        </a:lnTo>
                        <a:lnTo>
                          <a:pt x="161" y="658"/>
                        </a:lnTo>
                        <a:lnTo>
                          <a:pt x="154" y="669"/>
                        </a:lnTo>
                        <a:lnTo>
                          <a:pt x="148" y="682"/>
                        </a:lnTo>
                        <a:lnTo>
                          <a:pt x="140" y="694"/>
                        </a:lnTo>
                        <a:lnTo>
                          <a:pt x="137" y="707"/>
                        </a:lnTo>
                        <a:lnTo>
                          <a:pt x="133" y="719"/>
                        </a:lnTo>
                        <a:lnTo>
                          <a:pt x="129" y="730"/>
                        </a:lnTo>
                        <a:lnTo>
                          <a:pt x="125" y="739"/>
                        </a:lnTo>
                        <a:lnTo>
                          <a:pt x="123" y="751"/>
                        </a:lnTo>
                        <a:lnTo>
                          <a:pt x="120" y="758"/>
                        </a:lnTo>
                        <a:lnTo>
                          <a:pt x="118" y="768"/>
                        </a:lnTo>
                        <a:lnTo>
                          <a:pt x="116" y="776"/>
                        </a:lnTo>
                        <a:lnTo>
                          <a:pt x="114" y="783"/>
                        </a:lnTo>
                        <a:lnTo>
                          <a:pt x="110" y="789"/>
                        </a:lnTo>
                        <a:lnTo>
                          <a:pt x="104" y="793"/>
                        </a:lnTo>
                        <a:lnTo>
                          <a:pt x="99" y="789"/>
                        </a:lnTo>
                        <a:lnTo>
                          <a:pt x="91" y="785"/>
                        </a:lnTo>
                        <a:lnTo>
                          <a:pt x="85" y="776"/>
                        </a:lnTo>
                        <a:lnTo>
                          <a:pt x="80" y="770"/>
                        </a:lnTo>
                        <a:lnTo>
                          <a:pt x="76" y="764"/>
                        </a:lnTo>
                        <a:lnTo>
                          <a:pt x="76" y="764"/>
                        </a:lnTo>
                        <a:lnTo>
                          <a:pt x="76" y="764"/>
                        </a:lnTo>
                        <a:close/>
                      </a:path>
                    </a:pathLst>
                  </a:custGeom>
                  <a:solidFill>
                    <a:srgbClr val="D1F2F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3" name="Freeform 68"/>
                  <p:cNvSpPr>
                    <a:spLocks/>
                  </p:cNvSpPr>
                  <p:nvPr/>
                </p:nvSpPr>
                <p:spPr bwMode="auto">
                  <a:xfrm>
                    <a:off x="3306456" y="2236315"/>
                    <a:ext cx="313189" cy="295211"/>
                  </a:xfrm>
                  <a:custGeom>
                    <a:avLst/>
                    <a:gdLst/>
                    <a:ahLst/>
                    <a:cxnLst>
                      <a:cxn ang="0">
                        <a:pos x="0" y="230"/>
                      </a:cxn>
                      <a:cxn ang="0">
                        <a:pos x="9" y="262"/>
                      </a:cxn>
                      <a:cxn ang="0">
                        <a:pos x="24" y="292"/>
                      </a:cxn>
                      <a:cxn ang="0">
                        <a:pos x="53" y="317"/>
                      </a:cxn>
                      <a:cxn ang="0">
                        <a:pos x="78" y="325"/>
                      </a:cxn>
                      <a:cxn ang="0">
                        <a:pos x="112" y="338"/>
                      </a:cxn>
                      <a:cxn ang="0">
                        <a:pos x="144" y="359"/>
                      </a:cxn>
                      <a:cxn ang="0">
                        <a:pos x="165" y="391"/>
                      </a:cxn>
                      <a:cxn ang="0">
                        <a:pos x="173" y="435"/>
                      </a:cxn>
                      <a:cxn ang="0">
                        <a:pos x="173" y="477"/>
                      </a:cxn>
                      <a:cxn ang="0">
                        <a:pos x="163" y="513"/>
                      </a:cxn>
                      <a:cxn ang="0">
                        <a:pos x="148" y="541"/>
                      </a:cxn>
                      <a:cxn ang="0">
                        <a:pos x="121" y="558"/>
                      </a:cxn>
                      <a:cxn ang="0">
                        <a:pos x="108" y="583"/>
                      </a:cxn>
                      <a:cxn ang="0">
                        <a:pos x="97" y="614"/>
                      </a:cxn>
                      <a:cxn ang="0">
                        <a:pos x="110" y="623"/>
                      </a:cxn>
                      <a:cxn ang="0">
                        <a:pos x="131" y="623"/>
                      </a:cxn>
                      <a:cxn ang="0">
                        <a:pos x="165" y="621"/>
                      </a:cxn>
                      <a:cxn ang="0">
                        <a:pos x="207" y="617"/>
                      </a:cxn>
                      <a:cxn ang="0">
                        <a:pos x="234" y="615"/>
                      </a:cxn>
                      <a:cxn ang="0">
                        <a:pos x="262" y="612"/>
                      </a:cxn>
                      <a:cxn ang="0">
                        <a:pos x="289" y="608"/>
                      </a:cxn>
                      <a:cxn ang="0">
                        <a:pos x="317" y="604"/>
                      </a:cxn>
                      <a:cxn ang="0">
                        <a:pos x="344" y="598"/>
                      </a:cxn>
                      <a:cxn ang="0">
                        <a:pos x="376" y="595"/>
                      </a:cxn>
                      <a:cxn ang="0">
                        <a:pos x="420" y="581"/>
                      </a:cxn>
                      <a:cxn ang="0">
                        <a:pos x="450" y="568"/>
                      </a:cxn>
                      <a:cxn ang="0">
                        <a:pos x="467" y="543"/>
                      </a:cxn>
                      <a:cxn ang="0">
                        <a:pos x="486" y="500"/>
                      </a:cxn>
                      <a:cxn ang="0">
                        <a:pos x="500" y="465"/>
                      </a:cxn>
                      <a:cxn ang="0">
                        <a:pos x="511" y="435"/>
                      </a:cxn>
                      <a:cxn ang="0">
                        <a:pos x="521" y="401"/>
                      </a:cxn>
                      <a:cxn ang="0">
                        <a:pos x="532" y="368"/>
                      </a:cxn>
                      <a:cxn ang="0">
                        <a:pos x="542" y="334"/>
                      </a:cxn>
                      <a:cxn ang="0">
                        <a:pos x="553" y="298"/>
                      </a:cxn>
                      <a:cxn ang="0">
                        <a:pos x="563" y="266"/>
                      </a:cxn>
                      <a:cxn ang="0">
                        <a:pos x="572" y="237"/>
                      </a:cxn>
                      <a:cxn ang="0">
                        <a:pos x="580" y="209"/>
                      </a:cxn>
                      <a:cxn ang="0">
                        <a:pos x="589" y="184"/>
                      </a:cxn>
                      <a:cxn ang="0">
                        <a:pos x="602" y="154"/>
                      </a:cxn>
                      <a:cxn ang="0">
                        <a:pos x="621" y="118"/>
                      </a:cxn>
                      <a:cxn ang="0">
                        <a:pos x="642" y="87"/>
                      </a:cxn>
                      <a:cxn ang="0">
                        <a:pos x="659" y="57"/>
                      </a:cxn>
                      <a:cxn ang="0">
                        <a:pos x="661" y="24"/>
                      </a:cxn>
                      <a:cxn ang="0">
                        <a:pos x="640" y="4"/>
                      </a:cxn>
                      <a:cxn ang="0">
                        <a:pos x="610" y="0"/>
                      </a:cxn>
                      <a:cxn ang="0">
                        <a:pos x="580" y="0"/>
                      </a:cxn>
                      <a:cxn ang="0">
                        <a:pos x="540" y="4"/>
                      </a:cxn>
                      <a:cxn ang="0">
                        <a:pos x="498" y="9"/>
                      </a:cxn>
                      <a:cxn ang="0">
                        <a:pos x="450" y="15"/>
                      </a:cxn>
                      <a:cxn ang="0">
                        <a:pos x="403" y="24"/>
                      </a:cxn>
                      <a:cxn ang="0">
                        <a:pos x="351" y="34"/>
                      </a:cxn>
                      <a:cxn ang="0">
                        <a:pos x="302" y="43"/>
                      </a:cxn>
                      <a:cxn ang="0">
                        <a:pos x="254" y="57"/>
                      </a:cxn>
                      <a:cxn ang="0">
                        <a:pos x="211" y="70"/>
                      </a:cxn>
                      <a:cxn ang="0">
                        <a:pos x="169" y="81"/>
                      </a:cxn>
                      <a:cxn ang="0">
                        <a:pos x="135" y="95"/>
                      </a:cxn>
                      <a:cxn ang="0">
                        <a:pos x="106" y="108"/>
                      </a:cxn>
                      <a:cxn ang="0">
                        <a:pos x="78" y="129"/>
                      </a:cxn>
                      <a:cxn ang="0">
                        <a:pos x="47" y="157"/>
                      </a:cxn>
                      <a:cxn ang="0">
                        <a:pos x="19" y="188"/>
                      </a:cxn>
                      <a:cxn ang="0">
                        <a:pos x="2" y="214"/>
                      </a:cxn>
                    </a:cxnLst>
                    <a:rect l="0" t="0" r="r" b="b"/>
                    <a:pathLst>
                      <a:path w="661" h="625">
                        <a:moveTo>
                          <a:pt x="2" y="216"/>
                        </a:moveTo>
                        <a:lnTo>
                          <a:pt x="0" y="218"/>
                        </a:lnTo>
                        <a:lnTo>
                          <a:pt x="0" y="224"/>
                        </a:lnTo>
                        <a:lnTo>
                          <a:pt x="0" y="230"/>
                        </a:lnTo>
                        <a:lnTo>
                          <a:pt x="2" y="237"/>
                        </a:lnTo>
                        <a:lnTo>
                          <a:pt x="3" y="245"/>
                        </a:lnTo>
                        <a:lnTo>
                          <a:pt x="5" y="253"/>
                        </a:lnTo>
                        <a:lnTo>
                          <a:pt x="9" y="262"/>
                        </a:lnTo>
                        <a:lnTo>
                          <a:pt x="13" y="272"/>
                        </a:lnTo>
                        <a:lnTo>
                          <a:pt x="17" y="277"/>
                        </a:lnTo>
                        <a:lnTo>
                          <a:pt x="21" y="287"/>
                        </a:lnTo>
                        <a:lnTo>
                          <a:pt x="24" y="292"/>
                        </a:lnTo>
                        <a:lnTo>
                          <a:pt x="32" y="302"/>
                        </a:lnTo>
                        <a:lnTo>
                          <a:pt x="40" y="311"/>
                        </a:lnTo>
                        <a:lnTo>
                          <a:pt x="49" y="317"/>
                        </a:lnTo>
                        <a:lnTo>
                          <a:pt x="53" y="317"/>
                        </a:lnTo>
                        <a:lnTo>
                          <a:pt x="59" y="321"/>
                        </a:lnTo>
                        <a:lnTo>
                          <a:pt x="64" y="321"/>
                        </a:lnTo>
                        <a:lnTo>
                          <a:pt x="72" y="325"/>
                        </a:lnTo>
                        <a:lnTo>
                          <a:pt x="78" y="325"/>
                        </a:lnTo>
                        <a:lnTo>
                          <a:pt x="87" y="327"/>
                        </a:lnTo>
                        <a:lnTo>
                          <a:pt x="95" y="330"/>
                        </a:lnTo>
                        <a:lnTo>
                          <a:pt x="104" y="334"/>
                        </a:lnTo>
                        <a:lnTo>
                          <a:pt x="112" y="338"/>
                        </a:lnTo>
                        <a:lnTo>
                          <a:pt x="121" y="342"/>
                        </a:lnTo>
                        <a:lnTo>
                          <a:pt x="129" y="346"/>
                        </a:lnTo>
                        <a:lnTo>
                          <a:pt x="138" y="353"/>
                        </a:lnTo>
                        <a:lnTo>
                          <a:pt x="144" y="359"/>
                        </a:lnTo>
                        <a:lnTo>
                          <a:pt x="150" y="365"/>
                        </a:lnTo>
                        <a:lnTo>
                          <a:pt x="157" y="372"/>
                        </a:lnTo>
                        <a:lnTo>
                          <a:pt x="163" y="384"/>
                        </a:lnTo>
                        <a:lnTo>
                          <a:pt x="165" y="391"/>
                        </a:lnTo>
                        <a:lnTo>
                          <a:pt x="169" y="401"/>
                        </a:lnTo>
                        <a:lnTo>
                          <a:pt x="171" y="412"/>
                        </a:lnTo>
                        <a:lnTo>
                          <a:pt x="173" y="424"/>
                        </a:lnTo>
                        <a:lnTo>
                          <a:pt x="173" y="435"/>
                        </a:lnTo>
                        <a:lnTo>
                          <a:pt x="175" y="444"/>
                        </a:lnTo>
                        <a:lnTo>
                          <a:pt x="175" y="456"/>
                        </a:lnTo>
                        <a:lnTo>
                          <a:pt x="175" y="467"/>
                        </a:lnTo>
                        <a:lnTo>
                          <a:pt x="173" y="477"/>
                        </a:lnTo>
                        <a:lnTo>
                          <a:pt x="171" y="488"/>
                        </a:lnTo>
                        <a:lnTo>
                          <a:pt x="169" y="498"/>
                        </a:lnTo>
                        <a:lnTo>
                          <a:pt x="165" y="507"/>
                        </a:lnTo>
                        <a:lnTo>
                          <a:pt x="163" y="513"/>
                        </a:lnTo>
                        <a:lnTo>
                          <a:pt x="159" y="522"/>
                        </a:lnTo>
                        <a:lnTo>
                          <a:pt x="157" y="528"/>
                        </a:lnTo>
                        <a:lnTo>
                          <a:pt x="156" y="536"/>
                        </a:lnTo>
                        <a:lnTo>
                          <a:pt x="148" y="541"/>
                        </a:lnTo>
                        <a:lnTo>
                          <a:pt x="140" y="549"/>
                        </a:lnTo>
                        <a:lnTo>
                          <a:pt x="133" y="553"/>
                        </a:lnTo>
                        <a:lnTo>
                          <a:pt x="129" y="557"/>
                        </a:lnTo>
                        <a:lnTo>
                          <a:pt x="121" y="558"/>
                        </a:lnTo>
                        <a:lnTo>
                          <a:pt x="118" y="562"/>
                        </a:lnTo>
                        <a:lnTo>
                          <a:pt x="112" y="566"/>
                        </a:lnTo>
                        <a:lnTo>
                          <a:pt x="112" y="576"/>
                        </a:lnTo>
                        <a:lnTo>
                          <a:pt x="108" y="583"/>
                        </a:lnTo>
                        <a:lnTo>
                          <a:pt x="104" y="591"/>
                        </a:lnTo>
                        <a:lnTo>
                          <a:pt x="100" y="598"/>
                        </a:lnTo>
                        <a:lnTo>
                          <a:pt x="97" y="608"/>
                        </a:lnTo>
                        <a:lnTo>
                          <a:pt x="97" y="614"/>
                        </a:lnTo>
                        <a:lnTo>
                          <a:pt x="99" y="619"/>
                        </a:lnTo>
                        <a:lnTo>
                          <a:pt x="100" y="619"/>
                        </a:lnTo>
                        <a:lnTo>
                          <a:pt x="104" y="623"/>
                        </a:lnTo>
                        <a:lnTo>
                          <a:pt x="110" y="623"/>
                        </a:lnTo>
                        <a:lnTo>
                          <a:pt x="116" y="625"/>
                        </a:lnTo>
                        <a:lnTo>
                          <a:pt x="119" y="623"/>
                        </a:lnTo>
                        <a:lnTo>
                          <a:pt x="125" y="623"/>
                        </a:lnTo>
                        <a:lnTo>
                          <a:pt x="131" y="623"/>
                        </a:lnTo>
                        <a:lnTo>
                          <a:pt x="138" y="623"/>
                        </a:lnTo>
                        <a:lnTo>
                          <a:pt x="144" y="623"/>
                        </a:lnTo>
                        <a:lnTo>
                          <a:pt x="156" y="623"/>
                        </a:lnTo>
                        <a:lnTo>
                          <a:pt x="165" y="621"/>
                        </a:lnTo>
                        <a:lnTo>
                          <a:pt x="176" y="621"/>
                        </a:lnTo>
                        <a:lnTo>
                          <a:pt x="188" y="619"/>
                        </a:lnTo>
                        <a:lnTo>
                          <a:pt x="201" y="619"/>
                        </a:lnTo>
                        <a:lnTo>
                          <a:pt x="207" y="617"/>
                        </a:lnTo>
                        <a:lnTo>
                          <a:pt x="213" y="617"/>
                        </a:lnTo>
                        <a:lnTo>
                          <a:pt x="220" y="617"/>
                        </a:lnTo>
                        <a:lnTo>
                          <a:pt x="226" y="617"/>
                        </a:lnTo>
                        <a:lnTo>
                          <a:pt x="234" y="615"/>
                        </a:lnTo>
                        <a:lnTo>
                          <a:pt x="241" y="614"/>
                        </a:lnTo>
                        <a:lnTo>
                          <a:pt x="247" y="614"/>
                        </a:lnTo>
                        <a:lnTo>
                          <a:pt x="254" y="614"/>
                        </a:lnTo>
                        <a:lnTo>
                          <a:pt x="262" y="612"/>
                        </a:lnTo>
                        <a:lnTo>
                          <a:pt x="270" y="612"/>
                        </a:lnTo>
                        <a:lnTo>
                          <a:pt x="275" y="610"/>
                        </a:lnTo>
                        <a:lnTo>
                          <a:pt x="283" y="610"/>
                        </a:lnTo>
                        <a:lnTo>
                          <a:pt x="289" y="608"/>
                        </a:lnTo>
                        <a:lnTo>
                          <a:pt x="296" y="608"/>
                        </a:lnTo>
                        <a:lnTo>
                          <a:pt x="304" y="606"/>
                        </a:lnTo>
                        <a:lnTo>
                          <a:pt x="310" y="606"/>
                        </a:lnTo>
                        <a:lnTo>
                          <a:pt x="317" y="604"/>
                        </a:lnTo>
                        <a:lnTo>
                          <a:pt x="325" y="604"/>
                        </a:lnTo>
                        <a:lnTo>
                          <a:pt x="332" y="602"/>
                        </a:lnTo>
                        <a:lnTo>
                          <a:pt x="338" y="602"/>
                        </a:lnTo>
                        <a:lnTo>
                          <a:pt x="344" y="598"/>
                        </a:lnTo>
                        <a:lnTo>
                          <a:pt x="351" y="598"/>
                        </a:lnTo>
                        <a:lnTo>
                          <a:pt x="357" y="596"/>
                        </a:lnTo>
                        <a:lnTo>
                          <a:pt x="365" y="596"/>
                        </a:lnTo>
                        <a:lnTo>
                          <a:pt x="376" y="595"/>
                        </a:lnTo>
                        <a:lnTo>
                          <a:pt x="389" y="593"/>
                        </a:lnTo>
                        <a:lnTo>
                          <a:pt x="401" y="589"/>
                        </a:lnTo>
                        <a:lnTo>
                          <a:pt x="410" y="585"/>
                        </a:lnTo>
                        <a:lnTo>
                          <a:pt x="420" y="581"/>
                        </a:lnTo>
                        <a:lnTo>
                          <a:pt x="429" y="579"/>
                        </a:lnTo>
                        <a:lnTo>
                          <a:pt x="437" y="576"/>
                        </a:lnTo>
                        <a:lnTo>
                          <a:pt x="445" y="572"/>
                        </a:lnTo>
                        <a:lnTo>
                          <a:pt x="450" y="568"/>
                        </a:lnTo>
                        <a:lnTo>
                          <a:pt x="456" y="564"/>
                        </a:lnTo>
                        <a:lnTo>
                          <a:pt x="460" y="558"/>
                        </a:lnTo>
                        <a:lnTo>
                          <a:pt x="464" y="551"/>
                        </a:lnTo>
                        <a:lnTo>
                          <a:pt x="467" y="543"/>
                        </a:lnTo>
                        <a:lnTo>
                          <a:pt x="473" y="536"/>
                        </a:lnTo>
                        <a:lnTo>
                          <a:pt x="477" y="522"/>
                        </a:lnTo>
                        <a:lnTo>
                          <a:pt x="483" y="513"/>
                        </a:lnTo>
                        <a:lnTo>
                          <a:pt x="486" y="500"/>
                        </a:lnTo>
                        <a:lnTo>
                          <a:pt x="492" y="488"/>
                        </a:lnTo>
                        <a:lnTo>
                          <a:pt x="496" y="479"/>
                        </a:lnTo>
                        <a:lnTo>
                          <a:pt x="498" y="473"/>
                        </a:lnTo>
                        <a:lnTo>
                          <a:pt x="500" y="465"/>
                        </a:lnTo>
                        <a:lnTo>
                          <a:pt x="504" y="458"/>
                        </a:lnTo>
                        <a:lnTo>
                          <a:pt x="505" y="450"/>
                        </a:lnTo>
                        <a:lnTo>
                          <a:pt x="507" y="443"/>
                        </a:lnTo>
                        <a:lnTo>
                          <a:pt x="511" y="435"/>
                        </a:lnTo>
                        <a:lnTo>
                          <a:pt x="515" y="427"/>
                        </a:lnTo>
                        <a:lnTo>
                          <a:pt x="517" y="418"/>
                        </a:lnTo>
                        <a:lnTo>
                          <a:pt x="519" y="410"/>
                        </a:lnTo>
                        <a:lnTo>
                          <a:pt x="521" y="401"/>
                        </a:lnTo>
                        <a:lnTo>
                          <a:pt x="524" y="393"/>
                        </a:lnTo>
                        <a:lnTo>
                          <a:pt x="526" y="384"/>
                        </a:lnTo>
                        <a:lnTo>
                          <a:pt x="530" y="378"/>
                        </a:lnTo>
                        <a:lnTo>
                          <a:pt x="532" y="368"/>
                        </a:lnTo>
                        <a:lnTo>
                          <a:pt x="536" y="361"/>
                        </a:lnTo>
                        <a:lnTo>
                          <a:pt x="538" y="351"/>
                        </a:lnTo>
                        <a:lnTo>
                          <a:pt x="542" y="344"/>
                        </a:lnTo>
                        <a:lnTo>
                          <a:pt x="542" y="334"/>
                        </a:lnTo>
                        <a:lnTo>
                          <a:pt x="545" y="325"/>
                        </a:lnTo>
                        <a:lnTo>
                          <a:pt x="549" y="315"/>
                        </a:lnTo>
                        <a:lnTo>
                          <a:pt x="551" y="308"/>
                        </a:lnTo>
                        <a:lnTo>
                          <a:pt x="553" y="298"/>
                        </a:lnTo>
                        <a:lnTo>
                          <a:pt x="557" y="292"/>
                        </a:lnTo>
                        <a:lnTo>
                          <a:pt x="559" y="283"/>
                        </a:lnTo>
                        <a:lnTo>
                          <a:pt x="561" y="273"/>
                        </a:lnTo>
                        <a:lnTo>
                          <a:pt x="563" y="266"/>
                        </a:lnTo>
                        <a:lnTo>
                          <a:pt x="566" y="258"/>
                        </a:lnTo>
                        <a:lnTo>
                          <a:pt x="568" y="253"/>
                        </a:lnTo>
                        <a:lnTo>
                          <a:pt x="570" y="245"/>
                        </a:lnTo>
                        <a:lnTo>
                          <a:pt x="572" y="237"/>
                        </a:lnTo>
                        <a:lnTo>
                          <a:pt x="576" y="230"/>
                        </a:lnTo>
                        <a:lnTo>
                          <a:pt x="578" y="224"/>
                        </a:lnTo>
                        <a:lnTo>
                          <a:pt x="580" y="216"/>
                        </a:lnTo>
                        <a:lnTo>
                          <a:pt x="580" y="209"/>
                        </a:lnTo>
                        <a:lnTo>
                          <a:pt x="583" y="203"/>
                        </a:lnTo>
                        <a:lnTo>
                          <a:pt x="585" y="195"/>
                        </a:lnTo>
                        <a:lnTo>
                          <a:pt x="587" y="190"/>
                        </a:lnTo>
                        <a:lnTo>
                          <a:pt x="589" y="184"/>
                        </a:lnTo>
                        <a:lnTo>
                          <a:pt x="593" y="180"/>
                        </a:lnTo>
                        <a:lnTo>
                          <a:pt x="595" y="169"/>
                        </a:lnTo>
                        <a:lnTo>
                          <a:pt x="599" y="161"/>
                        </a:lnTo>
                        <a:lnTo>
                          <a:pt x="602" y="154"/>
                        </a:lnTo>
                        <a:lnTo>
                          <a:pt x="604" y="148"/>
                        </a:lnTo>
                        <a:lnTo>
                          <a:pt x="610" y="138"/>
                        </a:lnTo>
                        <a:lnTo>
                          <a:pt x="616" y="127"/>
                        </a:lnTo>
                        <a:lnTo>
                          <a:pt x="621" y="118"/>
                        </a:lnTo>
                        <a:lnTo>
                          <a:pt x="627" y="110"/>
                        </a:lnTo>
                        <a:lnTo>
                          <a:pt x="633" y="102"/>
                        </a:lnTo>
                        <a:lnTo>
                          <a:pt x="639" y="95"/>
                        </a:lnTo>
                        <a:lnTo>
                          <a:pt x="642" y="87"/>
                        </a:lnTo>
                        <a:lnTo>
                          <a:pt x="650" y="80"/>
                        </a:lnTo>
                        <a:lnTo>
                          <a:pt x="652" y="72"/>
                        </a:lnTo>
                        <a:lnTo>
                          <a:pt x="656" y="64"/>
                        </a:lnTo>
                        <a:lnTo>
                          <a:pt x="659" y="57"/>
                        </a:lnTo>
                        <a:lnTo>
                          <a:pt x="661" y="51"/>
                        </a:lnTo>
                        <a:lnTo>
                          <a:pt x="661" y="42"/>
                        </a:lnTo>
                        <a:lnTo>
                          <a:pt x="661" y="34"/>
                        </a:lnTo>
                        <a:lnTo>
                          <a:pt x="661" y="24"/>
                        </a:lnTo>
                        <a:lnTo>
                          <a:pt x="659" y="17"/>
                        </a:lnTo>
                        <a:lnTo>
                          <a:pt x="656" y="9"/>
                        </a:lnTo>
                        <a:lnTo>
                          <a:pt x="650" y="7"/>
                        </a:lnTo>
                        <a:lnTo>
                          <a:pt x="640" y="4"/>
                        </a:lnTo>
                        <a:lnTo>
                          <a:pt x="631" y="4"/>
                        </a:lnTo>
                        <a:lnTo>
                          <a:pt x="623" y="2"/>
                        </a:lnTo>
                        <a:lnTo>
                          <a:pt x="618" y="0"/>
                        </a:lnTo>
                        <a:lnTo>
                          <a:pt x="610" y="0"/>
                        </a:lnTo>
                        <a:lnTo>
                          <a:pt x="604" y="0"/>
                        </a:lnTo>
                        <a:lnTo>
                          <a:pt x="597" y="0"/>
                        </a:lnTo>
                        <a:lnTo>
                          <a:pt x="587" y="0"/>
                        </a:lnTo>
                        <a:lnTo>
                          <a:pt x="580" y="0"/>
                        </a:lnTo>
                        <a:lnTo>
                          <a:pt x="570" y="2"/>
                        </a:lnTo>
                        <a:lnTo>
                          <a:pt x="561" y="2"/>
                        </a:lnTo>
                        <a:lnTo>
                          <a:pt x="551" y="2"/>
                        </a:lnTo>
                        <a:lnTo>
                          <a:pt x="540" y="4"/>
                        </a:lnTo>
                        <a:lnTo>
                          <a:pt x="530" y="4"/>
                        </a:lnTo>
                        <a:lnTo>
                          <a:pt x="519" y="5"/>
                        </a:lnTo>
                        <a:lnTo>
                          <a:pt x="507" y="7"/>
                        </a:lnTo>
                        <a:lnTo>
                          <a:pt x="498" y="9"/>
                        </a:lnTo>
                        <a:lnTo>
                          <a:pt x="486" y="11"/>
                        </a:lnTo>
                        <a:lnTo>
                          <a:pt x="473" y="11"/>
                        </a:lnTo>
                        <a:lnTo>
                          <a:pt x="464" y="13"/>
                        </a:lnTo>
                        <a:lnTo>
                          <a:pt x="450" y="15"/>
                        </a:lnTo>
                        <a:lnTo>
                          <a:pt x="439" y="17"/>
                        </a:lnTo>
                        <a:lnTo>
                          <a:pt x="426" y="19"/>
                        </a:lnTo>
                        <a:lnTo>
                          <a:pt x="414" y="23"/>
                        </a:lnTo>
                        <a:lnTo>
                          <a:pt x="403" y="24"/>
                        </a:lnTo>
                        <a:lnTo>
                          <a:pt x="391" y="28"/>
                        </a:lnTo>
                        <a:lnTo>
                          <a:pt x="378" y="28"/>
                        </a:lnTo>
                        <a:lnTo>
                          <a:pt x="365" y="32"/>
                        </a:lnTo>
                        <a:lnTo>
                          <a:pt x="351" y="34"/>
                        </a:lnTo>
                        <a:lnTo>
                          <a:pt x="340" y="38"/>
                        </a:lnTo>
                        <a:lnTo>
                          <a:pt x="327" y="40"/>
                        </a:lnTo>
                        <a:lnTo>
                          <a:pt x="315" y="42"/>
                        </a:lnTo>
                        <a:lnTo>
                          <a:pt x="302" y="43"/>
                        </a:lnTo>
                        <a:lnTo>
                          <a:pt x="291" y="47"/>
                        </a:lnTo>
                        <a:lnTo>
                          <a:pt x="279" y="51"/>
                        </a:lnTo>
                        <a:lnTo>
                          <a:pt x="266" y="53"/>
                        </a:lnTo>
                        <a:lnTo>
                          <a:pt x="254" y="57"/>
                        </a:lnTo>
                        <a:lnTo>
                          <a:pt x="243" y="61"/>
                        </a:lnTo>
                        <a:lnTo>
                          <a:pt x="232" y="62"/>
                        </a:lnTo>
                        <a:lnTo>
                          <a:pt x="220" y="66"/>
                        </a:lnTo>
                        <a:lnTo>
                          <a:pt x="211" y="70"/>
                        </a:lnTo>
                        <a:lnTo>
                          <a:pt x="201" y="72"/>
                        </a:lnTo>
                        <a:lnTo>
                          <a:pt x="190" y="76"/>
                        </a:lnTo>
                        <a:lnTo>
                          <a:pt x="178" y="80"/>
                        </a:lnTo>
                        <a:lnTo>
                          <a:pt x="169" y="81"/>
                        </a:lnTo>
                        <a:lnTo>
                          <a:pt x="159" y="85"/>
                        </a:lnTo>
                        <a:lnTo>
                          <a:pt x="150" y="89"/>
                        </a:lnTo>
                        <a:lnTo>
                          <a:pt x="142" y="91"/>
                        </a:lnTo>
                        <a:lnTo>
                          <a:pt x="135" y="95"/>
                        </a:lnTo>
                        <a:lnTo>
                          <a:pt x="129" y="99"/>
                        </a:lnTo>
                        <a:lnTo>
                          <a:pt x="119" y="100"/>
                        </a:lnTo>
                        <a:lnTo>
                          <a:pt x="112" y="104"/>
                        </a:lnTo>
                        <a:lnTo>
                          <a:pt x="106" y="108"/>
                        </a:lnTo>
                        <a:lnTo>
                          <a:pt x="100" y="112"/>
                        </a:lnTo>
                        <a:lnTo>
                          <a:pt x="91" y="118"/>
                        </a:lnTo>
                        <a:lnTo>
                          <a:pt x="83" y="125"/>
                        </a:lnTo>
                        <a:lnTo>
                          <a:pt x="78" y="129"/>
                        </a:lnTo>
                        <a:lnTo>
                          <a:pt x="70" y="137"/>
                        </a:lnTo>
                        <a:lnTo>
                          <a:pt x="64" y="142"/>
                        </a:lnTo>
                        <a:lnTo>
                          <a:pt x="59" y="148"/>
                        </a:lnTo>
                        <a:lnTo>
                          <a:pt x="47" y="157"/>
                        </a:lnTo>
                        <a:lnTo>
                          <a:pt x="40" y="167"/>
                        </a:lnTo>
                        <a:lnTo>
                          <a:pt x="32" y="173"/>
                        </a:lnTo>
                        <a:lnTo>
                          <a:pt x="24" y="182"/>
                        </a:lnTo>
                        <a:lnTo>
                          <a:pt x="19" y="188"/>
                        </a:lnTo>
                        <a:lnTo>
                          <a:pt x="15" y="195"/>
                        </a:lnTo>
                        <a:lnTo>
                          <a:pt x="7" y="203"/>
                        </a:lnTo>
                        <a:lnTo>
                          <a:pt x="3" y="211"/>
                        </a:lnTo>
                        <a:lnTo>
                          <a:pt x="2" y="214"/>
                        </a:lnTo>
                        <a:lnTo>
                          <a:pt x="2" y="216"/>
                        </a:lnTo>
                        <a:lnTo>
                          <a:pt x="2" y="216"/>
                        </a:lnTo>
                        <a:close/>
                      </a:path>
                    </a:pathLst>
                  </a:custGeom>
                  <a:solidFill>
                    <a:srgbClr val="FFBF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4" name="Freeform 69"/>
                  <p:cNvSpPr>
                    <a:spLocks/>
                  </p:cNvSpPr>
                  <p:nvPr/>
                </p:nvSpPr>
                <p:spPr bwMode="auto">
                  <a:xfrm>
                    <a:off x="3299833" y="2194683"/>
                    <a:ext cx="324543" cy="160852"/>
                  </a:xfrm>
                  <a:custGeom>
                    <a:avLst/>
                    <a:gdLst/>
                    <a:ahLst/>
                    <a:cxnLst>
                      <a:cxn ang="0">
                        <a:pos x="674" y="73"/>
                      </a:cxn>
                      <a:cxn ang="0">
                        <a:pos x="653" y="48"/>
                      </a:cxn>
                      <a:cxn ang="0">
                        <a:pos x="628" y="29"/>
                      </a:cxn>
                      <a:cxn ang="0">
                        <a:pos x="598" y="16"/>
                      </a:cxn>
                      <a:cxn ang="0">
                        <a:pos x="575" y="6"/>
                      </a:cxn>
                      <a:cxn ang="0">
                        <a:pos x="556" y="2"/>
                      </a:cxn>
                      <a:cxn ang="0">
                        <a:pos x="533" y="0"/>
                      </a:cxn>
                      <a:cxn ang="0">
                        <a:pos x="508" y="0"/>
                      </a:cxn>
                      <a:cxn ang="0">
                        <a:pos x="483" y="0"/>
                      </a:cxn>
                      <a:cxn ang="0">
                        <a:pos x="451" y="4"/>
                      </a:cxn>
                      <a:cxn ang="0">
                        <a:pos x="421" y="12"/>
                      </a:cxn>
                      <a:cxn ang="0">
                        <a:pos x="386" y="19"/>
                      </a:cxn>
                      <a:cxn ang="0">
                        <a:pos x="348" y="29"/>
                      </a:cxn>
                      <a:cxn ang="0">
                        <a:pos x="310" y="44"/>
                      </a:cxn>
                      <a:cxn ang="0">
                        <a:pos x="270" y="57"/>
                      </a:cxn>
                      <a:cxn ang="0">
                        <a:pos x="232" y="73"/>
                      </a:cxn>
                      <a:cxn ang="0">
                        <a:pos x="198" y="90"/>
                      </a:cxn>
                      <a:cxn ang="0">
                        <a:pos x="168" y="105"/>
                      </a:cxn>
                      <a:cxn ang="0">
                        <a:pos x="141" y="122"/>
                      </a:cxn>
                      <a:cxn ang="0">
                        <a:pos x="113" y="139"/>
                      </a:cxn>
                      <a:cxn ang="0">
                        <a:pos x="90" y="154"/>
                      </a:cxn>
                      <a:cxn ang="0">
                        <a:pos x="69" y="171"/>
                      </a:cxn>
                      <a:cxn ang="0">
                        <a:pos x="50" y="188"/>
                      </a:cxn>
                      <a:cxn ang="0">
                        <a:pos x="21" y="221"/>
                      </a:cxn>
                      <a:cxn ang="0">
                        <a:pos x="6" y="251"/>
                      </a:cxn>
                      <a:cxn ang="0">
                        <a:pos x="0" y="278"/>
                      </a:cxn>
                      <a:cxn ang="0">
                        <a:pos x="6" y="302"/>
                      </a:cxn>
                      <a:cxn ang="0">
                        <a:pos x="25" y="320"/>
                      </a:cxn>
                      <a:cxn ang="0">
                        <a:pos x="46" y="331"/>
                      </a:cxn>
                      <a:cxn ang="0">
                        <a:pos x="65" y="335"/>
                      </a:cxn>
                      <a:cxn ang="0">
                        <a:pos x="86" y="339"/>
                      </a:cxn>
                      <a:cxn ang="0">
                        <a:pos x="109" y="339"/>
                      </a:cxn>
                      <a:cxn ang="0">
                        <a:pos x="135" y="339"/>
                      </a:cxn>
                      <a:cxn ang="0">
                        <a:pos x="162" y="337"/>
                      </a:cxn>
                      <a:cxn ang="0">
                        <a:pos x="191" y="333"/>
                      </a:cxn>
                      <a:cxn ang="0">
                        <a:pos x="221" y="327"/>
                      </a:cxn>
                      <a:cxn ang="0">
                        <a:pos x="251" y="321"/>
                      </a:cxn>
                      <a:cxn ang="0">
                        <a:pos x="284" y="314"/>
                      </a:cxn>
                      <a:cxn ang="0">
                        <a:pos x="316" y="306"/>
                      </a:cxn>
                      <a:cxn ang="0">
                        <a:pos x="348" y="299"/>
                      </a:cxn>
                      <a:cxn ang="0">
                        <a:pos x="379" y="289"/>
                      </a:cxn>
                      <a:cxn ang="0">
                        <a:pos x="409" y="278"/>
                      </a:cxn>
                      <a:cxn ang="0">
                        <a:pos x="440" y="268"/>
                      </a:cxn>
                      <a:cxn ang="0">
                        <a:pos x="468" y="259"/>
                      </a:cxn>
                      <a:cxn ang="0">
                        <a:pos x="497" y="247"/>
                      </a:cxn>
                      <a:cxn ang="0">
                        <a:pos x="521" y="236"/>
                      </a:cxn>
                      <a:cxn ang="0">
                        <a:pos x="544" y="226"/>
                      </a:cxn>
                      <a:cxn ang="0">
                        <a:pos x="565" y="215"/>
                      </a:cxn>
                      <a:cxn ang="0">
                        <a:pos x="594" y="198"/>
                      </a:cxn>
                      <a:cxn ang="0">
                        <a:pos x="620" y="175"/>
                      </a:cxn>
                      <a:cxn ang="0">
                        <a:pos x="653" y="150"/>
                      </a:cxn>
                      <a:cxn ang="0">
                        <a:pos x="674" y="131"/>
                      </a:cxn>
                      <a:cxn ang="0">
                        <a:pos x="687" y="109"/>
                      </a:cxn>
                      <a:cxn ang="0">
                        <a:pos x="681" y="88"/>
                      </a:cxn>
                    </a:cxnLst>
                    <a:rect l="0" t="0" r="r" b="b"/>
                    <a:pathLst>
                      <a:path w="687" h="341">
                        <a:moveTo>
                          <a:pt x="677" y="78"/>
                        </a:moveTo>
                        <a:lnTo>
                          <a:pt x="677" y="76"/>
                        </a:lnTo>
                        <a:lnTo>
                          <a:pt x="674" y="73"/>
                        </a:lnTo>
                        <a:lnTo>
                          <a:pt x="668" y="65"/>
                        </a:lnTo>
                        <a:lnTo>
                          <a:pt x="662" y="57"/>
                        </a:lnTo>
                        <a:lnTo>
                          <a:pt x="653" y="48"/>
                        </a:lnTo>
                        <a:lnTo>
                          <a:pt x="641" y="38"/>
                        </a:lnTo>
                        <a:lnTo>
                          <a:pt x="634" y="33"/>
                        </a:lnTo>
                        <a:lnTo>
                          <a:pt x="628" y="29"/>
                        </a:lnTo>
                        <a:lnTo>
                          <a:pt x="618" y="23"/>
                        </a:lnTo>
                        <a:lnTo>
                          <a:pt x="609" y="19"/>
                        </a:lnTo>
                        <a:lnTo>
                          <a:pt x="598" y="16"/>
                        </a:lnTo>
                        <a:lnTo>
                          <a:pt x="586" y="10"/>
                        </a:lnTo>
                        <a:lnTo>
                          <a:pt x="580" y="8"/>
                        </a:lnTo>
                        <a:lnTo>
                          <a:pt x="575" y="6"/>
                        </a:lnTo>
                        <a:lnTo>
                          <a:pt x="567" y="4"/>
                        </a:lnTo>
                        <a:lnTo>
                          <a:pt x="561" y="4"/>
                        </a:lnTo>
                        <a:lnTo>
                          <a:pt x="556" y="2"/>
                        </a:lnTo>
                        <a:lnTo>
                          <a:pt x="548" y="2"/>
                        </a:lnTo>
                        <a:lnTo>
                          <a:pt x="540" y="0"/>
                        </a:lnTo>
                        <a:lnTo>
                          <a:pt x="533" y="0"/>
                        </a:lnTo>
                        <a:lnTo>
                          <a:pt x="525" y="0"/>
                        </a:lnTo>
                        <a:lnTo>
                          <a:pt x="518" y="0"/>
                        </a:lnTo>
                        <a:lnTo>
                          <a:pt x="508" y="0"/>
                        </a:lnTo>
                        <a:lnTo>
                          <a:pt x="502" y="0"/>
                        </a:lnTo>
                        <a:lnTo>
                          <a:pt x="493" y="0"/>
                        </a:lnTo>
                        <a:lnTo>
                          <a:pt x="483" y="0"/>
                        </a:lnTo>
                        <a:lnTo>
                          <a:pt x="472" y="2"/>
                        </a:lnTo>
                        <a:lnTo>
                          <a:pt x="463" y="2"/>
                        </a:lnTo>
                        <a:lnTo>
                          <a:pt x="451" y="4"/>
                        </a:lnTo>
                        <a:lnTo>
                          <a:pt x="442" y="6"/>
                        </a:lnTo>
                        <a:lnTo>
                          <a:pt x="430" y="8"/>
                        </a:lnTo>
                        <a:lnTo>
                          <a:pt x="421" y="12"/>
                        </a:lnTo>
                        <a:lnTo>
                          <a:pt x="409" y="14"/>
                        </a:lnTo>
                        <a:lnTo>
                          <a:pt x="398" y="16"/>
                        </a:lnTo>
                        <a:lnTo>
                          <a:pt x="386" y="19"/>
                        </a:lnTo>
                        <a:lnTo>
                          <a:pt x="375" y="23"/>
                        </a:lnTo>
                        <a:lnTo>
                          <a:pt x="362" y="25"/>
                        </a:lnTo>
                        <a:lnTo>
                          <a:pt x="348" y="29"/>
                        </a:lnTo>
                        <a:lnTo>
                          <a:pt x="335" y="35"/>
                        </a:lnTo>
                        <a:lnTo>
                          <a:pt x="324" y="40"/>
                        </a:lnTo>
                        <a:lnTo>
                          <a:pt x="310" y="44"/>
                        </a:lnTo>
                        <a:lnTo>
                          <a:pt x="295" y="48"/>
                        </a:lnTo>
                        <a:lnTo>
                          <a:pt x="282" y="54"/>
                        </a:lnTo>
                        <a:lnTo>
                          <a:pt x="270" y="57"/>
                        </a:lnTo>
                        <a:lnTo>
                          <a:pt x="257" y="63"/>
                        </a:lnTo>
                        <a:lnTo>
                          <a:pt x="246" y="69"/>
                        </a:lnTo>
                        <a:lnTo>
                          <a:pt x="232" y="73"/>
                        </a:lnTo>
                        <a:lnTo>
                          <a:pt x="223" y="78"/>
                        </a:lnTo>
                        <a:lnTo>
                          <a:pt x="210" y="84"/>
                        </a:lnTo>
                        <a:lnTo>
                          <a:pt x="198" y="90"/>
                        </a:lnTo>
                        <a:lnTo>
                          <a:pt x="189" y="95"/>
                        </a:lnTo>
                        <a:lnTo>
                          <a:pt x="179" y="101"/>
                        </a:lnTo>
                        <a:lnTo>
                          <a:pt x="168" y="105"/>
                        </a:lnTo>
                        <a:lnTo>
                          <a:pt x="158" y="111"/>
                        </a:lnTo>
                        <a:lnTo>
                          <a:pt x="149" y="116"/>
                        </a:lnTo>
                        <a:lnTo>
                          <a:pt x="141" y="122"/>
                        </a:lnTo>
                        <a:lnTo>
                          <a:pt x="130" y="128"/>
                        </a:lnTo>
                        <a:lnTo>
                          <a:pt x="122" y="133"/>
                        </a:lnTo>
                        <a:lnTo>
                          <a:pt x="113" y="139"/>
                        </a:lnTo>
                        <a:lnTo>
                          <a:pt x="105" y="145"/>
                        </a:lnTo>
                        <a:lnTo>
                          <a:pt x="97" y="149"/>
                        </a:lnTo>
                        <a:lnTo>
                          <a:pt x="90" y="154"/>
                        </a:lnTo>
                        <a:lnTo>
                          <a:pt x="82" y="160"/>
                        </a:lnTo>
                        <a:lnTo>
                          <a:pt x="76" y="168"/>
                        </a:lnTo>
                        <a:lnTo>
                          <a:pt x="69" y="171"/>
                        </a:lnTo>
                        <a:lnTo>
                          <a:pt x="63" y="177"/>
                        </a:lnTo>
                        <a:lnTo>
                          <a:pt x="57" y="183"/>
                        </a:lnTo>
                        <a:lnTo>
                          <a:pt x="50" y="188"/>
                        </a:lnTo>
                        <a:lnTo>
                          <a:pt x="40" y="200"/>
                        </a:lnTo>
                        <a:lnTo>
                          <a:pt x="31" y="211"/>
                        </a:lnTo>
                        <a:lnTo>
                          <a:pt x="21" y="221"/>
                        </a:lnTo>
                        <a:lnTo>
                          <a:pt x="16" y="232"/>
                        </a:lnTo>
                        <a:lnTo>
                          <a:pt x="10" y="242"/>
                        </a:lnTo>
                        <a:lnTo>
                          <a:pt x="6" y="251"/>
                        </a:lnTo>
                        <a:lnTo>
                          <a:pt x="2" y="261"/>
                        </a:lnTo>
                        <a:lnTo>
                          <a:pt x="0" y="270"/>
                        </a:lnTo>
                        <a:lnTo>
                          <a:pt x="0" y="278"/>
                        </a:lnTo>
                        <a:lnTo>
                          <a:pt x="2" y="287"/>
                        </a:lnTo>
                        <a:lnTo>
                          <a:pt x="2" y="295"/>
                        </a:lnTo>
                        <a:lnTo>
                          <a:pt x="6" y="302"/>
                        </a:lnTo>
                        <a:lnTo>
                          <a:pt x="12" y="308"/>
                        </a:lnTo>
                        <a:lnTo>
                          <a:pt x="19" y="314"/>
                        </a:lnTo>
                        <a:lnTo>
                          <a:pt x="25" y="320"/>
                        </a:lnTo>
                        <a:lnTo>
                          <a:pt x="35" y="325"/>
                        </a:lnTo>
                        <a:lnTo>
                          <a:pt x="40" y="327"/>
                        </a:lnTo>
                        <a:lnTo>
                          <a:pt x="46" y="331"/>
                        </a:lnTo>
                        <a:lnTo>
                          <a:pt x="52" y="333"/>
                        </a:lnTo>
                        <a:lnTo>
                          <a:pt x="59" y="335"/>
                        </a:lnTo>
                        <a:lnTo>
                          <a:pt x="65" y="335"/>
                        </a:lnTo>
                        <a:lnTo>
                          <a:pt x="71" y="337"/>
                        </a:lnTo>
                        <a:lnTo>
                          <a:pt x="78" y="337"/>
                        </a:lnTo>
                        <a:lnTo>
                          <a:pt x="86" y="339"/>
                        </a:lnTo>
                        <a:lnTo>
                          <a:pt x="94" y="339"/>
                        </a:lnTo>
                        <a:lnTo>
                          <a:pt x="99" y="339"/>
                        </a:lnTo>
                        <a:lnTo>
                          <a:pt x="109" y="339"/>
                        </a:lnTo>
                        <a:lnTo>
                          <a:pt x="118" y="341"/>
                        </a:lnTo>
                        <a:lnTo>
                          <a:pt x="126" y="339"/>
                        </a:lnTo>
                        <a:lnTo>
                          <a:pt x="135" y="339"/>
                        </a:lnTo>
                        <a:lnTo>
                          <a:pt x="143" y="337"/>
                        </a:lnTo>
                        <a:lnTo>
                          <a:pt x="153" y="337"/>
                        </a:lnTo>
                        <a:lnTo>
                          <a:pt x="162" y="337"/>
                        </a:lnTo>
                        <a:lnTo>
                          <a:pt x="172" y="335"/>
                        </a:lnTo>
                        <a:lnTo>
                          <a:pt x="181" y="333"/>
                        </a:lnTo>
                        <a:lnTo>
                          <a:pt x="191" y="333"/>
                        </a:lnTo>
                        <a:lnTo>
                          <a:pt x="200" y="331"/>
                        </a:lnTo>
                        <a:lnTo>
                          <a:pt x="210" y="331"/>
                        </a:lnTo>
                        <a:lnTo>
                          <a:pt x="221" y="327"/>
                        </a:lnTo>
                        <a:lnTo>
                          <a:pt x="232" y="327"/>
                        </a:lnTo>
                        <a:lnTo>
                          <a:pt x="242" y="323"/>
                        </a:lnTo>
                        <a:lnTo>
                          <a:pt x="251" y="321"/>
                        </a:lnTo>
                        <a:lnTo>
                          <a:pt x="263" y="320"/>
                        </a:lnTo>
                        <a:lnTo>
                          <a:pt x="272" y="318"/>
                        </a:lnTo>
                        <a:lnTo>
                          <a:pt x="284" y="314"/>
                        </a:lnTo>
                        <a:lnTo>
                          <a:pt x="295" y="312"/>
                        </a:lnTo>
                        <a:lnTo>
                          <a:pt x="305" y="308"/>
                        </a:lnTo>
                        <a:lnTo>
                          <a:pt x="316" y="306"/>
                        </a:lnTo>
                        <a:lnTo>
                          <a:pt x="326" y="302"/>
                        </a:lnTo>
                        <a:lnTo>
                          <a:pt x="337" y="301"/>
                        </a:lnTo>
                        <a:lnTo>
                          <a:pt x="348" y="299"/>
                        </a:lnTo>
                        <a:lnTo>
                          <a:pt x="360" y="297"/>
                        </a:lnTo>
                        <a:lnTo>
                          <a:pt x="369" y="293"/>
                        </a:lnTo>
                        <a:lnTo>
                          <a:pt x="379" y="289"/>
                        </a:lnTo>
                        <a:lnTo>
                          <a:pt x="388" y="285"/>
                        </a:lnTo>
                        <a:lnTo>
                          <a:pt x="400" y="282"/>
                        </a:lnTo>
                        <a:lnTo>
                          <a:pt x="409" y="278"/>
                        </a:lnTo>
                        <a:lnTo>
                          <a:pt x="421" y="274"/>
                        </a:lnTo>
                        <a:lnTo>
                          <a:pt x="430" y="270"/>
                        </a:lnTo>
                        <a:lnTo>
                          <a:pt x="440" y="268"/>
                        </a:lnTo>
                        <a:lnTo>
                          <a:pt x="449" y="264"/>
                        </a:lnTo>
                        <a:lnTo>
                          <a:pt x="459" y="261"/>
                        </a:lnTo>
                        <a:lnTo>
                          <a:pt x="468" y="259"/>
                        </a:lnTo>
                        <a:lnTo>
                          <a:pt x="478" y="255"/>
                        </a:lnTo>
                        <a:lnTo>
                          <a:pt x="487" y="251"/>
                        </a:lnTo>
                        <a:lnTo>
                          <a:pt x="497" y="247"/>
                        </a:lnTo>
                        <a:lnTo>
                          <a:pt x="504" y="244"/>
                        </a:lnTo>
                        <a:lnTo>
                          <a:pt x="514" y="240"/>
                        </a:lnTo>
                        <a:lnTo>
                          <a:pt x="521" y="236"/>
                        </a:lnTo>
                        <a:lnTo>
                          <a:pt x="529" y="232"/>
                        </a:lnTo>
                        <a:lnTo>
                          <a:pt x="537" y="230"/>
                        </a:lnTo>
                        <a:lnTo>
                          <a:pt x="544" y="226"/>
                        </a:lnTo>
                        <a:lnTo>
                          <a:pt x="550" y="223"/>
                        </a:lnTo>
                        <a:lnTo>
                          <a:pt x="558" y="219"/>
                        </a:lnTo>
                        <a:lnTo>
                          <a:pt x="565" y="215"/>
                        </a:lnTo>
                        <a:lnTo>
                          <a:pt x="571" y="211"/>
                        </a:lnTo>
                        <a:lnTo>
                          <a:pt x="582" y="204"/>
                        </a:lnTo>
                        <a:lnTo>
                          <a:pt x="594" y="198"/>
                        </a:lnTo>
                        <a:lnTo>
                          <a:pt x="603" y="192"/>
                        </a:lnTo>
                        <a:lnTo>
                          <a:pt x="611" y="187"/>
                        </a:lnTo>
                        <a:lnTo>
                          <a:pt x="620" y="175"/>
                        </a:lnTo>
                        <a:lnTo>
                          <a:pt x="634" y="166"/>
                        </a:lnTo>
                        <a:lnTo>
                          <a:pt x="643" y="158"/>
                        </a:lnTo>
                        <a:lnTo>
                          <a:pt x="653" y="150"/>
                        </a:lnTo>
                        <a:lnTo>
                          <a:pt x="660" y="143"/>
                        </a:lnTo>
                        <a:lnTo>
                          <a:pt x="668" y="139"/>
                        </a:lnTo>
                        <a:lnTo>
                          <a:pt x="674" y="131"/>
                        </a:lnTo>
                        <a:lnTo>
                          <a:pt x="679" y="130"/>
                        </a:lnTo>
                        <a:lnTo>
                          <a:pt x="685" y="120"/>
                        </a:lnTo>
                        <a:lnTo>
                          <a:pt x="687" y="109"/>
                        </a:lnTo>
                        <a:lnTo>
                          <a:pt x="685" y="101"/>
                        </a:lnTo>
                        <a:lnTo>
                          <a:pt x="685" y="95"/>
                        </a:lnTo>
                        <a:lnTo>
                          <a:pt x="681" y="88"/>
                        </a:lnTo>
                        <a:lnTo>
                          <a:pt x="677" y="78"/>
                        </a:lnTo>
                        <a:lnTo>
                          <a:pt x="677" y="78"/>
                        </a:lnTo>
                        <a:close/>
                      </a:path>
                    </a:pathLst>
                  </a:custGeom>
                  <a:solidFill>
                    <a:srgbClr val="F7D69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5" name="Freeform 70"/>
                  <p:cNvSpPr>
                    <a:spLocks/>
                  </p:cNvSpPr>
                  <p:nvPr/>
                </p:nvSpPr>
                <p:spPr bwMode="auto">
                  <a:xfrm>
                    <a:off x="3316864" y="2191844"/>
                    <a:ext cx="301834" cy="159906"/>
                  </a:xfrm>
                  <a:custGeom>
                    <a:avLst/>
                    <a:gdLst/>
                    <a:ahLst/>
                    <a:cxnLst>
                      <a:cxn ang="0">
                        <a:pos x="464" y="108"/>
                      </a:cxn>
                      <a:cxn ang="0">
                        <a:pos x="515" y="140"/>
                      </a:cxn>
                      <a:cxn ang="0">
                        <a:pos x="502" y="186"/>
                      </a:cxn>
                      <a:cxn ang="0">
                        <a:pos x="443" y="231"/>
                      </a:cxn>
                      <a:cxn ang="0">
                        <a:pos x="399" y="254"/>
                      </a:cxn>
                      <a:cxn ang="0">
                        <a:pos x="351" y="279"/>
                      </a:cxn>
                      <a:cxn ang="0">
                        <a:pos x="298" y="300"/>
                      </a:cxn>
                      <a:cxn ang="0">
                        <a:pos x="243" y="317"/>
                      </a:cxn>
                      <a:cxn ang="0">
                        <a:pos x="188" y="328"/>
                      </a:cxn>
                      <a:cxn ang="0">
                        <a:pos x="136" y="336"/>
                      </a:cxn>
                      <a:cxn ang="0">
                        <a:pos x="87" y="334"/>
                      </a:cxn>
                      <a:cxn ang="0">
                        <a:pos x="47" y="325"/>
                      </a:cxn>
                      <a:cxn ang="0">
                        <a:pos x="1" y="277"/>
                      </a:cxn>
                      <a:cxn ang="0">
                        <a:pos x="20" y="214"/>
                      </a:cxn>
                      <a:cxn ang="0">
                        <a:pos x="76" y="159"/>
                      </a:cxn>
                      <a:cxn ang="0">
                        <a:pos x="117" y="125"/>
                      </a:cxn>
                      <a:cxn ang="0">
                        <a:pos x="165" y="93"/>
                      </a:cxn>
                      <a:cxn ang="0">
                        <a:pos x="216" y="66"/>
                      </a:cxn>
                      <a:cxn ang="0">
                        <a:pos x="264" y="41"/>
                      </a:cxn>
                      <a:cxn ang="0">
                        <a:pos x="311" y="24"/>
                      </a:cxn>
                      <a:cxn ang="0">
                        <a:pos x="365" y="7"/>
                      </a:cxn>
                      <a:cxn ang="0">
                        <a:pos x="416" y="0"/>
                      </a:cxn>
                      <a:cxn ang="0">
                        <a:pos x="467" y="0"/>
                      </a:cxn>
                      <a:cxn ang="0">
                        <a:pos x="538" y="13"/>
                      </a:cxn>
                      <a:cxn ang="0">
                        <a:pos x="591" y="34"/>
                      </a:cxn>
                      <a:cxn ang="0">
                        <a:pos x="635" y="78"/>
                      </a:cxn>
                      <a:cxn ang="0">
                        <a:pos x="637" y="136"/>
                      </a:cxn>
                      <a:cxn ang="0">
                        <a:pos x="612" y="192"/>
                      </a:cxn>
                      <a:cxn ang="0">
                        <a:pos x="583" y="231"/>
                      </a:cxn>
                      <a:cxn ang="0">
                        <a:pos x="580" y="216"/>
                      </a:cxn>
                      <a:cxn ang="0">
                        <a:pos x="595" y="155"/>
                      </a:cxn>
                      <a:cxn ang="0">
                        <a:pos x="600" y="106"/>
                      </a:cxn>
                      <a:cxn ang="0">
                        <a:pos x="557" y="55"/>
                      </a:cxn>
                      <a:cxn ang="0">
                        <a:pos x="500" y="40"/>
                      </a:cxn>
                      <a:cxn ang="0">
                        <a:pos x="437" y="38"/>
                      </a:cxn>
                      <a:cxn ang="0">
                        <a:pos x="393" y="41"/>
                      </a:cxn>
                      <a:cxn ang="0">
                        <a:pos x="342" y="51"/>
                      </a:cxn>
                      <a:cxn ang="0">
                        <a:pos x="289" y="66"/>
                      </a:cxn>
                      <a:cxn ang="0">
                        <a:pos x="237" y="85"/>
                      </a:cxn>
                      <a:cxn ang="0">
                        <a:pos x="192" y="108"/>
                      </a:cxn>
                      <a:cxn ang="0">
                        <a:pos x="138" y="140"/>
                      </a:cxn>
                      <a:cxn ang="0">
                        <a:pos x="76" y="192"/>
                      </a:cxn>
                      <a:cxn ang="0">
                        <a:pos x="39" y="241"/>
                      </a:cxn>
                      <a:cxn ang="0">
                        <a:pos x="36" y="290"/>
                      </a:cxn>
                      <a:cxn ang="0">
                        <a:pos x="85" y="309"/>
                      </a:cxn>
                      <a:cxn ang="0">
                        <a:pos x="148" y="306"/>
                      </a:cxn>
                      <a:cxn ang="0">
                        <a:pos x="199" y="298"/>
                      </a:cxn>
                      <a:cxn ang="0">
                        <a:pos x="239" y="287"/>
                      </a:cxn>
                      <a:cxn ang="0">
                        <a:pos x="281" y="275"/>
                      </a:cxn>
                      <a:cxn ang="0">
                        <a:pos x="332" y="256"/>
                      </a:cxn>
                      <a:cxn ang="0">
                        <a:pos x="397" y="218"/>
                      </a:cxn>
                      <a:cxn ang="0">
                        <a:pos x="445" y="188"/>
                      </a:cxn>
                      <a:cxn ang="0">
                        <a:pos x="494" y="142"/>
                      </a:cxn>
                      <a:cxn ang="0">
                        <a:pos x="443" y="110"/>
                      </a:cxn>
                    </a:cxnLst>
                    <a:rect l="0" t="0" r="r" b="b"/>
                    <a:pathLst>
                      <a:path w="638" h="336">
                        <a:moveTo>
                          <a:pt x="424" y="102"/>
                        </a:moveTo>
                        <a:lnTo>
                          <a:pt x="429" y="102"/>
                        </a:lnTo>
                        <a:lnTo>
                          <a:pt x="435" y="102"/>
                        </a:lnTo>
                        <a:lnTo>
                          <a:pt x="445" y="104"/>
                        </a:lnTo>
                        <a:lnTo>
                          <a:pt x="452" y="104"/>
                        </a:lnTo>
                        <a:lnTo>
                          <a:pt x="464" y="108"/>
                        </a:lnTo>
                        <a:lnTo>
                          <a:pt x="475" y="110"/>
                        </a:lnTo>
                        <a:lnTo>
                          <a:pt x="486" y="116"/>
                        </a:lnTo>
                        <a:lnTo>
                          <a:pt x="494" y="117"/>
                        </a:lnTo>
                        <a:lnTo>
                          <a:pt x="503" y="125"/>
                        </a:lnTo>
                        <a:lnTo>
                          <a:pt x="509" y="131"/>
                        </a:lnTo>
                        <a:lnTo>
                          <a:pt x="515" y="140"/>
                        </a:lnTo>
                        <a:lnTo>
                          <a:pt x="515" y="148"/>
                        </a:lnTo>
                        <a:lnTo>
                          <a:pt x="515" y="159"/>
                        </a:lnTo>
                        <a:lnTo>
                          <a:pt x="511" y="165"/>
                        </a:lnTo>
                        <a:lnTo>
                          <a:pt x="509" y="173"/>
                        </a:lnTo>
                        <a:lnTo>
                          <a:pt x="505" y="178"/>
                        </a:lnTo>
                        <a:lnTo>
                          <a:pt x="502" y="186"/>
                        </a:lnTo>
                        <a:lnTo>
                          <a:pt x="494" y="192"/>
                        </a:lnTo>
                        <a:lnTo>
                          <a:pt x="486" y="199"/>
                        </a:lnTo>
                        <a:lnTo>
                          <a:pt x="475" y="207"/>
                        </a:lnTo>
                        <a:lnTo>
                          <a:pt x="465" y="214"/>
                        </a:lnTo>
                        <a:lnTo>
                          <a:pt x="454" y="222"/>
                        </a:lnTo>
                        <a:lnTo>
                          <a:pt x="443" y="231"/>
                        </a:lnTo>
                        <a:lnTo>
                          <a:pt x="435" y="235"/>
                        </a:lnTo>
                        <a:lnTo>
                          <a:pt x="427" y="237"/>
                        </a:lnTo>
                        <a:lnTo>
                          <a:pt x="422" y="243"/>
                        </a:lnTo>
                        <a:lnTo>
                          <a:pt x="414" y="247"/>
                        </a:lnTo>
                        <a:lnTo>
                          <a:pt x="406" y="250"/>
                        </a:lnTo>
                        <a:lnTo>
                          <a:pt x="399" y="254"/>
                        </a:lnTo>
                        <a:lnTo>
                          <a:pt x="389" y="258"/>
                        </a:lnTo>
                        <a:lnTo>
                          <a:pt x="384" y="264"/>
                        </a:lnTo>
                        <a:lnTo>
                          <a:pt x="374" y="266"/>
                        </a:lnTo>
                        <a:lnTo>
                          <a:pt x="367" y="269"/>
                        </a:lnTo>
                        <a:lnTo>
                          <a:pt x="359" y="273"/>
                        </a:lnTo>
                        <a:lnTo>
                          <a:pt x="351" y="279"/>
                        </a:lnTo>
                        <a:lnTo>
                          <a:pt x="342" y="283"/>
                        </a:lnTo>
                        <a:lnTo>
                          <a:pt x="332" y="285"/>
                        </a:lnTo>
                        <a:lnTo>
                          <a:pt x="323" y="288"/>
                        </a:lnTo>
                        <a:lnTo>
                          <a:pt x="315" y="292"/>
                        </a:lnTo>
                        <a:lnTo>
                          <a:pt x="306" y="296"/>
                        </a:lnTo>
                        <a:lnTo>
                          <a:pt x="298" y="300"/>
                        </a:lnTo>
                        <a:lnTo>
                          <a:pt x="289" y="304"/>
                        </a:lnTo>
                        <a:lnTo>
                          <a:pt x="279" y="307"/>
                        </a:lnTo>
                        <a:lnTo>
                          <a:pt x="270" y="309"/>
                        </a:lnTo>
                        <a:lnTo>
                          <a:pt x="260" y="311"/>
                        </a:lnTo>
                        <a:lnTo>
                          <a:pt x="251" y="313"/>
                        </a:lnTo>
                        <a:lnTo>
                          <a:pt x="243" y="317"/>
                        </a:lnTo>
                        <a:lnTo>
                          <a:pt x="233" y="319"/>
                        </a:lnTo>
                        <a:lnTo>
                          <a:pt x="224" y="321"/>
                        </a:lnTo>
                        <a:lnTo>
                          <a:pt x="214" y="323"/>
                        </a:lnTo>
                        <a:lnTo>
                          <a:pt x="205" y="326"/>
                        </a:lnTo>
                        <a:lnTo>
                          <a:pt x="195" y="326"/>
                        </a:lnTo>
                        <a:lnTo>
                          <a:pt x="188" y="328"/>
                        </a:lnTo>
                        <a:lnTo>
                          <a:pt x="178" y="330"/>
                        </a:lnTo>
                        <a:lnTo>
                          <a:pt x="171" y="332"/>
                        </a:lnTo>
                        <a:lnTo>
                          <a:pt x="161" y="332"/>
                        </a:lnTo>
                        <a:lnTo>
                          <a:pt x="152" y="334"/>
                        </a:lnTo>
                        <a:lnTo>
                          <a:pt x="142" y="336"/>
                        </a:lnTo>
                        <a:lnTo>
                          <a:pt x="136" y="336"/>
                        </a:lnTo>
                        <a:lnTo>
                          <a:pt x="127" y="336"/>
                        </a:lnTo>
                        <a:lnTo>
                          <a:pt x="117" y="336"/>
                        </a:lnTo>
                        <a:lnTo>
                          <a:pt x="110" y="336"/>
                        </a:lnTo>
                        <a:lnTo>
                          <a:pt x="102" y="336"/>
                        </a:lnTo>
                        <a:lnTo>
                          <a:pt x="95" y="336"/>
                        </a:lnTo>
                        <a:lnTo>
                          <a:pt x="87" y="334"/>
                        </a:lnTo>
                        <a:lnTo>
                          <a:pt x="79" y="332"/>
                        </a:lnTo>
                        <a:lnTo>
                          <a:pt x="72" y="332"/>
                        </a:lnTo>
                        <a:lnTo>
                          <a:pt x="66" y="330"/>
                        </a:lnTo>
                        <a:lnTo>
                          <a:pt x="59" y="328"/>
                        </a:lnTo>
                        <a:lnTo>
                          <a:pt x="51" y="326"/>
                        </a:lnTo>
                        <a:lnTo>
                          <a:pt x="47" y="325"/>
                        </a:lnTo>
                        <a:lnTo>
                          <a:pt x="36" y="319"/>
                        </a:lnTo>
                        <a:lnTo>
                          <a:pt x="26" y="313"/>
                        </a:lnTo>
                        <a:lnTo>
                          <a:pt x="15" y="304"/>
                        </a:lnTo>
                        <a:lnTo>
                          <a:pt x="9" y="294"/>
                        </a:lnTo>
                        <a:lnTo>
                          <a:pt x="3" y="285"/>
                        </a:lnTo>
                        <a:lnTo>
                          <a:pt x="1" y="277"/>
                        </a:lnTo>
                        <a:lnTo>
                          <a:pt x="0" y="266"/>
                        </a:lnTo>
                        <a:lnTo>
                          <a:pt x="1" y="256"/>
                        </a:lnTo>
                        <a:lnTo>
                          <a:pt x="3" y="247"/>
                        </a:lnTo>
                        <a:lnTo>
                          <a:pt x="9" y="237"/>
                        </a:lnTo>
                        <a:lnTo>
                          <a:pt x="13" y="226"/>
                        </a:lnTo>
                        <a:lnTo>
                          <a:pt x="20" y="214"/>
                        </a:lnTo>
                        <a:lnTo>
                          <a:pt x="28" y="203"/>
                        </a:lnTo>
                        <a:lnTo>
                          <a:pt x="39" y="192"/>
                        </a:lnTo>
                        <a:lnTo>
                          <a:pt x="49" y="180"/>
                        </a:lnTo>
                        <a:lnTo>
                          <a:pt x="62" y="169"/>
                        </a:lnTo>
                        <a:lnTo>
                          <a:pt x="68" y="163"/>
                        </a:lnTo>
                        <a:lnTo>
                          <a:pt x="76" y="159"/>
                        </a:lnTo>
                        <a:lnTo>
                          <a:pt x="81" y="154"/>
                        </a:lnTo>
                        <a:lnTo>
                          <a:pt x="89" y="148"/>
                        </a:lnTo>
                        <a:lnTo>
                          <a:pt x="95" y="140"/>
                        </a:lnTo>
                        <a:lnTo>
                          <a:pt x="102" y="136"/>
                        </a:lnTo>
                        <a:lnTo>
                          <a:pt x="110" y="131"/>
                        </a:lnTo>
                        <a:lnTo>
                          <a:pt x="117" y="125"/>
                        </a:lnTo>
                        <a:lnTo>
                          <a:pt x="123" y="119"/>
                        </a:lnTo>
                        <a:lnTo>
                          <a:pt x="133" y="116"/>
                        </a:lnTo>
                        <a:lnTo>
                          <a:pt x="140" y="110"/>
                        </a:lnTo>
                        <a:lnTo>
                          <a:pt x="148" y="104"/>
                        </a:lnTo>
                        <a:lnTo>
                          <a:pt x="155" y="98"/>
                        </a:lnTo>
                        <a:lnTo>
                          <a:pt x="165" y="93"/>
                        </a:lnTo>
                        <a:lnTo>
                          <a:pt x="173" y="89"/>
                        </a:lnTo>
                        <a:lnTo>
                          <a:pt x="182" y="83"/>
                        </a:lnTo>
                        <a:lnTo>
                          <a:pt x="190" y="79"/>
                        </a:lnTo>
                        <a:lnTo>
                          <a:pt x="199" y="74"/>
                        </a:lnTo>
                        <a:lnTo>
                          <a:pt x="207" y="70"/>
                        </a:lnTo>
                        <a:lnTo>
                          <a:pt x="216" y="66"/>
                        </a:lnTo>
                        <a:lnTo>
                          <a:pt x="224" y="62"/>
                        </a:lnTo>
                        <a:lnTo>
                          <a:pt x="232" y="57"/>
                        </a:lnTo>
                        <a:lnTo>
                          <a:pt x="239" y="53"/>
                        </a:lnTo>
                        <a:lnTo>
                          <a:pt x="249" y="49"/>
                        </a:lnTo>
                        <a:lnTo>
                          <a:pt x="254" y="45"/>
                        </a:lnTo>
                        <a:lnTo>
                          <a:pt x="264" y="41"/>
                        </a:lnTo>
                        <a:lnTo>
                          <a:pt x="271" y="38"/>
                        </a:lnTo>
                        <a:lnTo>
                          <a:pt x="279" y="36"/>
                        </a:lnTo>
                        <a:lnTo>
                          <a:pt x="287" y="32"/>
                        </a:lnTo>
                        <a:lnTo>
                          <a:pt x="296" y="28"/>
                        </a:lnTo>
                        <a:lnTo>
                          <a:pt x="302" y="26"/>
                        </a:lnTo>
                        <a:lnTo>
                          <a:pt x="311" y="24"/>
                        </a:lnTo>
                        <a:lnTo>
                          <a:pt x="317" y="21"/>
                        </a:lnTo>
                        <a:lnTo>
                          <a:pt x="325" y="19"/>
                        </a:lnTo>
                        <a:lnTo>
                          <a:pt x="332" y="17"/>
                        </a:lnTo>
                        <a:lnTo>
                          <a:pt x="340" y="15"/>
                        </a:lnTo>
                        <a:lnTo>
                          <a:pt x="351" y="11"/>
                        </a:lnTo>
                        <a:lnTo>
                          <a:pt x="365" y="7"/>
                        </a:lnTo>
                        <a:lnTo>
                          <a:pt x="370" y="5"/>
                        </a:lnTo>
                        <a:lnTo>
                          <a:pt x="378" y="5"/>
                        </a:lnTo>
                        <a:lnTo>
                          <a:pt x="384" y="3"/>
                        </a:lnTo>
                        <a:lnTo>
                          <a:pt x="391" y="3"/>
                        </a:lnTo>
                        <a:lnTo>
                          <a:pt x="403" y="2"/>
                        </a:lnTo>
                        <a:lnTo>
                          <a:pt x="416" y="0"/>
                        </a:lnTo>
                        <a:lnTo>
                          <a:pt x="422" y="0"/>
                        </a:lnTo>
                        <a:lnTo>
                          <a:pt x="429" y="0"/>
                        </a:lnTo>
                        <a:lnTo>
                          <a:pt x="437" y="0"/>
                        </a:lnTo>
                        <a:lnTo>
                          <a:pt x="443" y="0"/>
                        </a:lnTo>
                        <a:lnTo>
                          <a:pt x="456" y="0"/>
                        </a:lnTo>
                        <a:lnTo>
                          <a:pt x="467" y="0"/>
                        </a:lnTo>
                        <a:lnTo>
                          <a:pt x="479" y="2"/>
                        </a:lnTo>
                        <a:lnTo>
                          <a:pt x="492" y="2"/>
                        </a:lnTo>
                        <a:lnTo>
                          <a:pt x="503" y="3"/>
                        </a:lnTo>
                        <a:lnTo>
                          <a:pt x="515" y="5"/>
                        </a:lnTo>
                        <a:lnTo>
                          <a:pt x="524" y="9"/>
                        </a:lnTo>
                        <a:lnTo>
                          <a:pt x="538" y="13"/>
                        </a:lnTo>
                        <a:lnTo>
                          <a:pt x="547" y="15"/>
                        </a:lnTo>
                        <a:lnTo>
                          <a:pt x="557" y="19"/>
                        </a:lnTo>
                        <a:lnTo>
                          <a:pt x="566" y="22"/>
                        </a:lnTo>
                        <a:lnTo>
                          <a:pt x="576" y="28"/>
                        </a:lnTo>
                        <a:lnTo>
                          <a:pt x="583" y="30"/>
                        </a:lnTo>
                        <a:lnTo>
                          <a:pt x="591" y="34"/>
                        </a:lnTo>
                        <a:lnTo>
                          <a:pt x="599" y="40"/>
                        </a:lnTo>
                        <a:lnTo>
                          <a:pt x="606" y="45"/>
                        </a:lnTo>
                        <a:lnTo>
                          <a:pt x="618" y="55"/>
                        </a:lnTo>
                        <a:lnTo>
                          <a:pt x="627" y="66"/>
                        </a:lnTo>
                        <a:lnTo>
                          <a:pt x="631" y="72"/>
                        </a:lnTo>
                        <a:lnTo>
                          <a:pt x="635" y="78"/>
                        </a:lnTo>
                        <a:lnTo>
                          <a:pt x="635" y="85"/>
                        </a:lnTo>
                        <a:lnTo>
                          <a:pt x="638" y="93"/>
                        </a:lnTo>
                        <a:lnTo>
                          <a:pt x="638" y="102"/>
                        </a:lnTo>
                        <a:lnTo>
                          <a:pt x="638" y="116"/>
                        </a:lnTo>
                        <a:lnTo>
                          <a:pt x="638" y="125"/>
                        </a:lnTo>
                        <a:lnTo>
                          <a:pt x="637" y="136"/>
                        </a:lnTo>
                        <a:lnTo>
                          <a:pt x="633" y="146"/>
                        </a:lnTo>
                        <a:lnTo>
                          <a:pt x="631" y="157"/>
                        </a:lnTo>
                        <a:lnTo>
                          <a:pt x="627" y="167"/>
                        </a:lnTo>
                        <a:lnTo>
                          <a:pt x="623" y="176"/>
                        </a:lnTo>
                        <a:lnTo>
                          <a:pt x="618" y="184"/>
                        </a:lnTo>
                        <a:lnTo>
                          <a:pt x="612" y="192"/>
                        </a:lnTo>
                        <a:lnTo>
                          <a:pt x="608" y="199"/>
                        </a:lnTo>
                        <a:lnTo>
                          <a:pt x="602" y="207"/>
                        </a:lnTo>
                        <a:lnTo>
                          <a:pt x="597" y="212"/>
                        </a:lnTo>
                        <a:lnTo>
                          <a:pt x="593" y="220"/>
                        </a:lnTo>
                        <a:lnTo>
                          <a:pt x="587" y="226"/>
                        </a:lnTo>
                        <a:lnTo>
                          <a:pt x="583" y="231"/>
                        </a:lnTo>
                        <a:lnTo>
                          <a:pt x="578" y="237"/>
                        </a:lnTo>
                        <a:lnTo>
                          <a:pt x="576" y="237"/>
                        </a:lnTo>
                        <a:lnTo>
                          <a:pt x="576" y="231"/>
                        </a:lnTo>
                        <a:lnTo>
                          <a:pt x="576" y="230"/>
                        </a:lnTo>
                        <a:lnTo>
                          <a:pt x="576" y="222"/>
                        </a:lnTo>
                        <a:lnTo>
                          <a:pt x="580" y="216"/>
                        </a:lnTo>
                        <a:lnTo>
                          <a:pt x="581" y="207"/>
                        </a:lnTo>
                        <a:lnTo>
                          <a:pt x="583" y="199"/>
                        </a:lnTo>
                        <a:lnTo>
                          <a:pt x="585" y="188"/>
                        </a:lnTo>
                        <a:lnTo>
                          <a:pt x="589" y="178"/>
                        </a:lnTo>
                        <a:lnTo>
                          <a:pt x="591" y="167"/>
                        </a:lnTo>
                        <a:lnTo>
                          <a:pt x="595" y="155"/>
                        </a:lnTo>
                        <a:lnTo>
                          <a:pt x="599" y="144"/>
                        </a:lnTo>
                        <a:lnTo>
                          <a:pt x="602" y="133"/>
                        </a:lnTo>
                        <a:lnTo>
                          <a:pt x="602" y="125"/>
                        </a:lnTo>
                        <a:lnTo>
                          <a:pt x="602" y="117"/>
                        </a:lnTo>
                        <a:lnTo>
                          <a:pt x="600" y="112"/>
                        </a:lnTo>
                        <a:lnTo>
                          <a:pt x="600" y="106"/>
                        </a:lnTo>
                        <a:lnTo>
                          <a:pt x="597" y="95"/>
                        </a:lnTo>
                        <a:lnTo>
                          <a:pt x="591" y="83"/>
                        </a:lnTo>
                        <a:lnTo>
                          <a:pt x="581" y="74"/>
                        </a:lnTo>
                        <a:lnTo>
                          <a:pt x="570" y="64"/>
                        </a:lnTo>
                        <a:lnTo>
                          <a:pt x="562" y="59"/>
                        </a:lnTo>
                        <a:lnTo>
                          <a:pt x="557" y="55"/>
                        </a:lnTo>
                        <a:lnTo>
                          <a:pt x="547" y="53"/>
                        </a:lnTo>
                        <a:lnTo>
                          <a:pt x="540" y="49"/>
                        </a:lnTo>
                        <a:lnTo>
                          <a:pt x="530" y="45"/>
                        </a:lnTo>
                        <a:lnTo>
                          <a:pt x="521" y="43"/>
                        </a:lnTo>
                        <a:lnTo>
                          <a:pt x="509" y="40"/>
                        </a:lnTo>
                        <a:lnTo>
                          <a:pt x="500" y="40"/>
                        </a:lnTo>
                        <a:lnTo>
                          <a:pt x="488" y="38"/>
                        </a:lnTo>
                        <a:lnTo>
                          <a:pt x="477" y="38"/>
                        </a:lnTo>
                        <a:lnTo>
                          <a:pt x="464" y="38"/>
                        </a:lnTo>
                        <a:lnTo>
                          <a:pt x="452" y="38"/>
                        </a:lnTo>
                        <a:lnTo>
                          <a:pt x="443" y="38"/>
                        </a:lnTo>
                        <a:lnTo>
                          <a:pt x="437" y="38"/>
                        </a:lnTo>
                        <a:lnTo>
                          <a:pt x="429" y="38"/>
                        </a:lnTo>
                        <a:lnTo>
                          <a:pt x="422" y="38"/>
                        </a:lnTo>
                        <a:lnTo>
                          <a:pt x="414" y="38"/>
                        </a:lnTo>
                        <a:lnTo>
                          <a:pt x="406" y="40"/>
                        </a:lnTo>
                        <a:lnTo>
                          <a:pt x="399" y="40"/>
                        </a:lnTo>
                        <a:lnTo>
                          <a:pt x="393" y="41"/>
                        </a:lnTo>
                        <a:lnTo>
                          <a:pt x="384" y="41"/>
                        </a:lnTo>
                        <a:lnTo>
                          <a:pt x="376" y="43"/>
                        </a:lnTo>
                        <a:lnTo>
                          <a:pt x="367" y="45"/>
                        </a:lnTo>
                        <a:lnTo>
                          <a:pt x="359" y="47"/>
                        </a:lnTo>
                        <a:lnTo>
                          <a:pt x="349" y="49"/>
                        </a:lnTo>
                        <a:lnTo>
                          <a:pt x="342" y="51"/>
                        </a:lnTo>
                        <a:lnTo>
                          <a:pt x="332" y="53"/>
                        </a:lnTo>
                        <a:lnTo>
                          <a:pt x="325" y="57"/>
                        </a:lnTo>
                        <a:lnTo>
                          <a:pt x="315" y="59"/>
                        </a:lnTo>
                        <a:lnTo>
                          <a:pt x="306" y="60"/>
                        </a:lnTo>
                        <a:lnTo>
                          <a:pt x="296" y="62"/>
                        </a:lnTo>
                        <a:lnTo>
                          <a:pt x="289" y="66"/>
                        </a:lnTo>
                        <a:lnTo>
                          <a:pt x="279" y="68"/>
                        </a:lnTo>
                        <a:lnTo>
                          <a:pt x="270" y="72"/>
                        </a:lnTo>
                        <a:lnTo>
                          <a:pt x="260" y="76"/>
                        </a:lnTo>
                        <a:lnTo>
                          <a:pt x="254" y="79"/>
                        </a:lnTo>
                        <a:lnTo>
                          <a:pt x="245" y="81"/>
                        </a:lnTo>
                        <a:lnTo>
                          <a:pt x="237" y="85"/>
                        </a:lnTo>
                        <a:lnTo>
                          <a:pt x="230" y="89"/>
                        </a:lnTo>
                        <a:lnTo>
                          <a:pt x="222" y="93"/>
                        </a:lnTo>
                        <a:lnTo>
                          <a:pt x="214" y="97"/>
                        </a:lnTo>
                        <a:lnTo>
                          <a:pt x="207" y="100"/>
                        </a:lnTo>
                        <a:lnTo>
                          <a:pt x="199" y="102"/>
                        </a:lnTo>
                        <a:lnTo>
                          <a:pt x="192" y="108"/>
                        </a:lnTo>
                        <a:lnTo>
                          <a:pt x="184" y="112"/>
                        </a:lnTo>
                        <a:lnTo>
                          <a:pt x="176" y="116"/>
                        </a:lnTo>
                        <a:lnTo>
                          <a:pt x="171" y="117"/>
                        </a:lnTo>
                        <a:lnTo>
                          <a:pt x="163" y="123"/>
                        </a:lnTo>
                        <a:lnTo>
                          <a:pt x="150" y="131"/>
                        </a:lnTo>
                        <a:lnTo>
                          <a:pt x="138" y="140"/>
                        </a:lnTo>
                        <a:lnTo>
                          <a:pt x="127" y="148"/>
                        </a:lnTo>
                        <a:lnTo>
                          <a:pt x="116" y="157"/>
                        </a:lnTo>
                        <a:lnTo>
                          <a:pt x="104" y="165"/>
                        </a:lnTo>
                        <a:lnTo>
                          <a:pt x="95" y="174"/>
                        </a:lnTo>
                        <a:lnTo>
                          <a:pt x="85" y="182"/>
                        </a:lnTo>
                        <a:lnTo>
                          <a:pt x="76" y="192"/>
                        </a:lnTo>
                        <a:lnTo>
                          <a:pt x="68" y="199"/>
                        </a:lnTo>
                        <a:lnTo>
                          <a:pt x="60" y="209"/>
                        </a:lnTo>
                        <a:lnTo>
                          <a:pt x="55" y="216"/>
                        </a:lnTo>
                        <a:lnTo>
                          <a:pt x="47" y="224"/>
                        </a:lnTo>
                        <a:lnTo>
                          <a:pt x="43" y="231"/>
                        </a:lnTo>
                        <a:lnTo>
                          <a:pt x="39" y="241"/>
                        </a:lnTo>
                        <a:lnTo>
                          <a:pt x="36" y="247"/>
                        </a:lnTo>
                        <a:lnTo>
                          <a:pt x="32" y="254"/>
                        </a:lnTo>
                        <a:lnTo>
                          <a:pt x="30" y="260"/>
                        </a:lnTo>
                        <a:lnTo>
                          <a:pt x="30" y="268"/>
                        </a:lnTo>
                        <a:lnTo>
                          <a:pt x="30" y="279"/>
                        </a:lnTo>
                        <a:lnTo>
                          <a:pt x="36" y="290"/>
                        </a:lnTo>
                        <a:lnTo>
                          <a:pt x="41" y="296"/>
                        </a:lnTo>
                        <a:lnTo>
                          <a:pt x="53" y="302"/>
                        </a:lnTo>
                        <a:lnTo>
                          <a:pt x="59" y="304"/>
                        </a:lnTo>
                        <a:lnTo>
                          <a:pt x="66" y="306"/>
                        </a:lnTo>
                        <a:lnTo>
                          <a:pt x="74" y="307"/>
                        </a:lnTo>
                        <a:lnTo>
                          <a:pt x="85" y="309"/>
                        </a:lnTo>
                        <a:lnTo>
                          <a:pt x="93" y="309"/>
                        </a:lnTo>
                        <a:lnTo>
                          <a:pt x="104" y="309"/>
                        </a:lnTo>
                        <a:lnTo>
                          <a:pt x="114" y="309"/>
                        </a:lnTo>
                        <a:lnTo>
                          <a:pt x="127" y="309"/>
                        </a:lnTo>
                        <a:lnTo>
                          <a:pt x="136" y="307"/>
                        </a:lnTo>
                        <a:lnTo>
                          <a:pt x="148" y="306"/>
                        </a:lnTo>
                        <a:lnTo>
                          <a:pt x="154" y="304"/>
                        </a:lnTo>
                        <a:lnTo>
                          <a:pt x="161" y="304"/>
                        </a:lnTo>
                        <a:lnTo>
                          <a:pt x="167" y="304"/>
                        </a:lnTo>
                        <a:lnTo>
                          <a:pt x="175" y="304"/>
                        </a:lnTo>
                        <a:lnTo>
                          <a:pt x="186" y="300"/>
                        </a:lnTo>
                        <a:lnTo>
                          <a:pt x="199" y="298"/>
                        </a:lnTo>
                        <a:lnTo>
                          <a:pt x="205" y="294"/>
                        </a:lnTo>
                        <a:lnTo>
                          <a:pt x="213" y="294"/>
                        </a:lnTo>
                        <a:lnTo>
                          <a:pt x="220" y="292"/>
                        </a:lnTo>
                        <a:lnTo>
                          <a:pt x="226" y="292"/>
                        </a:lnTo>
                        <a:lnTo>
                          <a:pt x="233" y="288"/>
                        </a:lnTo>
                        <a:lnTo>
                          <a:pt x="239" y="287"/>
                        </a:lnTo>
                        <a:lnTo>
                          <a:pt x="247" y="285"/>
                        </a:lnTo>
                        <a:lnTo>
                          <a:pt x="254" y="283"/>
                        </a:lnTo>
                        <a:lnTo>
                          <a:pt x="260" y="281"/>
                        </a:lnTo>
                        <a:lnTo>
                          <a:pt x="268" y="279"/>
                        </a:lnTo>
                        <a:lnTo>
                          <a:pt x="273" y="277"/>
                        </a:lnTo>
                        <a:lnTo>
                          <a:pt x="281" y="275"/>
                        </a:lnTo>
                        <a:lnTo>
                          <a:pt x="292" y="269"/>
                        </a:lnTo>
                        <a:lnTo>
                          <a:pt x="306" y="266"/>
                        </a:lnTo>
                        <a:lnTo>
                          <a:pt x="311" y="264"/>
                        </a:lnTo>
                        <a:lnTo>
                          <a:pt x="319" y="260"/>
                        </a:lnTo>
                        <a:lnTo>
                          <a:pt x="325" y="258"/>
                        </a:lnTo>
                        <a:lnTo>
                          <a:pt x="332" y="256"/>
                        </a:lnTo>
                        <a:lnTo>
                          <a:pt x="344" y="249"/>
                        </a:lnTo>
                        <a:lnTo>
                          <a:pt x="355" y="245"/>
                        </a:lnTo>
                        <a:lnTo>
                          <a:pt x="367" y="237"/>
                        </a:lnTo>
                        <a:lnTo>
                          <a:pt x="378" y="231"/>
                        </a:lnTo>
                        <a:lnTo>
                          <a:pt x="387" y="226"/>
                        </a:lnTo>
                        <a:lnTo>
                          <a:pt x="397" y="218"/>
                        </a:lnTo>
                        <a:lnTo>
                          <a:pt x="405" y="212"/>
                        </a:lnTo>
                        <a:lnTo>
                          <a:pt x="414" y="207"/>
                        </a:lnTo>
                        <a:lnTo>
                          <a:pt x="422" y="201"/>
                        </a:lnTo>
                        <a:lnTo>
                          <a:pt x="431" y="197"/>
                        </a:lnTo>
                        <a:lnTo>
                          <a:pt x="437" y="192"/>
                        </a:lnTo>
                        <a:lnTo>
                          <a:pt x="445" y="188"/>
                        </a:lnTo>
                        <a:lnTo>
                          <a:pt x="456" y="178"/>
                        </a:lnTo>
                        <a:lnTo>
                          <a:pt x="467" y="173"/>
                        </a:lnTo>
                        <a:lnTo>
                          <a:pt x="475" y="165"/>
                        </a:lnTo>
                        <a:lnTo>
                          <a:pt x="483" y="161"/>
                        </a:lnTo>
                        <a:lnTo>
                          <a:pt x="490" y="150"/>
                        </a:lnTo>
                        <a:lnTo>
                          <a:pt x="494" y="142"/>
                        </a:lnTo>
                        <a:lnTo>
                          <a:pt x="490" y="135"/>
                        </a:lnTo>
                        <a:lnTo>
                          <a:pt x="483" y="129"/>
                        </a:lnTo>
                        <a:lnTo>
                          <a:pt x="471" y="121"/>
                        </a:lnTo>
                        <a:lnTo>
                          <a:pt x="462" y="117"/>
                        </a:lnTo>
                        <a:lnTo>
                          <a:pt x="450" y="112"/>
                        </a:lnTo>
                        <a:lnTo>
                          <a:pt x="443" y="110"/>
                        </a:lnTo>
                        <a:lnTo>
                          <a:pt x="433" y="106"/>
                        </a:lnTo>
                        <a:lnTo>
                          <a:pt x="429" y="102"/>
                        </a:lnTo>
                        <a:lnTo>
                          <a:pt x="424" y="102"/>
                        </a:lnTo>
                        <a:lnTo>
                          <a:pt x="424" y="10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6" name="Freeform 71"/>
                  <p:cNvSpPr>
                    <a:spLocks/>
                  </p:cNvSpPr>
                  <p:nvPr/>
                </p:nvSpPr>
                <p:spPr bwMode="auto">
                  <a:xfrm>
                    <a:off x="3504210" y="2310118"/>
                    <a:ext cx="83265" cy="131521"/>
                  </a:xfrm>
                  <a:custGeom>
                    <a:avLst/>
                    <a:gdLst/>
                    <a:ahLst/>
                    <a:cxnLst>
                      <a:cxn ang="0">
                        <a:pos x="165" y="1"/>
                      </a:cxn>
                      <a:cxn ang="0">
                        <a:pos x="152" y="5"/>
                      </a:cxn>
                      <a:cxn ang="0">
                        <a:pos x="139" y="15"/>
                      </a:cxn>
                      <a:cxn ang="0">
                        <a:pos x="127" y="20"/>
                      </a:cxn>
                      <a:cxn ang="0">
                        <a:pos x="114" y="26"/>
                      </a:cxn>
                      <a:cxn ang="0">
                        <a:pos x="101" y="36"/>
                      </a:cxn>
                      <a:cxn ang="0">
                        <a:pos x="87" y="45"/>
                      </a:cxn>
                      <a:cxn ang="0">
                        <a:pos x="74" y="55"/>
                      </a:cxn>
                      <a:cxn ang="0">
                        <a:pos x="59" y="66"/>
                      </a:cxn>
                      <a:cxn ang="0">
                        <a:pos x="46" y="77"/>
                      </a:cxn>
                      <a:cxn ang="0">
                        <a:pos x="29" y="97"/>
                      </a:cxn>
                      <a:cxn ang="0">
                        <a:pos x="15" y="117"/>
                      </a:cxn>
                      <a:cxn ang="0">
                        <a:pos x="8" y="131"/>
                      </a:cxn>
                      <a:cxn ang="0">
                        <a:pos x="2" y="146"/>
                      </a:cxn>
                      <a:cxn ang="0">
                        <a:pos x="0" y="159"/>
                      </a:cxn>
                      <a:cxn ang="0">
                        <a:pos x="0" y="173"/>
                      </a:cxn>
                      <a:cxn ang="0">
                        <a:pos x="0" y="186"/>
                      </a:cxn>
                      <a:cxn ang="0">
                        <a:pos x="6" y="205"/>
                      </a:cxn>
                      <a:cxn ang="0">
                        <a:pos x="17" y="228"/>
                      </a:cxn>
                      <a:cxn ang="0">
                        <a:pos x="30" y="247"/>
                      </a:cxn>
                      <a:cxn ang="0">
                        <a:pos x="46" y="260"/>
                      </a:cxn>
                      <a:cxn ang="0">
                        <a:pos x="61" y="271"/>
                      </a:cxn>
                      <a:cxn ang="0">
                        <a:pos x="74" y="279"/>
                      </a:cxn>
                      <a:cxn ang="0">
                        <a:pos x="87" y="275"/>
                      </a:cxn>
                      <a:cxn ang="0">
                        <a:pos x="97" y="258"/>
                      </a:cxn>
                      <a:cxn ang="0">
                        <a:pos x="106" y="241"/>
                      </a:cxn>
                      <a:cxn ang="0">
                        <a:pos x="114" y="220"/>
                      </a:cxn>
                      <a:cxn ang="0">
                        <a:pos x="124" y="197"/>
                      </a:cxn>
                      <a:cxn ang="0">
                        <a:pos x="131" y="178"/>
                      </a:cxn>
                      <a:cxn ang="0">
                        <a:pos x="137" y="165"/>
                      </a:cxn>
                      <a:cxn ang="0">
                        <a:pos x="141" y="152"/>
                      </a:cxn>
                      <a:cxn ang="0">
                        <a:pos x="146" y="138"/>
                      </a:cxn>
                      <a:cxn ang="0">
                        <a:pos x="150" y="125"/>
                      </a:cxn>
                      <a:cxn ang="0">
                        <a:pos x="154" y="112"/>
                      </a:cxn>
                      <a:cxn ang="0">
                        <a:pos x="160" y="93"/>
                      </a:cxn>
                      <a:cxn ang="0">
                        <a:pos x="167" y="68"/>
                      </a:cxn>
                      <a:cxn ang="0">
                        <a:pos x="171" y="45"/>
                      </a:cxn>
                      <a:cxn ang="0">
                        <a:pos x="175" y="26"/>
                      </a:cxn>
                      <a:cxn ang="0">
                        <a:pos x="175" y="11"/>
                      </a:cxn>
                      <a:cxn ang="0">
                        <a:pos x="171" y="0"/>
                      </a:cxn>
                      <a:cxn ang="0">
                        <a:pos x="167" y="1"/>
                      </a:cxn>
                    </a:cxnLst>
                    <a:rect l="0" t="0" r="r" b="b"/>
                    <a:pathLst>
                      <a:path w="175" h="279">
                        <a:moveTo>
                          <a:pt x="167" y="1"/>
                        </a:moveTo>
                        <a:lnTo>
                          <a:pt x="165" y="1"/>
                        </a:lnTo>
                        <a:lnTo>
                          <a:pt x="160" y="3"/>
                        </a:lnTo>
                        <a:lnTo>
                          <a:pt x="152" y="5"/>
                        </a:lnTo>
                        <a:lnTo>
                          <a:pt x="145" y="11"/>
                        </a:lnTo>
                        <a:lnTo>
                          <a:pt x="139" y="15"/>
                        </a:lnTo>
                        <a:lnTo>
                          <a:pt x="133" y="17"/>
                        </a:lnTo>
                        <a:lnTo>
                          <a:pt x="127" y="20"/>
                        </a:lnTo>
                        <a:lnTo>
                          <a:pt x="122" y="24"/>
                        </a:lnTo>
                        <a:lnTo>
                          <a:pt x="114" y="26"/>
                        </a:lnTo>
                        <a:lnTo>
                          <a:pt x="108" y="30"/>
                        </a:lnTo>
                        <a:lnTo>
                          <a:pt x="101" y="36"/>
                        </a:lnTo>
                        <a:lnTo>
                          <a:pt x="95" y="41"/>
                        </a:lnTo>
                        <a:lnTo>
                          <a:pt x="87" y="45"/>
                        </a:lnTo>
                        <a:lnTo>
                          <a:pt x="80" y="49"/>
                        </a:lnTo>
                        <a:lnTo>
                          <a:pt x="74" y="55"/>
                        </a:lnTo>
                        <a:lnTo>
                          <a:pt x="67" y="60"/>
                        </a:lnTo>
                        <a:lnTo>
                          <a:pt x="59" y="66"/>
                        </a:lnTo>
                        <a:lnTo>
                          <a:pt x="53" y="72"/>
                        </a:lnTo>
                        <a:lnTo>
                          <a:pt x="46" y="77"/>
                        </a:lnTo>
                        <a:lnTo>
                          <a:pt x="40" y="85"/>
                        </a:lnTo>
                        <a:lnTo>
                          <a:pt x="29" y="97"/>
                        </a:lnTo>
                        <a:lnTo>
                          <a:pt x="19" y="110"/>
                        </a:lnTo>
                        <a:lnTo>
                          <a:pt x="15" y="117"/>
                        </a:lnTo>
                        <a:lnTo>
                          <a:pt x="11" y="125"/>
                        </a:lnTo>
                        <a:lnTo>
                          <a:pt x="8" y="131"/>
                        </a:lnTo>
                        <a:lnTo>
                          <a:pt x="6" y="140"/>
                        </a:lnTo>
                        <a:lnTo>
                          <a:pt x="2" y="146"/>
                        </a:lnTo>
                        <a:lnTo>
                          <a:pt x="2" y="152"/>
                        </a:lnTo>
                        <a:lnTo>
                          <a:pt x="0" y="159"/>
                        </a:lnTo>
                        <a:lnTo>
                          <a:pt x="0" y="167"/>
                        </a:lnTo>
                        <a:lnTo>
                          <a:pt x="0" y="173"/>
                        </a:lnTo>
                        <a:lnTo>
                          <a:pt x="0" y="180"/>
                        </a:lnTo>
                        <a:lnTo>
                          <a:pt x="0" y="186"/>
                        </a:lnTo>
                        <a:lnTo>
                          <a:pt x="2" y="193"/>
                        </a:lnTo>
                        <a:lnTo>
                          <a:pt x="6" y="205"/>
                        </a:lnTo>
                        <a:lnTo>
                          <a:pt x="11" y="216"/>
                        </a:lnTo>
                        <a:lnTo>
                          <a:pt x="17" y="228"/>
                        </a:lnTo>
                        <a:lnTo>
                          <a:pt x="25" y="237"/>
                        </a:lnTo>
                        <a:lnTo>
                          <a:pt x="30" y="247"/>
                        </a:lnTo>
                        <a:lnTo>
                          <a:pt x="36" y="254"/>
                        </a:lnTo>
                        <a:lnTo>
                          <a:pt x="46" y="260"/>
                        </a:lnTo>
                        <a:lnTo>
                          <a:pt x="53" y="268"/>
                        </a:lnTo>
                        <a:lnTo>
                          <a:pt x="61" y="271"/>
                        </a:lnTo>
                        <a:lnTo>
                          <a:pt x="68" y="275"/>
                        </a:lnTo>
                        <a:lnTo>
                          <a:pt x="74" y="279"/>
                        </a:lnTo>
                        <a:lnTo>
                          <a:pt x="82" y="279"/>
                        </a:lnTo>
                        <a:lnTo>
                          <a:pt x="87" y="275"/>
                        </a:lnTo>
                        <a:lnTo>
                          <a:pt x="93" y="266"/>
                        </a:lnTo>
                        <a:lnTo>
                          <a:pt x="97" y="258"/>
                        </a:lnTo>
                        <a:lnTo>
                          <a:pt x="101" y="250"/>
                        </a:lnTo>
                        <a:lnTo>
                          <a:pt x="106" y="241"/>
                        </a:lnTo>
                        <a:lnTo>
                          <a:pt x="112" y="231"/>
                        </a:lnTo>
                        <a:lnTo>
                          <a:pt x="114" y="220"/>
                        </a:lnTo>
                        <a:lnTo>
                          <a:pt x="120" y="209"/>
                        </a:lnTo>
                        <a:lnTo>
                          <a:pt x="124" y="197"/>
                        </a:lnTo>
                        <a:lnTo>
                          <a:pt x="131" y="184"/>
                        </a:lnTo>
                        <a:lnTo>
                          <a:pt x="131" y="178"/>
                        </a:lnTo>
                        <a:lnTo>
                          <a:pt x="133" y="171"/>
                        </a:lnTo>
                        <a:lnTo>
                          <a:pt x="137" y="165"/>
                        </a:lnTo>
                        <a:lnTo>
                          <a:pt x="141" y="159"/>
                        </a:lnTo>
                        <a:lnTo>
                          <a:pt x="141" y="152"/>
                        </a:lnTo>
                        <a:lnTo>
                          <a:pt x="143" y="146"/>
                        </a:lnTo>
                        <a:lnTo>
                          <a:pt x="146" y="138"/>
                        </a:lnTo>
                        <a:lnTo>
                          <a:pt x="150" y="133"/>
                        </a:lnTo>
                        <a:lnTo>
                          <a:pt x="150" y="125"/>
                        </a:lnTo>
                        <a:lnTo>
                          <a:pt x="152" y="117"/>
                        </a:lnTo>
                        <a:lnTo>
                          <a:pt x="154" y="112"/>
                        </a:lnTo>
                        <a:lnTo>
                          <a:pt x="156" y="106"/>
                        </a:lnTo>
                        <a:lnTo>
                          <a:pt x="160" y="93"/>
                        </a:lnTo>
                        <a:lnTo>
                          <a:pt x="165" y="79"/>
                        </a:lnTo>
                        <a:lnTo>
                          <a:pt x="167" y="68"/>
                        </a:lnTo>
                        <a:lnTo>
                          <a:pt x="169" y="57"/>
                        </a:lnTo>
                        <a:lnTo>
                          <a:pt x="171" y="45"/>
                        </a:lnTo>
                        <a:lnTo>
                          <a:pt x="175" y="36"/>
                        </a:lnTo>
                        <a:lnTo>
                          <a:pt x="175" y="26"/>
                        </a:lnTo>
                        <a:lnTo>
                          <a:pt x="175" y="19"/>
                        </a:lnTo>
                        <a:lnTo>
                          <a:pt x="175" y="11"/>
                        </a:lnTo>
                        <a:lnTo>
                          <a:pt x="175" y="7"/>
                        </a:lnTo>
                        <a:lnTo>
                          <a:pt x="171" y="0"/>
                        </a:lnTo>
                        <a:lnTo>
                          <a:pt x="167" y="1"/>
                        </a:lnTo>
                        <a:lnTo>
                          <a:pt x="167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7" name="Freeform 72"/>
                  <p:cNvSpPr>
                    <a:spLocks/>
                  </p:cNvSpPr>
                  <p:nvPr/>
                </p:nvSpPr>
                <p:spPr bwMode="auto">
                  <a:xfrm>
                    <a:off x="3543950" y="2354589"/>
                    <a:ext cx="22709" cy="47310"/>
                  </a:xfrm>
                  <a:custGeom>
                    <a:avLst/>
                    <a:gdLst/>
                    <a:ahLst/>
                    <a:cxnLst>
                      <a:cxn ang="0">
                        <a:pos x="47" y="0"/>
                      </a:cxn>
                      <a:cxn ang="0">
                        <a:pos x="45" y="0"/>
                      </a:cxn>
                      <a:cxn ang="0">
                        <a:pos x="40" y="0"/>
                      </a:cxn>
                      <a:cxn ang="0">
                        <a:pos x="30" y="2"/>
                      </a:cxn>
                      <a:cxn ang="0">
                        <a:pos x="22" y="5"/>
                      </a:cxn>
                      <a:cxn ang="0">
                        <a:pos x="13" y="11"/>
                      </a:cxn>
                      <a:cxn ang="0">
                        <a:pos x="5" y="19"/>
                      </a:cxn>
                      <a:cxn ang="0">
                        <a:pos x="3" y="22"/>
                      </a:cxn>
                      <a:cxn ang="0">
                        <a:pos x="2" y="28"/>
                      </a:cxn>
                      <a:cxn ang="0">
                        <a:pos x="0" y="34"/>
                      </a:cxn>
                      <a:cxn ang="0">
                        <a:pos x="2" y="41"/>
                      </a:cxn>
                      <a:cxn ang="0">
                        <a:pos x="2" y="49"/>
                      </a:cxn>
                      <a:cxn ang="0">
                        <a:pos x="2" y="57"/>
                      </a:cxn>
                      <a:cxn ang="0">
                        <a:pos x="3" y="64"/>
                      </a:cxn>
                      <a:cxn ang="0">
                        <a:pos x="5" y="70"/>
                      </a:cxn>
                      <a:cxn ang="0">
                        <a:pos x="7" y="81"/>
                      </a:cxn>
                      <a:cxn ang="0">
                        <a:pos x="13" y="93"/>
                      </a:cxn>
                      <a:cxn ang="0">
                        <a:pos x="15" y="97"/>
                      </a:cxn>
                      <a:cxn ang="0">
                        <a:pos x="22" y="98"/>
                      </a:cxn>
                      <a:cxn ang="0">
                        <a:pos x="26" y="95"/>
                      </a:cxn>
                      <a:cxn ang="0">
                        <a:pos x="34" y="85"/>
                      </a:cxn>
                      <a:cxn ang="0">
                        <a:pos x="36" y="79"/>
                      </a:cxn>
                      <a:cxn ang="0">
                        <a:pos x="38" y="72"/>
                      </a:cxn>
                      <a:cxn ang="0">
                        <a:pos x="40" y="64"/>
                      </a:cxn>
                      <a:cxn ang="0">
                        <a:pos x="41" y="57"/>
                      </a:cxn>
                      <a:cxn ang="0">
                        <a:pos x="43" y="49"/>
                      </a:cxn>
                      <a:cxn ang="0">
                        <a:pos x="43" y="41"/>
                      </a:cxn>
                      <a:cxn ang="0">
                        <a:pos x="45" y="36"/>
                      </a:cxn>
                      <a:cxn ang="0">
                        <a:pos x="47" y="30"/>
                      </a:cxn>
                      <a:cxn ang="0">
                        <a:pos x="47" y="17"/>
                      </a:cxn>
                      <a:cxn ang="0">
                        <a:pos x="47" y="7"/>
                      </a:cxn>
                      <a:cxn ang="0">
                        <a:pos x="47" y="2"/>
                      </a:cxn>
                      <a:cxn ang="0">
                        <a:pos x="47" y="0"/>
                      </a:cxn>
                      <a:cxn ang="0">
                        <a:pos x="47" y="0"/>
                      </a:cxn>
                    </a:cxnLst>
                    <a:rect l="0" t="0" r="r" b="b"/>
                    <a:pathLst>
                      <a:path w="47" h="98">
                        <a:moveTo>
                          <a:pt x="47" y="0"/>
                        </a:moveTo>
                        <a:lnTo>
                          <a:pt x="45" y="0"/>
                        </a:lnTo>
                        <a:lnTo>
                          <a:pt x="40" y="0"/>
                        </a:lnTo>
                        <a:lnTo>
                          <a:pt x="30" y="2"/>
                        </a:lnTo>
                        <a:lnTo>
                          <a:pt x="22" y="5"/>
                        </a:lnTo>
                        <a:lnTo>
                          <a:pt x="13" y="11"/>
                        </a:lnTo>
                        <a:lnTo>
                          <a:pt x="5" y="19"/>
                        </a:lnTo>
                        <a:lnTo>
                          <a:pt x="3" y="22"/>
                        </a:lnTo>
                        <a:lnTo>
                          <a:pt x="2" y="28"/>
                        </a:lnTo>
                        <a:lnTo>
                          <a:pt x="0" y="34"/>
                        </a:lnTo>
                        <a:lnTo>
                          <a:pt x="2" y="41"/>
                        </a:lnTo>
                        <a:lnTo>
                          <a:pt x="2" y="49"/>
                        </a:lnTo>
                        <a:lnTo>
                          <a:pt x="2" y="57"/>
                        </a:lnTo>
                        <a:lnTo>
                          <a:pt x="3" y="64"/>
                        </a:lnTo>
                        <a:lnTo>
                          <a:pt x="5" y="70"/>
                        </a:lnTo>
                        <a:lnTo>
                          <a:pt x="7" y="81"/>
                        </a:lnTo>
                        <a:lnTo>
                          <a:pt x="13" y="93"/>
                        </a:lnTo>
                        <a:lnTo>
                          <a:pt x="15" y="97"/>
                        </a:lnTo>
                        <a:lnTo>
                          <a:pt x="22" y="98"/>
                        </a:lnTo>
                        <a:lnTo>
                          <a:pt x="26" y="95"/>
                        </a:lnTo>
                        <a:lnTo>
                          <a:pt x="34" y="85"/>
                        </a:lnTo>
                        <a:lnTo>
                          <a:pt x="36" y="79"/>
                        </a:lnTo>
                        <a:lnTo>
                          <a:pt x="38" y="72"/>
                        </a:lnTo>
                        <a:lnTo>
                          <a:pt x="40" y="64"/>
                        </a:lnTo>
                        <a:lnTo>
                          <a:pt x="41" y="57"/>
                        </a:lnTo>
                        <a:lnTo>
                          <a:pt x="43" y="49"/>
                        </a:lnTo>
                        <a:lnTo>
                          <a:pt x="43" y="41"/>
                        </a:lnTo>
                        <a:lnTo>
                          <a:pt x="45" y="36"/>
                        </a:lnTo>
                        <a:lnTo>
                          <a:pt x="47" y="30"/>
                        </a:lnTo>
                        <a:lnTo>
                          <a:pt x="47" y="17"/>
                        </a:lnTo>
                        <a:lnTo>
                          <a:pt x="47" y="7"/>
                        </a:lnTo>
                        <a:lnTo>
                          <a:pt x="47" y="2"/>
                        </a:lnTo>
                        <a:lnTo>
                          <a:pt x="47" y="0"/>
                        </a:lnTo>
                        <a:lnTo>
                          <a:pt x="47" y="0"/>
                        </a:lnTo>
                        <a:close/>
                      </a:path>
                    </a:pathLst>
                  </a:custGeom>
                  <a:solidFill>
                    <a:srgbClr val="E8A60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8" name="Freeform 73"/>
                  <p:cNvSpPr>
                    <a:spLocks/>
                  </p:cNvSpPr>
                  <p:nvPr/>
                </p:nvSpPr>
                <p:spPr bwMode="auto">
                  <a:xfrm>
                    <a:off x="3089778" y="2651693"/>
                    <a:ext cx="767360" cy="452279"/>
                  </a:xfrm>
                  <a:custGeom>
                    <a:avLst/>
                    <a:gdLst/>
                    <a:ahLst/>
                    <a:cxnLst>
                      <a:cxn ang="0">
                        <a:pos x="78" y="503"/>
                      </a:cxn>
                      <a:cxn ang="0">
                        <a:pos x="132" y="511"/>
                      </a:cxn>
                      <a:cxn ang="0">
                        <a:pos x="202" y="518"/>
                      </a:cxn>
                      <a:cxn ang="0">
                        <a:pos x="289" y="524"/>
                      </a:cxn>
                      <a:cxn ang="0">
                        <a:pos x="386" y="528"/>
                      </a:cxn>
                      <a:cxn ang="0">
                        <a:pos x="491" y="526"/>
                      </a:cxn>
                      <a:cxn ang="0">
                        <a:pos x="601" y="522"/>
                      </a:cxn>
                      <a:cxn ang="0">
                        <a:pos x="715" y="515"/>
                      </a:cxn>
                      <a:cxn ang="0">
                        <a:pos x="829" y="499"/>
                      </a:cxn>
                      <a:cxn ang="0">
                        <a:pos x="942" y="479"/>
                      </a:cxn>
                      <a:cxn ang="0">
                        <a:pos x="1048" y="450"/>
                      </a:cxn>
                      <a:cxn ang="0">
                        <a:pos x="1147" y="408"/>
                      </a:cxn>
                      <a:cxn ang="0">
                        <a:pos x="1236" y="363"/>
                      </a:cxn>
                      <a:cxn ang="0">
                        <a:pos x="1318" y="308"/>
                      </a:cxn>
                      <a:cxn ang="0">
                        <a:pos x="1390" y="252"/>
                      </a:cxn>
                      <a:cxn ang="0">
                        <a:pos x="1453" y="195"/>
                      </a:cxn>
                      <a:cxn ang="0">
                        <a:pos x="1504" y="142"/>
                      </a:cxn>
                      <a:cxn ang="0">
                        <a:pos x="1548" y="91"/>
                      </a:cxn>
                      <a:cxn ang="0">
                        <a:pos x="1581" y="51"/>
                      </a:cxn>
                      <a:cxn ang="0">
                        <a:pos x="1615" y="5"/>
                      </a:cxn>
                      <a:cxn ang="0">
                        <a:pos x="1620" y="28"/>
                      </a:cxn>
                      <a:cxn ang="0">
                        <a:pos x="1613" y="68"/>
                      </a:cxn>
                      <a:cxn ang="0">
                        <a:pos x="1605" y="114"/>
                      </a:cxn>
                      <a:cxn ang="0">
                        <a:pos x="1594" y="171"/>
                      </a:cxn>
                      <a:cxn ang="0">
                        <a:pos x="1582" y="232"/>
                      </a:cxn>
                      <a:cxn ang="0">
                        <a:pos x="1567" y="296"/>
                      </a:cxn>
                      <a:cxn ang="0">
                        <a:pos x="1548" y="361"/>
                      </a:cxn>
                      <a:cxn ang="0">
                        <a:pos x="1531" y="423"/>
                      </a:cxn>
                      <a:cxn ang="0">
                        <a:pos x="1510" y="484"/>
                      </a:cxn>
                      <a:cxn ang="0">
                        <a:pos x="1491" y="537"/>
                      </a:cxn>
                      <a:cxn ang="0">
                        <a:pos x="1474" y="585"/>
                      </a:cxn>
                      <a:cxn ang="0">
                        <a:pos x="1459" y="631"/>
                      </a:cxn>
                      <a:cxn ang="0">
                        <a:pos x="1436" y="690"/>
                      </a:cxn>
                      <a:cxn ang="0">
                        <a:pos x="1408" y="735"/>
                      </a:cxn>
                      <a:cxn ang="0">
                        <a:pos x="1356" y="779"/>
                      </a:cxn>
                      <a:cxn ang="0">
                        <a:pos x="1309" y="805"/>
                      </a:cxn>
                      <a:cxn ang="0">
                        <a:pos x="1252" y="834"/>
                      </a:cxn>
                      <a:cxn ang="0">
                        <a:pos x="1191" y="862"/>
                      </a:cxn>
                      <a:cxn ang="0">
                        <a:pos x="1149" y="874"/>
                      </a:cxn>
                      <a:cxn ang="0">
                        <a:pos x="1103" y="887"/>
                      </a:cxn>
                      <a:cxn ang="0">
                        <a:pos x="1050" y="900"/>
                      </a:cxn>
                      <a:cxn ang="0">
                        <a:pos x="991" y="912"/>
                      </a:cxn>
                      <a:cxn ang="0">
                        <a:pos x="925" y="921"/>
                      </a:cxn>
                      <a:cxn ang="0">
                        <a:pos x="854" y="929"/>
                      </a:cxn>
                      <a:cxn ang="0">
                        <a:pos x="795" y="935"/>
                      </a:cxn>
                      <a:cxn ang="0">
                        <a:pos x="746" y="942"/>
                      </a:cxn>
                      <a:cxn ang="0">
                        <a:pos x="702" y="948"/>
                      </a:cxn>
                      <a:cxn ang="0">
                        <a:pos x="641" y="956"/>
                      </a:cxn>
                      <a:cxn ang="0">
                        <a:pos x="594" y="954"/>
                      </a:cxn>
                      <a:cxn ang="0">
                        <a:pos x="537" y="927"/>
                      </a:cxn>
                      <a:cxn ang="0">
                        <a:pos x="491" y="885"/>
                      </a:cxn>
                      <a:cxn ang="0">
                        <a:pos x="430" y="828"/>
                      </a:cxn>
                      <a:cxn ang="0">
                        <a:pos x="364" y="767"/>
                      </a:cxn>
                      <a:cxn ang="0">
                        <a:pos x="299" y="707"/>
                      </a:cxn>
                      <a:cxn ang="0">
                        <a:pos x="242" y="657"/>
                      </a:cxn>
                      <a:cxn ang="0">
                        <a:pos x="185" y="617"/>
                      </a:cxn>
                      <a:cxn ang="0">
                        <a:pos x="113" y="568"/>
                      </a:cxn>
                      <a:cxn ang="0">
                        <a:pos x="48" y="526"/>
                      </a:cxn>
                      <a:cxn ang="0">
                        <a:pos x="6" y="494"/>
                      </a:cxn>
                      <a:cxn ang="0">
                        <a:pos x="29" y="490"/>
                      </a:cxn>
                    </a:cxnLst>
                    <a:rect l="0" t="0" r="r" b="b"/>
                    <a:pathLst>
                      <a:path w="1622" h="956">
                        <a:moveTo>
                          <a:pt x="40" y="496"/>
                        </a:moveTo>
                        <a:lnTo>
                          <a:pt x="48" y="498"/>
                        </a:lnTo>
                        <a:lnTo>
                          <a:pt x="57" y="499"/>
                        </a:lnTo>
                        <a:lnTo>
                          <a:pt x="63" y="499"/>
                        </a:lnTo>
                        <a:lnTo>
                          <a:pt x="71" y="501"/>
                        </a:lnTo>
                        <a:lnTo>
                          <a:pt x="78" y="503"/>
                        </a:lnTo>
                        <a:lnTo>
                          <a:pt x="86" y="505"/>
                        </a:lnTo>
                        <a:lnTo>
                          <a:pt x="94" y="505"/>
                        </a:lnTo>
                        <a:lnTo>
                          <a:pt x="103" y="507"/>
                        </a:lnTo>
                        <a:lnTo>
                          <a:pt x="111" y="507"/>
                        </a:lnTo>
                        <a:lnTo>
                          <a:pt x="122" y="509"/>
                        </a:lnTo>
                        <a:lnTo>
                          <a:pt x="132" y="511"/>
                        </a:lnTo>
                        <a:lnTo>
                          <a:pt x="143" y="513"/>
                        </a:lnTo>
                        <a:lnTo>
                          <a:pt x="154" y="513"/>
                        </a:lnTo>
                        <a:lnTo>
                          <a:pt x="168" y="517"/>
                        </a:lnTo>
                        <a:lnTo>
                          <a:pt x="177" y="517"/>
                        </a:lnTo>
                        <a:lnTo>
                          <a:pt x="191" y="517"/>
                        </a:lnTo>
                        <a:lnTo>
                          <a:pt x="202" y="518"/>
                        </a:lnTo>
                        <a:lnTo>
                          <a:pt x="217" y="518"/>
                        </a:lnTo>
                        <a:lnTo>
                          <a:pt x="230" y="520"/>
                        </a:lnTo>
                        <a:lnTo>
                          <a:pt x="246" y="522"/>
                        </a:lnTo>
                        <a:lnTo>
                          <a:pt x="259" y="522"/>
                        </a:lnTo>
                        <a:lnTo>
                          <a:pt x="274" y="524"/>
                        </a:lnTo>
                        <a:lnTo>
                          <a:pt x="289" y="524"/>
                        </a:lnTo>
                        <a:lnTo>
                          <a:pt x="305" y="526"/>
                        </a:lnTo>
                        <a:lnTo>
                          <a:pt x="320" y="526"/>
                        </a:lnTo>
                        <a:lnTo>
                          <a:pt x="337" y="526"/>
                        </a:lnTo>
                        <a:lnTo>
                          <a:pt x="352" y="526"/>
                        </a:lnTo>
                        <a:lnTo>
                          <a:pt x="367" y="528"/>
                        </a:lnTo>
                        <a:lnTo>
                          <a:pt x="386" y="528"/>
                        </a:lnTo>
                        <a:lnTo>
                          <a:pt x="404" y="528"/>
                        </a:lnTo>
                        <a:lnTo>
                          <a:pt x="421" y="528"/>
                        </a:lnTo>
                        <a:lnTo>
                          <a:pt x="436" y="528"/>
                        </a:lnTo>
                        <a:lnTo>
                          <a:pt x="455" y="528"/>
                        </a:lnTo>
                        <a:lnTo>
                          <a:pt x="472" y="528"/>
                        </a:lnTo>
                        <a:lnTo>
                          <a:pt x="491" y="526"/>
                        </a:lnTo>
                        <a:lnTo>
                          <a:pt x="508" y="526"/>
                        </a:lnTo>
                        <a:lnTo>
                          <a:pt x="527" y="526"/>
                        </a:lnTo>
                        <a:lnTo>
                          <a:pt x="546" y="526"/>
                        </a:lnTo>
                        <a:lnTo>
                          <a:pt x="563" y="526"/>
                        </a:lnTo>
                        <a:lnTo>
                          <a:pt x="582" y="524"/>
                        </a:lnTo>
                        <a:lnTo>
                          <a:pt x="601" y="522"/>
                        </a:lnTo>
                        <a:lnTo>
                          <a:pt x="620" y="522"/>
                        </a:lnTo>
                        <a:lnTo>
                          <a:pt x="639" y="520"/>
                        </a:lnTo>
                        <a:lnTo>
                          <a:pt x="658" y="518"/>
                        </a:lnTo>
                        <a:lnTo>
                          <a:pt x="677" y="518"/>
                        </a:lnTo>
                        <a:lnTo>
                          <a:pt x="696" y="517"/>
                        </a:lnTo>
                        <a:lnTo>
                          <a:pt x="715" y="515"/>
                        </a:lnTo>
                        <a:lnTo>
                          <a:pt x="734" y="513"/>
                        </a:lnTo>
                        <a:lnTo>
                          <a:pt x="753" y="509"/>
                        </a:lnTo>
                        <a:lnTo>
                          <a:pt x="772" y="509"/>
                        </a:lnTo>
                        <a:lnTo>
                          <a:pt x="791" y="505"/>
                        </a:lnTo>
                        <a:lnTo>
                          <a:pt x="810" y="503"/>
                        </a:lnTo>
                        <a:lnTo>
                          <a:pt x="829" y="499"/>
                        </a:lnTo>
                        <a:lnTo>
                          <a:pt x="848" y="498"/>
                        </a:lnTo>
                        <a:lnTo>
                          <a:pt x="867" y="494"/>
                        </a:lnTo>
                        <a:lnTo>
                          <a:pt x="885" y="490"/>
                        </a:lnTo>
                        <a:lnTo>
                          <a:pt x="904" y="488"/>
                        </a:lnTo>
                        <a:lnTo>
                          <a:pt x="923" y="484"/>
                        </a:lnTo>
                        <a:lnTo>
                          <a:pt x="942" y="479"/>
                        </a:lnTo>
                        <a:lnTo>
                          <a:pt x="961" y="475"/>
                        </a:lnTo>
                        <a:lnTo>
                          <a:pt x="980" y="471"/>
                        </a:lnTo>
                        <a:lnTo>
                          <a:pt x="999" y="467"/>
                        </a:lnTo>
                        <a:lnTo>
                          <a:pt x="1014" y="461"/>
                        </a:lnTo>
                        <a:lnTo>
                          <a:pt x="1033" y="456"/>
                        </a:lnTo>
                        <a:lnTo>
                          <a:pt x="1048" y="450"/>
                        </a:lnTo>
                        <a:lnTo>
                          <a:pt x="1067" y="444"/>
                        </a:lnTo>
                        <a:lnTo>
                          <a:pt x="1082" y="437"/>
                        </a:lnTo>
                        <a:lnTo>
                          <a:pt x="1099" y="431"/>
                        </a:lnTo>
                        <a:lnTo>
                          <a:pt x="1115" y="423"/>
                        </a:lnTo>
                        <a:lnTo>
                          <a:pt x="1132" y="418"/>
                        </a:lnTo>
                        <a:lnTo>
                          <a:pt x="1147" y="408"/>
                        </a:lnTo>
                        <a:lnTo>
                          <a:pt x="1162" y="403"/>
                        </a:lnTo>
                        <a:lnTo>
                          <a:pt x="1177" y="393"/>
                        </a:lnTo>
                        <a:lnTo>
                          <a:pt x="1193" y="387"/>
                        </a:lnTo>
                        <a:lnTo>
                          <a:pt x="1208" y="378"/>
                        </a:lnTo>
                        <a:lnTo>
                          <a:pt x="1223" y="370"/>
                        </a:lnTo>
                        <a:lnTo>
                          <a:pt x="1236" y="363"/>
                        </a:lnTo>
                        <a:lnTo>
                          <a:pt x="1252" y="355"/>
                        </a:lnTo>
                        <a:lnTo>
                          <a:pt x="1265" y="346"/>
                        </a:lnTo>
                        <a:lnTo>
                          <a:pt x="1278" y="336"/>
                        </a:lnTo>
                        <a:lnTo>
                          <a:pt x="1292" y="327"/>
                        </a:lnTo>
                        <a:lnTo>
                          <a:pt x="1307" y="317"/>
                        </a:lnTo>
                        <a:lnTo>
                          <a:pt x="1318" y="308"/>
                        </a:lnTo>
                        <a:lnTo>
                          <a:pt x="1331" y="298"/>
                        </a:lnTo>
                        <a:lnTo>
                          <a:pt x="1343" y="289"/>
                        </a:lnTo>
                        <a:lnTo>
                          <a:pt x="1356" y="281"/>
                        </a:lnTo>
                        <a:lnTo>
                          <a:pt x="1366" y="270"/>
                        </a:lnTo>
                        <a:lnTo>
                          <a:pt x="1379" y="262"/>
                        </a:lnTo>
                        <a:lnTo>
                          <a:pt x="1390" y="252"/>
                        </a:lnTo>
                        <a:lnTo>
                          <a:pt x="1402" y="243"/>
                        </a:lnTo>
                        <a:lnTo>
                          <a:pt x="1413" y="233"/>
                        </a:lnTo>
                        <a:lnTo>
                          <a:pt x="1423" y="224"/>
                        </a:lnTo>
                        <a:lnTo>
                          <a:pt x="1434" y="214"/>
                        </a:lnTo>
                        <a:lnTo>
                          <a:pt x="1444" y="207"/>
                        </a:lnTo>
                        <a:lnTo>
                          <a:pt x="1453" y="195"/>
                        </a:lnTo>
                        <a:lnTo>
                          <a:pt x="1463" y="188"/>
                        </a:lnTo>
                        <a:lnTo>
                          <a:pt x="1472" y="176"/>
                        </a:lnTo>
                        <a:lnTo>
                          <a:pt x="1482" y="169"/>
                        </a:lnTo>
                        <a:lnTo>
                          <a:pt x="1487" y="159"/>
                        </a:lnTo>
                        <a:lnTo>
                          <a:pt x="1497" y="150"/>
                        </a:lnTo>
                        <a:lnTo>
                          <a:pt x="1504" y="142"/>
                        </a:lnTo>
                        <a:lnTo>
                          <a:pt x="1514" y="133"/>
                        </a:lnTo>
                        <a:lnTo>
                          <a:pt x="1520" y="123"/>
                        </a:lnTo>
                        <a:lnTo>
                          <a:pt x="1527" y="116"/>
                        </a:lnTo>
                        <a:lnTo>
                          <a:pt x="1535" y="106"/>
                        </a:lnTo>
                        <a:lnTo>
                          <a:pt x="1541" y="100"/>
                        </a:lnTo>
                        <a:lnTo>
                          <a:pt x="1548" y="91"/>
                        </a:lnTo>
                        <a:lnTo>
                          <a:pt x="1554" y="85"/>
                        </a:lnTo>
                        <a:lnTo>
                          <a:pt x="1560" y="78"/>
                        </a:lnTo>
                        <a:lnTo>
                          <a:pt x="1567" y="72"/>
                        </a:lnTo>
                        <a:lnTo>
                          <a:pt x="1571" y="64"/>
                        </a:lnTo>
                        <a:lnTo>
                          <a:pt x="1577" y="57"/>
                        </a:lnTo>
                        <a:lnTo>
                          <a:pt x="1581" y="51"/>
                        </a:lnTo>
                        <a:lnTo>
                          <a:pt x="1584" y="45"/>
                        </a:lnTo>
                        <a:lnTo>
                          <a:pt x="1592" y="34"/>
                        </a:lnTo>
                        <a:lnTo>
                          <a:pt x="1601" y="24"/>
                        </a:lnTo>
                        <a:lnTo>
                          <a:pt x="1607" y="15"/>
                        </a:lnTo>
                        <a:lnTo>
                          <a:pt x="1611" y="9"/>
                        </a:lnTo>
                        <a:lnTo>
                          <a:pt x="1615" y="5"/>
                        </a:lnTo>
                        <a:lnTo>
                          <a:pt x="1619" y="4"/>
                        </a:lnTo>
                        <a:lnTo>
                          <a:pt x="1620" y="0"/>
                        </a:lnTo>
                        <a:lnTo>
                          <a:pt x="1622" y="5"/>
                        </a:lnTo>
                        <a:lnTo>
                          <a:pt x="1620" y="11"/>
                        </a:lnTo>
                        <a:lnTo>
                          <a:pt x="1620" y="19"/>
                        </a:lnTo>
                        <a:lnTo>
                          <a:pt x="1620" y="28"/>
                        </a:lnTo>
                        <a:lnTo>
                          <a:pt x="1620" y="38"/>
                        </a:lnTo>
                        <a:lnTo>
                          <a:pt x="1619" y="43"/>
                        </a:lnTo>
                        <a:lnTo>
                          <a:pt x="1617" y="49"/>
                        </a:lnTo>
                        <a:lnTo>
                          <a:pt x="1617" y="55"/>
                        </a:lnTo>
                        <a:lnTo>
                          <a:pt x="1615" y="62"/>
                        </a:lnTo>
                        <a:lnTo>
                          <a:pt x="1613" y="68"/>
                        </a:lnTo>
                        <a:lnTo>
                          <a:pt x="1613" y="76"/>
                        </a:lnTo>
                        <a:lnTo>
                          <a:pt x="1611" y="83"/>
                        </a:lnTo>
                        <a:lnTo>
                          <a:pt x="1611" y="91"/>
                        </a:lnTo>
                        <a:lnTo>
                          <a:pt x="1609" y="99"/>
                        </a:lnTo>
                        <a:lnTo>
                          <a:pt x="1607" y="106"/>
                        </a:lnTo>
                        <a:lnTo>
                          <a:pt x="1605" y="114"/>
                        </a:lnTo>
                        <a:lnTo>
                          <a:pt x="1603" y="123"/>
                        </a:lnTo>
                        <a:lnTo>
                          <a:pt x="1601" y="133"/>
                        </a:lnTo>
                        <a:lnTo>
                          <a:pt x="1601" y="142"/>
                        </a:lnTo>
                        <a:lnTo>
                          <a:pt x="1600" y="150"/>
                        </a:lnTo>
                        <a:lnTo>
                          <a:pt x="1598" y="161"/>
                        </a:lnTo>
                        <a:lnTo>
                          <a:pt x="1594" y="171"/>
                        </a:lnTo>
                        <a:lnTo>
                          <a:pt x="1594" y="180"/>
                        </a:lnTo>
                        <a:lnTo>
                          <a:pt x="1590" y="190"/>
                        </a:lnTo>
                        <a:lnTo>
                          <a:pt x="1588" y="199"/>
                        </a:lnTo>
                        <a:lnTo>
                          <a:pt x="1586" y="211"/>
                        </a:lnTo>
                        <a:lnTo>
                          <a:pt x="1584" y="220"/>
                        </a:lnTo>
                        <a:lnTo>
                          <a:pt x="1582" y="232"/>
                        </a:lnTo>
                        <a:lnTo>
                          <a:pt x="1581" y="243"/>
                        </a:lnTo>
                        <a:lnTo>
                          <a:pt x="1577" y="252"/>
                        </a:lnTo>
                        <a:lnTo>
                          <a:pt x="1575" y="264"/>
                        </a:lnTo>
                        <a:lnTo>
                          <a:pt x="1573" y="273"/>
                        </a:lnTo>
                        <a:lnTo>
                          <a:pt x="1569" y="285"/>
                        </a:lnTo>
                        <a:lnTo>
                          <a:pt x="1567" y="296"/>
                        </a:lnTo>
                        <a:lnTo>
                          <a:pt x="1563" y="306"/>
                        </a:lnTo>
                        <a:lnTo>
                          <a:pt x="1562" y="317"/>
                        </a:lnTo>
                        <a:lnTo>
                          <a:pt x="1560" y="328"/>
                        </a:lnTo>
                        <a:lnTo>
                          <a:pt x="1556" y="340"/>
                        </a:lnTo>
                        <a:lnTo>
                          <a:pt x="1552" y="349"/>
                        </a:lnTo>
                        <a:lnTo>
                          <a:pt x="1548" y="361"/>
                        </a:lnTo>
                        <a:lnTo>
                          <a:pt x="1546" y="372"/>
                        </a:lnTo>
                        <a:lnTo>
                          <a:pt x="1543" y="382"/>
                        </a:lnTo>
                        <a:lnTo>
                          <a:pt x="1541" y="393"/>
                        </a:lnTo>
                        <a:lnTo>
                          <a:pt x="1537" y="403"/>
                        </a:lnTo>
                        <a:lnTo>
                          <a:pt x="1535" y="414"/>
                        </a:lnTo>
                        <a:lnTo>
                          <a:pt x="1531" y="423"/>
                        </a:lnTo>
                        <a:lnTo>
                          <a:pt x="1527" y="435"/>
                        </a:lnTo>
                        <a:lnTo>
                          <a:pt x="1524" y="444"/>
                        </a:lnTo>
                        <a:lnTo>
                          <a:pt x="1522" y="456"/>
                        </a:lnTo>
                        <a:lnTo>
                          <a:pt x="1518" y="465"/>
                        </a:lnTo>
                        <a:lnTo>
                          <a:pt x="1514" y="475"/>
                        </a:lnTo>
                        <a:lnTo>
                          <a:pt x="1510" y="484"/>
                        </a:lnTo>
                        <a:lnTo>
                          <a:pt x="1508" y="496"/>
                        </a:lnTo>
                        <a:lnTo>
                          <a:pt x="1504" y="503"/>
                        </a:lnTo>
                        <a:lnTo>
                          <a:pt x="1501" y="513"/>
                        </a:lnTo>
                        <a:lnTo>
                          <a:pt x="1497" y="522"/>
                        </a:lnTo>
                        <a:lnTo>
                          <a:pt x="1495" y="532"/>
                        </a:lnTo>
                        <a:lnTo>
                          <a:pt x="1491" y="537"/>
                        </a:lnTo>
                        <a:lnTo>
                          <a:pt x="1487" y="547"/>
                        </a:lnTo>
                        <a:lnTo>
                          <a:pt x="1485" y="555"/>
                        </a:lnTo>
                        <a:lnTo>
                          <a:pt x="1482" y="564"/>
                        </a:lnTo>
                        <a:lnTo>
                          <a:pt x="1478" y="572"/>
                        </a:lnTo>
                        <a:lnTo>
                          <a:pt x="1476" y="579"/>
                        </a:lnTo>
                        <a:lnTo>
                          <a:pt x="1474" y="585"/>
                        </a:lnTo>
                        <a:lnTo>
                          <a:pt x="1472" y="593"/>
                        </a:lnTo>
                        <a:lnTo>
                          <a:pt x="1468" y="598"/>
                        </a:lnTo>
                        <a:lnTo>
                          <a:pt x="1466" y="606"/>
                        </a:lnTo>
                        <a:lnTo>
                          <a:pt x="1465" y="614"/>
                        </a:lnTo>
                        <a:lnTo>
                          <a:pt x="1463" y="619"/>
                        </a:lnTo>
                        <a:lnTo>
                          <a:pt x="1459" y="631"/>
                        </a:lnTo>
                        <a:lnTo>
                          <a:pt x="1453" y="642"/>
                        </a:lnTo>
                        <a:lnTo>
                          <a:pt x="1449" y="652"/>
                        </a:lnTo>
                        <a:lnTo>
                          <a:pt x="1447" y="663"/>
                        </a:lnTo>
                        <a:lnTo>
                          <a:pt x="1444" y="671"/>
                        </a:lnTo>
                        <a:lnTo>
                          <a:pt x="1440" y="680"/>
                        </a:lnTo>
                        <a:lnTo>
                          <a:pt x="1436" y="690"/>
                        </a:lnTo>
                        <a:lnTo>
                          <a:pt x="1432" y="699"/>
                        </a:lnTo>
                        <a:lnTo>
                          <a:pt x="1428" y="705"/>
                        </a:lnTo>
                        <a:lnTo>
                          <a:pt x="1425" y="710"/>
                        </a:lnTo>
                        <a:lnTo>
                          <a:pt x="1421" y="718"/>
                        </a:lnTo>
                        <a:lnTo>
                          <a:pt x="1417" y="724"/>
                        </a:lnTo>
                        <a:lnTo>
                          <a:pt x="1408" y="735"/>
                        </a:lnTo>
                        <a:lnTo>
                          <a:pt x="1400" y="747"/>
                        </a:lnTo>
                        <a:lnTo>
                          <a:pt x="1389" y="754"/>
                        </a:lnTo>
                        <a:lnTo>
                          <a:pt x="1377" y="764"/>
                        </a:lnTo>
                        <a:lnTo>
                          <a:pt x="1369" y="769"/>
                        </a:lnTo>
                        <a:lnTo>
                          <a:pt x="1364" y="775"/>
                        </a:lnTo>
                        <a:lnTo>
                          <a:pt x="1356" y="779"/>
                        </a:lnTo>
                        <a:lnTo>
                          <a:pt x="1350" y="783"/>
                        </a:lnTo>
                        <a:lnTo>
                          <a:pt x="1341" y="786"/>
                        </a:lnTo>
                        <a:lnTo>
                          <a:pt x="1333" y="792"/>
                        </a:lnTo>
                        <a:lnTo>
                          <a:pt x="1324" y="796"/>
                        </a:lnTo>
                        <a:lnTo>
                          <a:pt x="1318" y="802"/>
                        </a:lnTo>
                        <a:lnTo>
                          <a:pt x="1309" y="805"/>
                        </a:lnTo>
                        <a:lnTo>
                          <a:pt x="1299" y="809"/>
                        </a:lnTo>
                        <a:lnTo>
                          <a:pt x="1292" y="815"/>
                        </a:lnTo>
                        <a:lnTo>
                          <a:pt x="1284" y="821"/>
                        </a:lnTo>
                        <a:lnTo>
                          <a:pt x="1273" y="824"/>
                        </a:lnTo>
                        <a:lnTo>
                          <a:pt x="1263" y="830"/>
                        </a:lnTo>
                        <a:lnTo>
                          <a:pt x="1252" y="834"/>
                        </a:lnTo>
                        <a:lnTo>
                          <a:pt x="1244" y="840"/>
                        </a:lnTo>
                        <a:lnTo>
                          <a:pt x="1231" y="843"/>
                        </a:lnTo>
                        <a:lnTo>
                          <a:pt x="1221" y="849"/>
                        </a:lnTo>
                        <a:lnTo>
                          <a:pt x="1210" y="855"/>
                        </a:lnTo>
                        <a:lnTo>
                          <a:pt x="1198" y="861"/>
                        </a:lnTo>
                        <a:lnTo>
                          <a:pt x="1191" y="862"/>
                        </a:lnTo>
                        <a:lnTo>
                          <a:pt x="1183" y="864"/>
                        </a:lnTo>
                        <a:lnTo>
                          <a:pt x="1177" y="866"/>
                        </a:lnTo>
                        <a:lnTo>
                          <a:pt x="1170" y="868"/>
                        </a:lnTo>
                        <a:lnTo>
                          <a:pt x="1164" y="870"/>
                        </a:lnTo>
                        <a:lnTo>
                          <a:pt x="1157" y="872"/>
                        </a:lnTo>
                        <a:lnTo>
                          <a:pt x="1149" y="874"/>
                        </a:lnTo>
                        <a:lnTo>
                          <a:pt x="1143" y="878"/>
                        </a:lnTo>
                        <a:lnTo>
                          <a:pt x="1136" y="878"/>
                        </a:lnTo>
                        <a:lnTo>
                          <a:pt x="1128" y="881"/>
                        </a:lnTo>
                        <a:lnTo>
                          <a:pt x="1118" y="883"/>
                        </a:lnTo>
                        <a:lnTo>
                          <a:pt x="1111" y="885"/>
                        </a:lnTo>
                        <a:lnTo>
                          <a:pt x="1103" y="887"/>
                        </a:lnTo>
                        <a:lnTo>
                          <a:pt x="1096" y="891"/>
                        </a:lnTo>
                        <a:lnTo>
                          <a:pt x="1086" y="891"/>
                        </a:lnTo>
                        <a:lnTo>
                          <a:pt x="1079" y="895"/>
                        </a:lnTo>
                        <a:lnTo>
                          <a:pt x="1069" y="897"/>
                        </a:lnTo>
                        <a:lnTo>
                          <a:pt x="1060" y="899"/>
                        </a:lnTo>
                        <a:lnTo>
                          <a:pt x="1050" y="900"/>
                        </a:lnTo>
                        <a:lnTo>
                          <a:pt x="1042" y="902"/>
                        </a:lnTo>
                        <a:lnTo>
                          <a:pt x="1031" y="902"/>
                        </a:lnTo>
                        <a:lnTo>
                          <a:pt x="1022" y="906"/>
                        </a:lnTo>
                        <a:lnTo>
                          <a:pt x="1012" y="908"/>
                        </a:lnTo>
                        <a:lnTo>
                          <a:pt x="1002" y="910"/>
                        </a:lnTo>
                        <a:lnTo>
                          <a:pt x="991" y="912"/>
                        </a:lnTo>
                        <a:lnTo>
                          <a:pt x="982" y="912"/>
                        </a:lnTo>
                        <a:lnTo>
                          <a:pt x="970" y="914"/>
                        </a:lnTo>
                        <a:lnTo>
                          <a:pt x="961" y="916"/>
                        </a:lnTo>
                        <a:lnTo>
                          <a:pt x="949" y="918"/>
                        </a:lnTo>
                        <a:lnTo>
                          <a:pt x="936" y="919"/>
                        </a:lnTo>
                        <a:lnTo>
                          <a:pt x="925" y="921"/>
                        </a:lnTo>
                        <a:lnTo>
                          <a:pt x="913" y="923"/>
                        </a:lnTo>
                        <a:lnTo>
                          <a:pt x="902" y="923"/>
                        </a:lnTo>
                        <a:lnTo>
                          <a:pt x="888" y="925"/>
                        </a:lnTo>
                        <a:lnTo>
                          <a:pt x="877" y="925"/>
                        </a:lnTo>
                        <a:lnTo>
                          <a:pt x="867" y="927"/>
                        </a:lnTo>
                        <a:lnTo>
                          <a:pt x="854" y="929"/>
                        </a:lnTo>
                        <a:lnTo>
                          <a:pt x="845" y="929"/>
                        </a:lnTo>
                        <a:lnTo>
                          <a:pt x="835" y="931"/>
                        </a:lnTo>
                        <a:lnTo>
                          <a:pt x="826" y="933"/>
                        </a:lnTo>
                        <a:lnTo>
                          <a:pt x="814" y="933"/>
                        </a:lnTo>
                        <a:lnTo>
                          <a:pt x="805" y="935"/>
                        </a:lnTo>
                        <a:lnTo>
                          <a:pt x="795" y="935"/>
                        </a:lnTo>
                        <a:lnTo>
                          <a:pt x="788" y="937"/>
                        </a:lnTo>
                        <a:lnTo>
                          <a:pt x="778" y="937"/>
                        </a:lnTo>
                        <a:lnTo>
                          <a:pt x="769" y="938"/>
                        </a:lnTo>
                        <a:lnTo>
                          <a:pt x="761" y="940"/>
                        </a:lnTo>
                        <a:lnTo>
                          <a:pt x="753" y="942"/>
                        </a:lnTo>
                        <a:lnTo>
                          <a:pt x="746" y="942"/>
                        </a:lnTo>
                        <a:lnTo>
                          <a:pt x="738" y="944"/>
                        </a:lnTo>
                        <a:lnTo>
                          <a:pt x="731" y="944"/>
                        </a:lnTo>
                        <a:lnTo>
                          <a:pt x="723" y="946"/>
                        </a:lnTo>
                        <a:lnTo>
                          <a:pt x="715" y="946"/>
                        </a:lnTo>
                        <a:lnTo>
                          <a:pt x="710" y="946"/>
                        </a:lnTo>
                        <a:lnTo>
                          <a:pt x="702" y="948"/>
                        </a:lnTo>
                        <a:lnTo>
                          <a:pt x="696" y="950"/>
                        </a:lnTo>
                        <a:lnTo>
                          <a:pt x="683" y="950"/>
                        </a:lnTo>
                        <a:lnTo>
                          <a:pt x="672" y="952"/>
                        </a:lnTo>
                        <a:lnTo>
                          <a:pt x="662" y="954"/>
                        </a:lnTo>
                        <a:lnTo>
                          <a:pt x="653" y="956"/>
                        </a:lnTo>
                        <a:lnTo>
                          <a:pt x="641" y="956"/>
                        </a:lnTo>
                        <a:lnTo>
                          <a:pt x="632" y="956"/>
                        </a:lnTo>
                        <a:lnTo>
                          <a:pt x="622" y="956"/>
                        </a:lnTo>
                        <a:lnTo>
                          <a:pt x="616" y="956"/>
                        </a:lnTo>
                        <a:lnTo>
                          <a:pt x="607" y="956"/>
                        </a:lnTo>
                        <a:lnTo>
                          <a:pt x="599" y="956"/>
                        </a:lnTo>
                        <a:lnTo>
                          <a:pt x="594" y="954"/>
                        </a:lnTo>
                        <a:lnTo>
                          <a:pt x="588" y="954"/>
                        </a:lnTo>
                        <a:lnTo>
                          <a:pt x="575" y="950"/>
                        </a:lnTo>
                        <a:lnTo>
                          <a:pt x="563" y="946"/>
                        </a:lnTo>
                        <a:lnTo>
                          <a:pt x="552" y="938"/>
                        </a:lnTo>
                        <a:lnTo>
                          <a:pt x="542" y="933"/>
                        </a:lnTo>
                        <a:lnTo>
                          <a:pt x="537" y="927"/>
                        </a:lnTo>
                        <a:lnTo>
                          <a:pt x="531" y="921"/>
                        </a:lnTo>
                        <a:lnTo>
                          <a:pt x="523" y="916"/>
                        </a:lnTo>
                        <a:lnTo>
                          <a:pt x="516" y="910"/>
                        </a:lnTo>
                        <a:lnTo>
                          <a:pt x="508" y="900"/>
                        </a:lnTo>
                        <a:lnTo>
                          <a:pt x="500" y="893"/>
                        </a:lnTo>
                        <a:lnTo>
                          <a:pt x="491" y="885"/>
                        </a:lnTo>
                        <a:lnTo>
                          <a:pt x="481" y="878"/>
                        </a:lnTo>
                        <a:lnTo>
                          <a:pt x="472" y="868"/>
                        </a:lnTo>
                        <a:lnTo>
                          <a:pt x="462" y="859"/>
                        </a:lnTo>
                        <a:lnTo>
                          <a:pt x="451" y="849"/>
                        </a:lnTo>
                        <a:lnTo>
                          <a:pt x="442" y="840"/>
                        </a:lnTo>
                        <a:lnTo>
                          <a:pt x="430" y="828"/>
                        </a:lnTo>
                        <a:lnTo>
                          <a:pt x="421" y="819"/>
                        </a:lnTo>
                        <a:lnTo>
                          <a:pt x="409" y="809"/>
                        </a:lnTo>
                        <a:lnTo>
                          <a:pt x="400" y="800"/>
                        </a:lnTo>
                        <a:lnTo>
                          <a:pt x="386" y="788"/>
                        </a:lnTo>
                        <a:lnTo>
                          <a:pt x="375" y="777"/>
                        </a:lnTo>
                        <a:lnTo>
                          <a:pt x="364" y="767"/>
                        </a:lnTo>
                        <a:lnTo>
                          <a:pt x="354" y="756"/>
                        </a:lnTo>
                        <a:lnTo>
                          <a:pt x="343" y="745"/>
                        </a:lnTo>
                        <a:lnTo>
                          <a:pt x="331" y="735"/>
                        </a:lnTo>
                        <a:lnTo>
                          <a:pt x="320" y="726"/>
                        </a:lnTo>
                        <a:lnTo>
                          <a:pt x="310" y="718"/>
                        </a:lnTo>
                        <a:lnTo>
                          <a:pt x="299" y="707"/>
                        </a:lnTo>
                        <a:lnTo>
                          <a:pt x="289" y="697"/>
                        </a:lnTo>
                        <a:lnTo>
                          <a:pt x="278" y="688"/>
                        </a:lnTo>
                        <a:lnTo>
                          <a:pt x="268" y="680"/>
                        </a:lnTo>
                        <a:lnTo>
                          <a:pt x="259" y="672"/>
                        </a:lnTo>
                        <a:lnTo>
                          <a:pt x="251" y="665"/>
                        </a:lnTo>
                        <a:lnTo>
                          <a:pt x="242" y="657"/>
                        </a:lnTo>
                        <a:lnTo>
                          <a:pt x="236" y="653"/>
                        </a:lnTo>
                        <a:lnTo>
                          <a:pt x="227" y="646"/>
                        </a:lnTo>
                        <a:lnTo>
                          <a:pt x="217" y="638"/>
                        </a:lnTo>
                        <a:lnTo>
                          <a:pt x="208" y="633"/>
                        </a:lnTo>
                        <a:lnTo>
                          <a:pt x="196" y="625"/>
                        </a:lnTo>
                        <a:lnTo>
                          <a:pt x="185" y="617"/>
                        </a:lnTo>
                        <a:lnTo>
                          <a:pt x="173" y="610"/>
                        </a:lnTo>
                        <a:lnTo>
                          <a:pt x="162" y="600"/>
                        </a:lnTo>
                        <a:lnTo>
                          <a:pt x="151" y="595"/>
                        </a:lnTo>
                        <a:lnTo>
                          <a:pt x="139" y="585"/>
                        </a:lnTo>
                        <a:lnTo>
                          <a:pt x="126" y="577"/>
                        </a:lnTo>
                        <a:lnTo>
                          <a:pt x="113" y="568"/>
                        </a:lnTo>
                        <a:lnTo>
                          <a:pt x="101" y="560"/>
                        </a:lnTo>
                        <a:lnTo>
                          <a:pt x="90" y="553"/>
                        </a:lnTo>
                        <a:lnTo>
                          <a:pt x="78" y="545"/>
                        </a:lnTo>
                        <a:lnTo>
                          <a:pt x="67" y="537"/>
                        </a:lnTo>
                        <a:lnTo>
                          <a:pt x="57" y="532"/>
                        </a:lnTo>
                        <a:lnTo>
                          <a:pt x="48" y="526"/>
                        </a:lnTo>
                        <a:lnTo>
                          <a:pt x="38" y="518"/>
                        </a:lnTo>
                        <a:lnTo>
                          <a:pt x="29" y="511"/>
                        </a:lnTo>
                        <a:lnTo>
                          <a:pt x="21" y="507"/>
                        </a:lnTo>
                        <a:lnTo>
                          <a:pt x="16" y="499"/>
                        </a:lnTo>
                        <a:lnTo>
                          <a:pt x="10" y="498"/>
                        </a:lnTo>
                        <a:lnTo>
                          <a:pt x="6" y="494"/>
                        </a:lnTo>
                        <a:lnTo>
                          <a:pt x="4" y="490"/>
                        </a:lnTo>
                        <a:lnTo>
                          <a:pt x="0" y="486"/>
                        </a:lnTo>
                        <a:lnTo>
                          <a:pt x="6" y="486"/>
                        </a:lnTo>
                        <a:lnTo>
                          <a:pt x="12" y="486"/>
                        </a:lnTo>
                        <a:lnTo>
                          <a:pt x="19" y="488"/>
                        </a:lnTo>
                        <a:lnTo>
                          <a:pt x="29" y="490"/>
                        </a:lnTo>
                        <a:lnTo>
                          <a:pt x="40" y="496"/>
                        </a:lnTo>
                        <a:lnTo>
                          <a:pt x="40" y="496"/>
                        </a:lnTo>
                        <a:close/>
                      </a:path>
                    </a:pathLst>
                  </a:custGeom>
                  <a:solidFill>
                    <a:srgbClr val="FCE0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9" name="Freeform 74"/>
                  <p:cNvSpPr>
                    <a:spLocks/>
                  </p:cNvSpPr>
                  <p:nvPr/>
                </p:nvSpPr>
                <p:spPr bwMode="auto">
                  <a:xfrm>
                    <a:off x="3047200" y="2554235"/>
                    <a:ext cx="791015" cy="312243"/>
                  </a:xfrm>
                  <a:custGeom>
                    <a:avLst/>
                    <a:gdLst/>
                    <a:ahLst/>
                    <a:cxnLst>
                      <a:cxn ang="0">
                        <a:pos x="6" y="436"/>
                      </a:cxn>
                      <a:cxn ang="0">
                        <a:pos x="34" y="398"/>
                      </a:cxn>
                      <a:cxn ang="0">
                        <a:pos x="59" y="377"/>
                      </a:cxn>
                      <a:cxn ang="0">
                        <a:pos x="88" y="354"/>
                      </a:cxn>
                      <a:cxn ang="0">
                        <a:pos x="126" y="331"/>
                      </a:cxn>
                      <a:cxn ang="0">
                        <a:pos x="167" y="308"/>
                      </a:cxn>
                      <a:cxn ang="0">
                        <a:pos x="213" y="284"/>
                      </a:cxn>
                      <a:cxn ang="0">
                        <a:pos x="266" y="261"/>
                      </a:cxn>
                      <a:cxn ang="0">
                        <a:pos x="323" y="238"/>
                      </a:cxn>
                      <a:cxn ang="0">
                        <a:pos x="384" y="215"/>
                      </a:cxn>
                      <a:cxn ang="0">
                        <a:pos x="453" y="191"/>
                      </a:cxn>
                      <a:cxn ang="0">
                        <a:pos x="521" y="168"/>
                      </a:cxn>
                      <a:cxn ang="0">
                        <a:pos x="595" y="145"/>
                      </a:cxn>
                      <a:cxn ang="0">
                        <a:pos x="673" y="122"/>
                      </a:cxn>
                      <a:cxn ang="0">
                        <a:pos x="755" y="99"/>
                      </a:cxn>
                      <a:cxn ang="0">
                        <a:pos x="837" y="78"/>
                      </a:cxn>
                      <a:cxn ang="0">
                        <a:pos x="919" y="57"/>
                      </a:cxn>
                      <a:cxn ang="0">
                        <a:pos x="998" y="42"/>
                      </a:cxn>
                      <a:cxn ang="0">
                        <a:pos x="1080" y="29"/>
                      </a:cxn>
                      <a:cxn ang="0">
                        <a:pos x="1156" y="16"/>
                      </a:cxn>
                      <a:cxn ang="0">
                        <a:pos x="1232" y="8"/>
                      </a:cxn>
                      <a:cxn ang="0">
                        <a:pos x="1303" y="2"/>
                      </a:cxn>
                      <a:cxn ang="0">
                        <a:pos x="1371" y="0"/>
                      </a:cxn>
                      <a:cxn ang="0">
                        <a:pos x="1434" y="0"/>
                      </a:cxn>
                      <a:cxn ang="0">
                        <a:pos x="1491" y="4"/>
                      </a:cxn>
                      <a:cxn ang="0">
                        <a:pos x="1540" y="12"/>
                      </a:cxn>
                      <a:cxn ang="0">
                        <a:pos x="1586" y="23"/>
                      </a:cxn>
                      <a:cxn ang="0">
                        <a:pos x="1620" y="38"/>
                      </a:cxn>
                      <a:cxn ang="0">
                        <a:pos x="1647" y="59"/>
                      </a:cxn>
                      <a:cxn ang="0">
                        <a:pos x="1666" y="84"/>
                      </a:cxn>
                      <a:cxn ang="0">
                        <a:pos x="1673" y="114"/>
                      </a:cxn>
                      <a:cxn ang="0">
                        <a:pos x="1672" y="143"/>
                      </a:cxn>
                      <a:cxn ang="0">
                        <a:pos x="1664" y="177"/>
                      </a:cxn>
                      <a:cxn ang="0">
                        <a:pos x="1649" y="213"/>
                      </a:cxn>
                      <a:cxn ang="0">
                        <a:pos x="1626" y="251"/>
                      </a:cxn>
                      <a:cxn ang="0">
                        <a:pos x="1597" y="289"/>
                      </a:cxn>
                      <a:cxn ang="0">
                        <a:pos x="1563" y="329"/>
                      </a:cxn>
                      <a:cxn ang="0">
                        <a:pos x="1521" y="367"/>
                      </a:cxn>
                      <a:cxn ang="0">
                        <a:pos x="1476" y="405"/>
                      </a:cxn>
                      <a:cxn ang="0">
                        <a:pos x="1422" y="441"/>
                      </a:cxn>
                      <a:cxn ang="0">
                        <a:pos x="1364" y="477"/>
                      </a:cxn>
                      <a:cxn ang="0">
                        <a:pos x="1301" y="510"/>
                      </a:cxn>
                      <a:cxn ang="0">
                        <a:pos x="1236" y="542"/>
                      </a:cxn>
                      <a:cxn ang="0">
                        <a:pos x="1164" y="569"/>
                      </a:cxn>
                      <a:cxn ang="0">
                        <a:pos x="1088" y="593"/>
                      </a:cxn>
                      <a:cxn ang="0">
                        <a:pos x="1010" y="612"/>
                      </a:cxn>
                      <a:cxn ang="0">
                        <a:pos x="928" y="628"/>
                      </a:cxn>
                      <a:cxn ang="0">
                        <a:pos x="842" y="641"/>
                      </a:cxn>
                      <a:cxn ang="0">
                        <a:pos x="759" y="650"/>
                      </a:cxn>
                      <a:cxn ang="0">
                        <a:pos x="675" y="656"/>
                      </a:cxn>
                      <a:cxn ang="0">
                        <a:pos x="593" y="660"/>
                      </a:cxn>
                      <a:cxn ang="0">
                        <a:pos x="512" y="660"/>
                      </a:cxn>
                      <a:cxn ang="0">
                        <a:pos x="436" y="658"/>
                      </a:cxn>
                      <a:cxn ang="0">
                        <a:pos x="363" y="652"/>
                      </a:cxn>
                      <a:cxn ang="0">
                        <a:pos x="295" y="645"/>
                      </a:cxn>
                      <a:cxn ang="0">
                        <a:pos x="230" y="633"/>
                      </a:cxn>
                      <a:cxn ang="0">
                        <a:pos x="173" y="618"/>
                      </a:cxn>
                      <a:cxn ang="0">
                        <a:pos x="122" y="599"/>
                      </a:cxn>
                      <a:cxn ang="0">
                        <a:pos x="80" y="578"/>
                      </a:cxn>
                      <a:cxn ang="0">
                        <a:pos x="44" y="552"/>
                      </a:cxn>
                      <a:cxn ang="0">
                        <a:pos x="19" y="525"/>
                      </a:cxn>
                      <a:cxn ang="0">
                        <a:pos x="6" y="493"/>
                      </a:cxn>
                      <a:cxn ang="0">
                        <a:pos x="2" y="468"/>
                      </a:cxn>
                    </a:cxnLst>
                    <a:rect l="0" t="0" r="r" b="b"/>
                    <a:pathLst>
                      <a:path w="1673" h="660">
                        <a:moveTo>
                          <a:pt x="2" y="468"/>
                        </a:moveTo>
                        <a:lnTo>
                          <a:pt x="0" y="458"/>
                        </a:lnTo>
                        <a:lnTo>
                          <a:pt x="4" y="447"/>
                        </a:lnTo>
                        <a:lnTo>
                          <a:pt x="6" y="436"/>
                        </a:lnTo>
                        <a:lnTo>
                          <a:pt x="13" y="426"/>
                        </a:lnTo>
                        <a:lnTo>
                          <a:pt x="19" y="415"/>
                        </a:lnTo>
                        <a:lnTo>
                          <a:pt x="29" y="403"/>
                        </a:lnTo>
                        <a:lnTo>
                          <a:pt x="34" y="398"/>
                        </a:lnTo>
                        <a:lnTo>
                          <a:pt x="40" y="394"/>
                        </a:lnTo>
                        <a:lnTo>
                          <a:pt x="46" y="388"/>
                        </a:lnTo>
                        <a:lnTo>
                          <a:pt x="53" y="382"/>
                        </a:lnTo>
                        <a:lnTo>
                          <a:pt x="59" y="377"/>
                        </a:lnTo>
                        <a:lnTo>
                          <a:pt x="67" y="371"/>
                        </a:lnTo>
                        <a:lnTo>
                          <a:pt x="72" y="363"/>
                        </a:lnTo>
                        <a:lnTo>
                          <a:pt x="80" y="360"/>
                        </a:lnTo>
                        <a:lnTo>
                          <a:pt x="88" y="354"/>
                        </a:lnTo>
                        <a:lnTo>
                          <a:pt x="97" y="348"/>
                        </a:lnTo>
                        <a:lnTo>
                          <a:pt x="105" y="341"/>
                        </a:lnTo>
                        <a:lnTo>
                          <a:pt x="116" y="337"/>
                        </a:lnTo>
                        <a:lnTo>
                          <a:pt x="126" y="331"/>
                        </a:lnTo>
                        <a:lnTo>
                          <a:pt x="135" y="325"/>
                        </a:lnTo>
                        <a:lnTo>
                          <a:pt x="145" y="320"/>
                        </a:lnTo>
                        <a:lnTo>
                          <a:pt x="156" y="314"/>
                        </a:lnTo>
                        <a:lnTo>
                          <a:pt x="167" y="308"/>
                        </a:lnTo>
                        <a:lnTo>
                          <a:pt x="179" y="303"/>
                        </a:lnTo>
                        <a:lnTo>
                          <a:pt x="190" y="297"/>
                        </a:lnTo>
                        <a:lnTo>
                          <a:pt x="204" y="291"/>
                        </a:lnTo>
                        <a:lnTo>
                          <a:pt x="213" y="284"/>
                        </a:lnTo>
                        <a:lnTo>
                          <a:pt x="226" y="278"/>
                        </a:lnTo>
                        <a:lnTo>
                          <a:pt x="240" y="272"/>
                        </a:lnTo>
                        <a:lnTo>
                          <a:pt x="253" y="268"/>
                        </a:lnTo>
                        <a:lnTo>
                          <a:pt x="266" y="261"/>
                        </a:lnTo>
                        <a:lnTo>
                          <a:pt x="280" y="255"/>
                        </a:lnTo>
                        <a:lnTo>
                          <a:pt x="295" y="249"/>
                        </a:lnTo>
                        <a:lnTo>
                          <a:pt x="308" y="244"/>
                        </a:lnTo>
                        <a:lnTo>
                          <a:pt x="323" y="238"/>
                        </a:lnTo>
                        <a:lnTo>
                          <a:pt x="337" y="232"/>
                        </a:lnTo>
                        <a:lnTo>
                          <a:pt x="352" y="225"/>
                        </a:lnTo>
                        <a:lnTo>
                          <a:pt x="369" y="221"/>
                        </a:lnTo>
                        <a:lnTo>
                          <a:pt x="384" y="215"/>
                        </a:lnTo>
                        <a:lnTo>
                          <a:pt x="401" y="210"/>
                        </a:lnTo>
                        <a:lnTo>
                          <a:pt x="418" y="204"/>
                        </a:lnTo>
                        <a:lnTo>
                          <a:pt x="436" y="198"/>
                        </a:lnTo>
                        <a:lnTo>
                          <a:pt x="453" y="191"/>
                        </a:lnTo>
                        <a:lnTo>
                          <a:pt x="468" y="187"/>
                        </a:lnTo>
                        <a:lnTo>
                          <a:pt x="487" y="179"/>
                        </a:lnTo>
                        <a:lnTo>
                          <a:pt x="504" y="175"/>
                        </a:lnTo>
                        <a:lnTo>
                          <a:pt x="521" y="168"/>
                        </a:lnTo>
                        <a:lnTo>
                          <a:pt x="540" y="162"/>
                        </a:lnTo>
                        <a:lnTo>
                          <a:pt x="559" y="156"/>
                        </a:lnTo>
                        <a:lnTo>
                          <a:pt x="578" y="152"/>
                        </a:lnTo>
                        <a:lnTo>
                          <a:pt x="595" y="145"/>
                        </a:lnTo>
                        <a:lnTo>
                          <a:pt x="616" y="139"/>
                        </a:lnTo>
                        <a:lnTo>
                          <a:pt x="633" y="133"/>
                        </a:lnTo>
                        <a:lnTo>
                          <a:pt x="654" y="128"/>
                        </a:lnTo>
                        <a:lnTo>
                          <a:pt x="673" y="122"/>
                        </a:lnTo>
                        <a:lnTo>
                          <a:pt x="694" y="118"/>
                        </a:lnTo>
                        <a:lnTo>
                          <a:pt x="715" y="113"/>
                        </a:lnTo>
                        <a:lnTo>
                          <a:pt x="736" y="107"/>
                        </a:lnTo>
                        <a:lnTo>
                          <a:pt x="755" y="99"/>
                        </a:lnTo>
                        <a:lnTo>
                          <a:pt x="776" y="95"/>
                        </a:lnTo>
                        <a:lnTo>
                          <a:pt x="795" y="90"/>
                        </a:lnTo>
                        <a:lnTo>
                          <a:pt x="816" y="84"/>
                        </a:lnTo>
                        <a:lnTo>
                          <a:pt x="837" y="78"/>
                        </a:lnTo>
                        <a:lnTo>
                          <a:pt x="858" y="75"/>
                        </a:lnTo>
                        <a:lnTo>
                          <a:pt x="877" y="67"/>
                        </a:lnTo>
                        <a:lnTo>
                          <a:pt x="898" y="65"/>
                        </a:lnTo>
                        <a:lnTo>
                          <a:pt x="919" y="57"/>
                        </a:lnTo>
                        <a:lnTo>
                          <a:pt x="939" y="54"/>
                        </a:lnTo>
                        <a:lnTo>
                          <a:pt x="958" y="50"/>
                        </a:lnTo>
                        <a:lnTo>
                          <a:pt x="979" y="46"/>
                        </a:lnTo>
                        <a:lnTo>
                          <a:pt x="998" y="42"/>
                        </a:lnTo>
                        <a:lnTo>
                          <a:pt x="1019" y="38"/>
                        </a:lnTo>
                        <a:lnTo>
                          <a:pt x="1040" y="35"/>
                        </a:lnTo>
                        <a:lnTo>
                          <a:pt x="1061" y="33"/>
                        </a:lnTo>
                        <a:lnTo>
                          <a:pt x="1080" y="29"/>
                        </a:lnTo>
                        <a:lnTo>
                          <a:pt x="1099" y="25"/>
                        </a:lnTo>
                        <a:lnTo>
                          <a:pt x="1118" y="21"/>
                        </a:lnTo>
                        <a:lnTo>
                          <a:pt x="1139" y="19"/>
                        </a:lnTo>
                        <a:lnTo>
                          <a:pt x="1156" y="16"/>
                        </a:lnTo>
                        <a:lnTo>
                          <a:pt x="1177" y="14"/>
                        </a:lnTo>
                        <a:lnTo>
                          <a:pt x="1194" y="12"/>
                        </a:lnTo>
                        <a:lnTo>
                          <a:pt x="1215" y="10"/>
                        </a:lnTo>
                        <a:lnTo>
                          <a:pt x="1232" y="8"/>
                        </a:lnTo>
                        <a:lnTo>
                          <a:pt x="1249" y="6"/>
                        </a:lnTo>
                        <a:lnTo>
                          <a:pt x="1268" y="4"/>
                        </a:lnTo>
                        <a:lnTo>
                          <a:pt x="1287" y="4"/>
                        </a:lnTo>
                        <a:lnTo>
                          <a:pt x="1303" y="2"/>
                        </a:lnTo>
                        <a:lnTo>
                          <a:pt x="1322" y="2"/>
                        </a:lnTo>
                        <a:lnTo>
                          <a:pt x="1339" y="2"/>
                        </a:lnTo>
                        <a:lnTo>
                          <a:pt x="1356" y="2"/>
                        </a:lnTo>
                        <a:lnTo>
                          <a:pt x="1371" y="0"/>
                        </a:lnTo>
                        <a:lnTo>
                          <a:pt x="1388" y="0"/>
                        </a:lnTo>
                        <a:lnTo>
                          <a:pt x="1403" y="0"/>
                        </a:lnTo>
                        <a:lnTo>
                          <a:pt x="1419" y="0"/>
                        </a:lnTo>
                        <a:lnTo>
                          <a:pt x="1434" y="0"/>
                        </a:lnTo>
                        <a:lnTo>
                          <a:pt x="1447" y="0"/>
                        </a:lnTo>
                        <a:lnTo>
                          <a:pt x="1462" y="2"/>
                        </a:lnTo>
                        <a:lnTo>
                          <a:pt x="1478" y="4"/>
                        </a:lnTo>
                        <a:lnTo>
                          <a:pt x="1491" y="4"/>
                        </a:lnTo>
                        <a:lnTo>
                          <a:pt x="1504" y="6"/>
                        </a:lnTo>
                        <a:lnTo>
                          <a:pt x="1516" y="8"/>
                        </a:lnTo>
                        <a:lnTo>
                          <a:pt x="1529" y="10"/>
                        </a:lnTo>
                        <a:lnTo>
                          <a:pt x="1540" y="12"/>
                        </a:lnTo>
                        <a:lnTo>
                          <a:pt x="1554" y="14"/>
                        </a:lnTo>
                        <a:lnTo>
                          <a:pt x="1563" y="18"/>
                        </a:lnTo>
                        <a:lnTo>
                          <a:pt x="1576" y="21"/>
                        </a:lnTo>
                        <a:lnTo>
                          <a:pt x="1586" y="23"/>
                        </a:lnTo>
                        <a:lnTo>
                          <a:pt x="1595" y="27"/>
                        </a:lnTo>
                        <a:lnTo>
                          <a:pt x="1603" y="31"/>
                        </a:lnTo>
                        <a:lnTo>
                          <a:pt x="1613" y="37"/>
                        </a:lnTo>
                        <a:lnTo>
                          <a:pt x="1620" y="38"/>
                        </a:lnTo>
                        <a:lnTo>
                          <a:pt x="1628" y="44"/>
                        </a:lnTo>
                        <a:lnTo>
                          <a:pt x="1635" y="48"/>
                        </a:lnTo>
                        <a:lnTo>
                          <a:pt x="1641" y="56"/>
                        </a:lnTo>
                        <a:lnTo>
                          <a:pt x="1647" y="59"/>
                        </a:lnTo>
                        <a:lnTo>
                          <a:pt x="1653" y="65"/>
                        </a:lnTo>
                        <a:lnTo>
                          <a:pt x="1658" y="71"/>
                        </a:lnTo>
                        <a:lnTo>
                          <a:pt x="1664" y="78"/>
                        </a:lnTo>
                        <a:lnTo>
                          <a:pt x="1666" y="84"/>
                        </a:lnTo>
                        <a:lnTo>
                          <a:pt x="1670" y="92"/>
                        </a:lnTo>
                        <a:lnTo>
                          <a:pt x="1672" y="99"/>
                        </a:lnTo>
                        <a:lnTo>
                          <a:pt x="1673" y="107"/>
                        </a:lnTo>
                        <a:lnTo>
                          <a:pt x="1673" y="114"/>
                        </a:lnTo>
                        <a:lnTo>
                          <a:pt x="1673" y="122"/>
                        </a:lnTo>
                        <a:lnTo>
                          <a:pt x="1673" y="128"/>
                        </a:lnTo>
                        <a:lnTo>
                          <a:pt x="1673" y="137"/>
                        </a:lnTo>
                        <a:lnTo>
                          <a:pt x="1672" y="143"/>
                        </a:lnTo>
                        <a:lnTo>
                          <a:pt x="1670" y="152"/>
                        </a:lnTo>
                        <a:lnTo>
                          <a:pt x="1670" y="162"/>
                        </a:lnTo>
                        <a:lnTo>
                          <a:pt x="1668" y="172"/>
                        </a:lnTo>
                        <a:lnTo>
                          <a:pt x="1664" y="177"/>
                        </a:lnTo>
                        <a:lnTo>
                          <a:pt x="1660" y="187"/>
                        </a:lnTo>
                        <a:lnTo>
                          <a:pt x="1658" y="196"/>
                        </a:lnTo>
                        <a:lnTo>
                          <a:pt x="1654" y="206"/>
                        </a:lnTo>
                        <a:lnTo>
                          <a:pt x="1649" y="213"/>
                        </a:lnTo>
                        <a:lnTo>
                          <a:pt x="1643" y="225"/>
                        </a:lnTo>
                        <a:lnTo>
                          <a:pt x="1639" y="232"/>
                        </a:lnTo>
                        <a:lnTo>
                          <a:pt x="1634" y="244"/>
                        </a:lnTo>
                        <a:lnTo>
                          <a:pt x="1626" y="251"/>
                        </a:lnTo>
                        <a:lnTo>
                          <a:pt x="1620" y="261"/>
                        </a:lnTo>
                        <a:lnTo>
                          <a:pt x="1613" y="270"/>
                        </a:lnTo>
                        <a:lnTo>
                          <a:pt x="1605" y="280"/>
                        </a:lnTo>
                        <a:lnTo>
                          <a:pt x="1597" y="289"/>
                        </a:lnTo>
                        <a:lnTo>
                          <a:pt x="1588" y="299"/>
                        </a:lnTo>
                        <a:lnTo>
                          <a:pt x="1580" y="308"/>
                        </a:lnTo>
                        <a:lnTo>
                          <a:pt x="1573" y="320"/>
                        </a:lnTo>
                        <a:lnTo>
                          <a:pt x="1563" y="329"/>
                        </a:lnTo>
                        <a:lnTo>
                          <a:pt x="1554" y="339"/>
                        </a:lnTo>
                        <a:lnTo>
                          <a:pt x="1542" y="348"/>
                        </a:lnTo>
                        <a:lnTo>
                          <a:pt x="1533" y="358"/>
                        </a:lnTo>
                        <a:lnTo>
                          <a:pt x="1521" y="367"/>
                        </a:lnTo>
                        <a:lnTo>
                          <a:pt x="1510" y="377"/>
                        </a:lnTo>
                        <a:lnTo>
                          <a:pt x="1499" y="386"/>
                        </a:lnTo>
                        <a:lnTo>
                          <a:pt x="1487" y="398"/>
                        </a:lnTo>
                        <a:lnTo>
                          <a:pt x="1476" y="405"/>
                        </a:lnTo>
                        <a:lnTo>
                          <a:pt x="1462" y="415"/>
                        </a:lnTo>
                        <a:lnTo>
                          <a:pt x="1449" y="422"/>
                        </a:lnTo>
                        <a:lnTo>
                          <a:pt x="1436" y="432"/>
                        </a:lnTo>
                        <a:lnTo>
                          <a:pt x="1422" y="441"/>
                        </a:lnTo>
                        <a:lnTo>
                          <a:pt x="1407" y="451"/>
                        </a:lnTo>
                        <a:lnTo>
                          <a:pt x="1394" y="460"/>
                        </a:lnTo>
                        <a:lnTo>
                          <a:pt x="1379" y="470"/>
                        </a:lnTo>
                        <a:lnTo>
                          <a:pt x="1364" y="477"/>
                        </a:lnTo>
                        <a:lnTo>
                          <a:pt x="1348" y="485"/>
                        </a:lnTo>
                        <a:lnTo>
                          <a:pt x="1333" y="495"/>
                        </a:lnTo>
                        <a:lnTo>
                          <a:pt x="1318" y="502"/>
                        </a:lnTo>
                        <a:lnTo>
                          <a:pt x="1301" y="510"/>
                        </a:lnTo>
                        <a:lnTo>
                          <a:pt x="1286" y="517"/>
                        </a:lnTo>
                        <a:lnTo>
                          <a:pt x="1268" y="527"/>
                        </a:lnTo>
                        <a:lnTo>
                          <a:pt x="1253" y="534"/>
                        </a:lnTo>
                        <a:lnTo>
                          <a:pt x="1236" y="542"/>
                        </a:lnTo>
                        <a:lnTo>
                          <a:pt x="1219" y="550"/>
                        </a:lnTo>
                        <a:lnTo>
                          <a:pt x="1200" y="555"/>
                        </a:lnTo>
                        <a:lnTo>
                          <a:pt x="1183" y="563"/>
                        </a:lnTo>
                        <a:lnTo>
                          <a:pt x="1164" y="569"/>
                        </a:lnTo>
                        <a:lnTo>
                          <a:pt x="1145" y="574"/>
                        </a:lnTo>
                        <a:lnTo>
                          <a:pt x="1126" y="580"/>
                        </a:lnTo>
                        <a:lnTo>
                          <a:pt x="1109" y="588"/>
                        </a:lnTo>
                        <a:lnTo>
                          <a:pt x="1088" y="593"/>
                        </a:lnTo>
                        <a:lnTo>
                          <a:pt x="1069" y="597"/>
                        </a:lnTo>
                        <a:lnTo>
                          <a:pt x="1048" y="603"/>
                        </a:lnTo>
                        <a:lnTo>
                          <a:pt x="1031" y="609"/>
                        </a:lnTo>
                        <a:lnTo>
                          <a:pt x="1010" y="612"/>
                        </a:lnTo>
                        <a:lnTo>
                          <a:pt x="989" y="618"/>
                        </a:lnTo>
                        <a:lnTo>
                          <a:pt x="970" y="622"/>
                        </a:lnTo>
                        <a:lnTo>
                          <a:pt x="949" y="626"/>
                        </a:lnTo>
                        <a:lnTo>
                          <a:pt x="928" y="628"/>
                        </a:lnTo>
                        <a:lnTo>
                          <a:pt x="907" y="631"/>
                        </a:lnTo>
                        <a:lnTo>
                          <a:pt x="886" y="633"/>
                        </a:lnTo>
                        <a:lnTo>
                          <a:pt x="863" y="637"/>
                        </a:lnTo>
                        <a:lnTo>
                          <a:pt x="842" y="641"/>
                        </a:lnTo>
                        <a:lnTo>
                          <a:pt x="822" y="643"/>
                        </a:lnTo>
                        <a:lnTo>
                          <a:pt x="801" y="645"/>
                        </a:lnTo>
                        <a:lnTo>
                          <a:pt x="780" y="648"/>
                        </a:lnTo>
                        <a:lnTo>
                          <a:pt x="759" y="650"/>
                        </a:lnTo>
                        <a:lnTo>
                          <a:pt x="738" y="652"/>
                        </a:lnTo>
                        <a:lnTo>
                          <a:pt x="715" y="652"/>
                        </a:lnTo>
                        <a:lnTo>
                          <a:pt x="696" y="656"/>
                        </a:lnTo>
                        <a:lnTo>
                          <a:pt x="675" y="656"/>
                        </a:lnTo>
                        <a:lnTo>
                          <a:pt x="654" y="658"/>
                        </a:lnTo>
                        <a:lnTo>
                          <a:pt x="633" y="658"/>
                        </a:lnTo>
                        <a:lnTo>
                          <a:pt x="614" y="660"/>
                        </a:lnTo>
                        <a:lnTo>
                          <a:pt x="593" y="660"/>
                        </a:lnTo>
                        <a:lnTo>
                          <a:pt x="572" y="660"/>
                        </a:lnTo>
                        <a:lnTo>
                          <a:pt x="553" y="660"/>
                        </a:lnTo>
                        <a:lnTo>
                          <a:pt x="533" y="660"/>
                        </a:lnTo>
                        <a:lnTo>
                          <a:pt x="512" y="660"/>
                        </a:lnTo>
                        <a:lnTo>
                          <a:pt x="493" y="660"/>
                        </a:lnTo>
                        <a:lnTo>
                          <a:pt x="474" y="660"/>
                        </a:lnTo>
                        <a:lnTo>
                          <a:pt x="455" y="660"/>
                        </a:lnTo>
                        <a:lnTo>
                          <a:pt x="436" y="658"/>
                        </a:lnTo>
                        <a:lnTo>
                          <a:pt x="417" y="656"/>
                        </a:lnTo>
                        <a:lnTo>
                          <a:pt x="399" y="656"/>
                        </a:lnTo>
                        <a:lnTo>
                          <a:pt x="380" y="656"/>
                        </a:lnTo>
                        <a:lnTo>
                          <a:pt x="363" y="652"/>
                        </a:lnTo>
                        <a:lnTo>
                          <a:pt x="346" y="652"/>
                        </a:lnTo>
                        <a:lnTo>
                          <a:pt x="329" y="650"/>
                        </a:lnTo>
                        <a:lnTo>
                          <a:pt x="312" y="648"/>
                        </a:lnTo>
                        <a:lnTo>
                          <a:pt x="295" y="645"/>
                        </a:lnTo>
                        <a:lnTo>
                          <a:pt x="278" y="643"/>
                        </a:lnTo>
                        <a:lnTo>
                          <a:pt x="261" y="639"/>
                        </a:lnTo>
                        <a:lnTo>
                          <a:pt x="245" y="637"/>
                        </a:lnTo>
                        <a:lnTo>
                          <a:pt x="230" y="633"/>
                        </a:lnTo>
                        <a:lnTo>
                          <a:pt x="215" y="629"/>
                        </a:lnTo>
                        <a:lnTo>
                          <a:pt x="202" y="626"/>
                        </a:lnTo>
                        <a:lnTo>
                          <a:pt x="188" y="622"/>
                        </a:lnTo>
                        <a:lnTo>
                          <a:pt x="173" y="618"/>
                        </a:lnTo>
                        <a:lnTo>
                          <a:pt x="160" y="612"/>
                        </a:lnTo>
                        <a:lnTo>
                          <a:pt x="147" y="609"/>
                        </a:lnTo>
                        <a:lnTo>
                          <a:pt x="135" y="605"/>
                        </a:lnTo>
                        <a:lnTo>
                          <a:pt x="122" y="599"/>
                        </a:lnTo>
                        <a:lnTo>
                          <a:pt x="110" y="593"/>
                        </a:lnTo>
                        <a:lnTo>
                          <a:pt x="101" y="590"/>
                        </a:lnTo>
                        <a:lnTo>
                          <a:pt x="91" y="584"/>
                        </a:lnTo>
                        <a:lnTo>
                          <a:pt x="80" y="578"/>
                        </a:lnTo>
                        <a:lnTo>
                          <a:pt x="70" y="571"/>
                        </a:lnTo>
                        <a:lnTo>
                          <a:pt x="61" y="565"/>
                        </a:lnTo>
                        <a:lnTo>
                          <a:pt x="53" y="559"/>
                        </a:lnTo>
                        <a:lnTo>
                          <a:pt x="44" y="552"/>
                        </a:lnTo>
                        <a:lnTo>
                          <a:pt x="38" y="546"/>
                        </a:lnTo>
                        <a:lnTo>
                          <a:pt x="32" y="540"/>
                        </a:lnTo>
                        <a:lnTo>
                          <a:pt x="27" y="533"/>
                        </a:lnTo>
                        <a:lnTo>
                          <a:pt x="19" y="525"/>
                        </a:lnTo>
                        <a:lnTo>
                          <a:pt x="15" y="517"/>
                        </a:lnTo>
                        <a:lnTo>
                          <a:pt x="12" y="508"/>
                        </a:lnTo>
                        <a:lnTo>
                          <a:pt x="10" y="502"/>
                        </a:lnTo>
                        <a:lnTo>
                          <a:pt x="6" y="493"/>
                        </a:lnTo>
                        <a:lnTo>
                          <a:pt x="4" y="485"/>
                        </a:lnTo>
                        <a:lnTo>
                          <a:pt x="2" y="476"/>
                        </a:lnTo>
                        <a:lnTo>
                          <a:pt x="2" y="468"/>
                        </a:lnTo>
                        <a:lnTo>
                          <a:pt x="2" y="468"/>
                        </a:lnTo>
                        <a:close/>
                      </a:path>
                    </a:pathLst>
                  </a:custGeom>
                  <a:solidFill>
                    <a:srgbClr val="FFCC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0" name="Freeform 75"/>
                  <p:cNvSpPr>
                    <a:spLocks/>
                  </p:cNvSpPr>
                  <p:nvPr/>
                </p:nvSpPr>
                <p:spPr bwMode="auto">
                  <a:xfrm>
                    <a:off x="3068962" y="2634662"/>
                    <a:ext cx="659494" cy="221409"/>
                  </a:xfrm>
                  <a:custGeom>
                    <a:avLst/>
                    <a:gdLst/>
                    <a:ahLst/>
                    <a:cxnLst>
                      <a:cxn ang="0">
                        <a:pos x="505" y="22"/>
                      </a:cxn>
                      <a:cxn ang="0">
                        <a:pos x="454" y="38"/>
                      </a:cxn>
                      <a:cxn ang="0">
                        <a:pos x="401" y="55"/>
                      </a:cxn>
                      <a:cxn ang="0">
                        <a:pos x="342" y="74"/>
                      </a:cxn>
                      <a:cxn ang="0">
                        <a:pos x="283" y="97"/>
                      </a:cxn>
                      <a:cxn ang="0">
                        <a:pos x="224" y="119"/>
                      </a:cxn>
                      <a:cxn ang="0">
                        <a:pos x="169" y="146"/>
                      </a:cxn>
                      <a:cxn ang="0">
                        <a:pos x="116" y="171"/>
                      </a:cxn>
                      <a:cxn ang="0">
                        <a:pos x="72" y="201"/>
                      </a:cxn>
                      <a:cxn ang="0">
                        <a:pos x="38" y="231"/>
                      </a:cxn>
                      <a:cxn ang="0">
                        <a:pos x="13" y="266"/>
                      </a:cxn>
                      <a:cxn ang="0">
                        <a:pos x="0" y="300"/>
                      </a:cxn>
                      <a:cxn ang="0">
                        <a:pos x="5" y="338"/>
                      </a:cxn>
                      <a:cxn ang="0">
                        <a:pos x="24" y="372"/>
                      </a:cxn>
                      <a:cxn ang="0">
                        <a:pos x="62" y="401"/>
                      </a:cxn>
                      <a:cxn ang="0">
                        <a:pos x="119" y="425"/>
                      </a:cxn>
                      <a:cxn ang="0">
                        <a:pos x="192" y="444"/>
                      </a:cxn>
                      <a:cxn ang="0">
                        <a:pos x="272" y="456"/>
                      </a:cxn>
                      <a:cxn ang="0">
                        <a:pos x="361" y="463"/>
                      </a:cxn>
                      <a:cxn ang="0">
                        <a:pos x="456" y="467"/>
                      </a:cxn>
                      <a:cxn ang="0">
                        <a:pos x="555" y="467"/>
                      </a:cxn>
                      <a:cxn ang="0">
                        <a:pos x="654" y="461"/>
                      </a:cxn>
                      <a:cxn ang="0">
                        <a:pos x="753" y="450"/>
                      </a:cxn>
                      <a:cxn ang="0">
                        <a:pos x="844" y="435"/>
                      </a:cxn>
                      <a:cxn ang="0">
                        <a:pos x="931" y="420"/>
                      </a:cxn>
                      <a:cxn ang="0">
                        <a:pos x="1007" y="397"/>
                      </a:cxn>
                      <a:cxn ang="0">
                        <a:pos x="1074" y="374"/>
                      </a:cxn>
                      <a:cxn ang="0">
                        <a:pos x="1133" y="353"/>
                      </a:cxn>
                      <a:cxn ang="0">
                        <a:pos x="1188" y="336"/>
                      </a:cxn>
                      <a:cxn ang="0">
                        <a:pos x="1232" y="317"/>
                      </a:cxn>
                      <a:cxn ang="0">
                        <a:pos x="1272" y="300"/>
                      </a:cxn>
                      <a:cxn ang="0">
                        <a:pos x="1304" y="285"/>
                      </a:cxn>
                      <a:cxn ang="0">
                        <a:pos x="1350" y="260"/>
                      </a:cxn>
                      <a:cxn ang="0">
                        <a:pos x="1384" y="231"/>
                      </a:cxn>
                      <a:cxn ang="0">
                        <a:pos x="1386" y="201"/>
                      </a:cxn>
                      <a:cxn ang="0">
                        <a:pos x="1342" y="212"/>
                      </a:cxn>
                      <a:cxn ang="0">
                        <a:pos x="1302" y="228"/>
                      </a:cxn>
                      <a:cxn ang="0">
                        <a:pos x="1249" y="250"/>
                      </a:cxn>
                      <a:cxn ang="0">
                        <a:pos x="1188" y="275"/>
                      </a:cxn>
                      <a:cxn ang="0">
                        <a:pos x="1120" y="304"/>
                      </a:cxn>
                      <a:cxn ang="0">
                        <a:pos x="1044" y="332"/>
                      </a:cxn>
                      <a:cxn ang="0">
                        <a:pos x="962" y="357"/>
                      </a:cxn>
                      <a:cxn ang="0">
                        <a:pos x="876" y="385"/>
                      </a:cxn>
                      <a:cxn ang="0">
                        <a:pos x="783" y="404"/>
                      </a:cxn>
                      <a:cxn ang="0">
                        <a:pos x="692" y="420"/>
                      </a:cxn>
                      <a:cxn ang="0">
                        <a:pos x="599" y="429"/>
                      </a:cxn>
                      <a:cxn ang="0">
                        <a:pos x="509" y="429"/>
                      </a:cxn>
                      <a:cxn ang="0">
                        <a:pos x="439" y="418"/>
                      </a:cxn>
                      <a:cxn ang="0">
                        <a:pos x="389" y="401"/>
                      </a:cxn>
                      <a:cxn ang="0">
                        <a:pos x="353" y="380"/>
                      </a:cxn>
                      <a:cxn ang="0">
                        <a:pos x="325" y="326"/>
                      </a:cxn>
                      <a:cxn ang="0">
                        <a:pos x="329" y="281"/>
                      </a:cxn>
                      <a:cxn ang="0">
                        <a:pos x="342" y="247"/>
                      </a:cxn>
                      <a:cxn ang="0">
                        <a:pos x="367" y="207"/>
                      </a:cxn>
                      <a:cxn ang="0">
                        <a:pos x="422" y="150"/>
                      </a:cxn>
                      <a:cxn ang="0">
                        <a:pos x="481" y="112"/>
                      </a:cxn>
                      <a:cxn ang="0">
                        <a:pos x="532" y="81"/>
                      </a:cxn>
                      <a:cxn ang="0">
                        <a:pos x="570" y="51"/>
                      </a:cxn>
                      <a:cxn ang="0">
                        <a:pos x="602" y="11"/>
                      </a:cxn>
                      <a:cxn ang="0">
                        <a:pos x="582" y="0"/>
                      </a:cxn>
                      <a:cxn ang="0">
                        <a:pos x="540" y="11"/>
                      </a:cxn>
                    </a:cxnLst>
                    <a:rect l="0" t="0" r="r" b="b"/>
                    <a:pathLst>
                      <a:path w="1393" h="467">
                        <a:moveTo>
                          <a:pt x="540" y="11"/>
                        </a:moveTo>
                        <a:lnTo>
                          <a:pt x="530" y="15"/>
                        </a:lnTo>
                        <a:lnTo>
                          <a:pt x="523" y="17"/>
                        </a:lnTo>
                        <a:lnTo>
                          <a:pt x="513" y="19"/>
                        </a:lnTo>
                        <a:lnTo>
                          <a:pt x="505" y="22"/>
                        </a:lnTo>
                        <a:lnTo>
                          <a:pt x="494" y="24"/>
                        </a:lnTo>
                        <a:lnTo>
                          <a:pt x="485" y="28"/>
                        </a:lnTo>
                        <a:lnTo>
                          <a:pt x="475" y="32"/>
                        </a:lnTo>
                        <a:lnTo>
                          <a:pt x="466" y="36"/>
                        </a:lnTo>
                        <a:lnTo>
                          <a:pt x="454" y="38"/>
                        </a:lnTo>
                        <a:lnTo>
                          <a:pt x="445" y="41"/>
                        </a:lnTo>
                        <a:lnTo>
                          <a:pt x="433" y="45"/>
                        </a:lnTo>
                        <a:lnTo>
                          <a:pt x="424" y="49"/>
                        </a:lnTo>
                        <a:lnTo>
                          <a:pt x="410" y="51"/>
                        </a:lnTo>
                        <a:lnTo>
                          <a:pt x="401" y="55"/>
                        </a:lnTo>
                        <a:lnTo>
                          <a:pt x="389" y="59"/>
                        </a:lnTo>
                        <a:lnTo>
                          <a:pt x="378" y="64"/>
                        </a:lnTo>
                        <a:lnTo>
                          <a:pt x="365" y="68"/>
                        </a:lnTo>
                        <a:lnTo>
                          <a:pt x="353" y="70"/>
                        </a:lnTo>
                        <a:lnTo>
                          <a:pt x="342" y="74"/>
                        </a:lnTo>
                        <a:lnTo>
                          <a:pt x="329" y="79"/>
                        </a:lnTo>
                        <a:lnTo>
                          <a:pt x="317" y="83"/>
                        </a:lnTo>
                        <a:lnTo>
                          <a:pt x="306" y="87"/>
                        </a:lnTo>
                        <a:lnTo>
                          <a:pt x="292" y="93"/>
                        </a:lnTo>
                        <a:lnTo>
                          <a:pt x="283" y="97"/>
                        </a:lnTo>
                        <a:lnTo>
                          <a:pt x="270" y="100"/>
                        </a:lnTo>
                        <a:lnTo>
                          <a:pt x="258" y="106"/>
                        </a:lnTo>
                        <a:lnTo>
                          <a:pt x="247" y="110"/>
                        </a:lnTo>
                        <a:lnTo>
                          <a:pt x="235" y="114"/>
                        </a:lnTo>
                        <a:lnTo>
                          <a:pt x="224" y="119"/>
                        </a:lnTo>
                        <a:lnTo>
                          <a:pt x="213" y="125"/>
                        </a:lnTo>
                        <a:lnTo>
                          <a:pt x="201" y="131"/>
                        </a:lnTo>
                        <a:lnTo>
                          <a:pt x="192" y="136"/>
                        </a:lnTo>
                        <a:lnTo>
                          <a:pt x="178" y="140"/>
                        </a:lnTo>
                        <a:lnTo>
                          <a:pt x="169" y="146"/>
                        </a:lnTo>
                        <a:lnTo>
                          <a:pt x="157" y="150"/>
                        </a:lnTo>
                        <a:lnTo>
                          <a:pt x="146" y="155"/>
                        </a:lnTo>
                        <a:lnTo>
                          <a:pt x="137" y="161"/>
                        </a:lnTo>
                        <a:lnTo>
                          <a:pt x="125" y="167"/>
                        </a:lnTo>
                        <a:lnTo>
                          <a:pt x="116" y="171"/>
                        </a:lnTo>
                        <a:lnTo>
                          <a:pt x="108" y="178"/>
                        </a:lnTo>
                        <a:lnTo>
                          <a:pt x="97" y="182"/>
                        </a:lnTo>
                        <a:lnTo>
                          <a:pt x="89" y="188"/>
                        </a:lnTo>
                        <a:lnTo>
                          <a:pt x="80" y="193"/>
                        </a:lnTo>
                        <a:lnTo>
                          <a:pt x="72" y="201"/>
                        </a:lnTo>
                        <a:lnTo>
                          <a:pt x="64" y="207"/>
                        </a:lnTo>
                        <a:lnTo>
                          <a:pt x="57" y="212"/>
                        </a:lnTo>
                        <a:lnTo>
                          <a:pt x="49" y="218"/>
                        </a:lnTo>
                        <a:lnTo>
                          <a:pt x="43" y="226"/>
                        </a:lnTo>
                        <a:lnTo>
                          <a:pt x="38" y="231"/>
                        </a:lnTo>
                        <a:lnTo>
                          <a:pt x="32" y="237"/>
                        </a:lnTo>
                        <a:lnTo>
                          <a:pt x="24" y="243"/>
                        </a:lnTo>
                        <a:lnTo>
                          <a:pt x="21" y="250"/>
                        </a:lnTo>
                        <a:lnTo>
                          <a:pt x="15" y="258"/>
                        </a:lnTo>
                        <a:lnTo>
                          <a:pt x="13" y="266"/>
                        </a:lnTo>
                        <a:lnTo>
                          <a:pt x="9" y="271"/>
                        </a:lnTo>
                        <a:lnTo>
                          <a:pt x="5" y="279"/>
                        </a:lnTo>
                        <a:lnTo>
                          <a:pt x="3" y="287"/>
                        </a:lnTo>
                        <a:lnTo>
                          <a:pt x="2" y="294"/>
                        </a:lnTo>
                        <a:lnTo>
                          <a:pt x="0" y="300"/>
                        </a:lnTo>
                        <a:lnTo>
                          <a:pt x="0" y="307"/>
                        </a:lnTo>
                        <a:lnTo>
                          <a:pt x="0" y="315"/>
                        </a:lnTo>
                        <a:lnTo>
                          <a:pt x="0" y="323"/>
                        </a:lnTo>
                        <a:lnTo>
                          <a:pt x="2" y="330"/>
                        </a:lnTo>
                        <a:lnTo>
                          <a:pt x="5" y="338"/>
                        </a:lnTo>
                        <a:lnTo>
                          <a:pt x="5" y="344"/>
                        </a:lnTo>
                        <a:lnTo>
                          <a:pt x="9" y="351"/>
                        </a:lnTo>
                        <a:lnTo>
                          <a:pt x="13" y="359"/>
                        </a:lnTo>
                        <a:lnTo>
                          <a:pt x="19" y="366"/>
                        </a:lnTo>
                        <a:lnTo>
                          <a:pt x="24" y="372"/>
                        </a:lnTo>
                        <a:lnTo>
                          <a:pt x="32" y="378"/>
                        </a:lnTo>
                        <a:lnTo>
                          <a:pt x="38" y="383"/>
                        </a:lnTo>
                        <a:lnTo>
                          <a:pt x="47" y="391"/>
                        </a:lnTo>
                        <a:lnTo>
                          <a:pt x="53" y="395"/>
                        </a:lnTo>
                        <a:lnTo>
                          <a:pt x="62" y="401"/>
                        </a:lnTo>
                        <a:lnTo>
                          <a:pt x="74" y="406"/>
                        </a:lnTo>
                        <a:lnTo>
                          <a:pt x="85" y="412"/>
                        </a:lnTo>
                        <a:lnTo>
                          <a:pt x="95" y="416"/>
                        </a:lnTo>
                        <a:lnTo>
                          <a:pt x="108" y="420"/>
                        </a:lnTo>
                        <a:lnTo>
                          <a:pt x="119" y="425"/>
                        </a:lnTo>
                        <a:lnTo>
                          <a:pt x="135" y="429"/>
                        </a:lnTo>
                        <a:lnTo>
                          <a:pt x="146" y="433"/>
                        </a:lnTo>
                        <a:lnTo>
                          <a:pt x="161" y="437"/>
                        </a:lnTo>
                        <a:lnTo>
                          <a:pt x="175" y="440"/>
                        </a:lnTo>
                        <a:lnTo>
                          <a:pt x="192" y="444"/>
                        </a:lnTo>
                        <a:lnTo>
                          <a:pt x="205" y="446"/>
                        </a:lnTo>
                        <a:lnTo>
                          <a:pt x="222" y="448"/>
                        </a:lnTo>
                        <a:lnTo>
                          <a:pt x="237" y="452"/>
                        </a:lnTo>
                        <a:lnTo>
                          <a:pt x="254" y="454"/>
                        </a:lnTo>
                        <a:lnTo>
                          <a:pt x="272" y="456"/>
                        </a:lnTo>
                        <a:lnTo>
                          <a:pt x="289" y="458"/>
                        </a:lnTo>
                        <a:lnTo>
                          <a:pt x="308" y="459"/>
                        </a:lnTo>
                        <a:lnTo>
                          <a:pt x="325" y="461"/>
                        </a:lnTo>
                        <a:lnTo>
                          <a:pt x="342" y="463"/>
                        </a:lnTo>
                        <a:lnTo>
                          <a:pt x="361" y="463"/>
                        </a:lnTo>
                        <a:lnTo>
                          <a:pt x="380" y="465"/>
                        </a:lnTo>
                        <a:lnTo>
                          <a:pt x="401" y="467"/>
                        </a:lnTo>
                        <a:lnTo>
                          <a:pt x="418" y="467"/>
                        </a:lnTo>
                        <a:lnTo>
                          <a:pt x="437" y="467"/>
                        </a:lnTo>
                        <a:lnTo>
                          <a:pt x="456" y="467"/>
                        </a:lnTo>
                        <a:lnTo>
                          <a:pt x="477" y="467"/>
                        </a:lnTo>
                        <a:lnTo>
                          <a:pt x="496" y="467"/>
                        </a:lnTo>
                        <a:lnTo>
                          <a:pt x="515" y="467"/>
                        </a:lnTo>
                        <a:lnTo>
                          <a:pt x="536" y="467"/>
                        </a:lnTo>
                        <a:lnTo>
                          <a:pt x="555" y="467"/>
                        </a:lnTo>
                        <a:lnTo>
                          <a:pt x="574" y="465"/>
                        </a:lnTo>
                        <a:lnTo>
                          <a:pt x="595" y="463"/>
                        </a:lnTo>
                        <a:lnTo>
                          <a:pt x="614" y="463"/>
                        </a:lnTo>
                        <a:lnTo>
                          <a:pt x="635" y="463"/>
                        </a:lnTo>
                        <a:lnTo>
                          <a:pt x="654" y="461"/>
                        </a:lnTo>
                        <a:lnTo>
                          <a:pt x="675" y="459"/>
                        </a:lnTo>
                        <a:lnTo>
                          <a:pt x="694" y="458"/>
                        </a:lnTo>
                        <a:lnTo>
                          <a:pt x="715" y="456"/>
                        </a:lnTo>
                        <a:lnTo>
                          <a:pt x="734" y="452"/>
                        </a:lnTo>
                        <a:lnTo>
                          <a:pt x="753" y="450"/>
                        </a:lnTo>
                        <a:lnTo>
                          <a:pt x="772" y="448"/>
                        </a:lnTo>
                        <a:lnTo>
                          <a:pt x="791" y="444"/>
                        </a:lnTo>
                        <a:lnTo>
                          <a:pt x="808" y="442"/>
                        </a:lnTo>
                        <a:lnTo>
                          <a:pt x="827" y="439"/>
                        </a:lnTo>
                        <a:lnTo>
                          <a:pt x="844" y="435"/>
                        </a:lnTo>
                        <a:lnTo>
                          <a:pt x="863" y="433"/>
                        </a:lnTo>
                        <a:lnTo>
                          <a:pt x="880" y="429"/>
                        </a:lnTo>
                        <a:lnTo>
                          <a:pt x="897" y="425"/>
                        </a:lnTo>
                        <a:lnTo>
                          <a:pt x="914" y="423"/>
                        </a:lnTo>
                        <a:lnTo>
                          <a:pt x="931" y="420"/>
                        </a:lnTo>
                        <a:lnTo>
                          <a:pt x="947" y="414"/>
                        </a:lnTo>
                        <a:lnTo>
                          <a:pt x="964" y="410"/>
                        </a:lnTo>
                        <a:lnTo>
                          <a:pt x="979" y="406"/>
                        </a:lnTo>
                        <a:lnTo>
                          <a:pt x="994" y="402"/>
                        </a:lnTo>
                        <a:lnTo>
                          <a:pt x="1007" y="397"/>
                        </a:lnTo>
                        <a:lnTo>
                          <a:pt x="1023" y="391"/>
                        </a:lnTo>
                        <a:lnTo>
                          <a:pt x="1034" y="387"/>
                        </a:lnTo>
                        <a:lnTo>
                          <a:pt x="1049" y="383"/>
                        </a:lnTo>
                        <a:lnTo>
                          <a:pt x="1061" y="380"/>
                        </a:lnTo>
                        <a:lnTo>
                          <a:pt x="1074" y="374"/>
                        </a:lnTo>
                        <a:lnTo>
                          <a:pt x="1087" y="370"/>
                        </a:lnTo>
                        <a:lnTo>
                          <a:pt x="1101" y="366"/>
                        </a:lnTo>
                        <a:lnTo>
                          <a:pt x="1110" y="363"/>
                        </a:lnTo>
                        <a:lnTo>
                          <a:pt x="1123" y="359"/>
                        </a:lnTo>
                        <a:lnTo>
                          <a:pt x="1133" y="353"/>
                        </a:lnTo>
                        <a:lnTo>
                          <a:pt x="1144" y="351"/>
                        </a:lnTo>
                        <a:lnTo>
                          <a:pt x="1156" y="347"/>
                        </a:lnTo>
                        <a:lnTo>
                          <a:pt x="1167" y="344"/>
                        </a:lnTo>
                        <a:lnTo>
                          <a:pt x="1177" y="340"/>
                        </a:lnTo>
                        <a:lnTo>
                          <a:pt x="1188" y="336"/>
                        </a:lnTo>
                        <a:lnTo>
                          <a:pt x="1196" y="332"/>
                        </a:lnTo>
                        <a:lnTo>
                          <a:pt x="1205" y="328"/>
                        </a:lnTo>
                        <a:lnTo>
                          <a:pt x="1215" y="325"/>
                        </a:lnTo>
                        <a:lnTo>
                          <a:pt x="1224" y="321"/>
                        </a:lnTo>
                        <a:lnTo>
                          <a:pt x="1232" y="317"/>
                        </a:lnTo>
                        <a:lnTo>
                          <a:pt x="1241" y="313"/>
                        </a:lnTo>
                        <a:lnTo>
                          <a:pt x="1249" y="309"/>
                        </a:lnTo>
                        <a:lnTo>
                          <a:pt x="1258" y="307"/>
                        </a:lnTo>
                        <a:lnTo>
                          <a:pt x="1264" y="304"/>
                        </a:lnTo>
                        <a:lnTo>
                          <a:pt x="1272" y="300"/>
                        </a:lnTo>
                        <a:lnTo>
                          <a:pt x="1279" y="298"/>
                        </a:lnTo>
                        <a:lnTo>
                          <a:pt x="1287" y="294"/>
                        </a:lnTo>
                        <a:lnTo>
                          <a:pt x="1293" y="290"/>
                        </a:lnTo>
                        <a:lnTo>
                          <a:pt x="1298" y="288"/>
                        </a:lnTo>
                        <a:lnTo>
                          <a:pt x="1304" y="285"/>
                        </a:lnTo>
                        <a:lnTo>
                          <a:pt x="1312" y="283"/>
                        </a:lnTo>
                        <a:lnTo>
                          <a:pt x="1321" y="275"/>
                        </a:lnTo>
                        <a:lnTo>
                          <a:pt x="1333" y="271"/>
                        </a:lnTo>
                        <a:lnTo>
                          <a:pt x="1340" y="266"/>
                        </a:lnTo>
                        <a:lnTo>
                          <a:pt x="1350" y="260"/>
                        </a:lnTo>
                        <a:lnTo>
                          <a:pt x="1357" y="254"/>
                        </a:lnTo>
                        <a:lnTo>
                          <a:pt x="1365" y="250"/>
                        </a:lnTo>
                        <a:lnTo>
                          <a:pt x="1371" y="243"/>
                        </a:lnTo>
                        <a:lnTo>
                          <a:pt x="1376" y="241"/>
                        </a:lnTo>
                        <a:lnTo>
                          <a:pt x="1384" y="231"/>
                        </a:lnTo>
                        <a:lnTo>
                          <a:pt x="1390" y="222"/>
                        </a:lnTo>
                        <a:lnTo>
                          <a:pt x="1393" y="214"/>
                        </a:lnTo>
                        <a:lnTo>
                          <a:pt x="1393" y="207"/>
                        </a:lnTo>
                        <a:lnTo>
                          <a:pt x="1390" y="203"/>
                        </a:lnTo>
                        <a:lnTo>
                          <a:pt x="1386" y="201"/>
                        </a:lnTo>
                        <a:lnTo>
                          <a:pt x="1380" y="201"/>
                        </a:lnTo>
                        <a:lnTo>
                          <a:pt x="1373" y="203"/>
                        </a:lnTo>
                        <a:lnTo>
                          <a:pt x="1361" y="207"/>
                        </a:lnTo>
                        <a:lnTo>
                          <a:pt x="1350" y="209"/>
                        </a:lnTo>
                        <a:lnTo>
                          <a:pt x="1342" y="212"/>
                        </a:lnTo>
                        <a:lnTo>
                          <a:pt x="1336" y="216"/>
                        </a:lnTo>
                        <a:lnTo>
                          <a:pt x="1327" y="218"/>
                        </a:lnTo>
                        <a:lnTo>
                          <a:pt x="1321" y="222"/>
                        </a:lnTo>
                        <a:lnTo>
                          <a:pt x="1312" y="226"/>
                        </a:lnTo>
                        <a:lnTo>
                          <a:pt x="1302" y="228"/>
                        </a:lnTo>
                        <a:lnTo>
                          <a:pt x="1293" y="231"/>
                        </a:lnTo>
                        <a:lnTo>
                          <a:pt x="1283" y="237"/>
                        </a:lnTo>
                        <a:lnTo>
                          <a:pt x="1272" y="241"/>
                        </a:lnTo>
                        <a:lnTo>
                          <a:pt x="1260" y="245"/>
                        </a:lnTo>
                        <a:lnTo>
                          <a:pt x="1249" y="250"/>
                        </a:lnTo>
                        <a:lnTo>
                          <a:pt x="1239" y="256"/>
                        </a:lnTo>
                        <a:lnTo>
                          <a:pt x="1226" y="260"/>
                        </a:lnTo>
                        <a:lnTo>
                          <a:pt x="1213" y="266"/>
                        </a:lnTo>
                        <a:lnTo>
                          <a:pt x="1201" y="269"/>
                        </a:lnTo>
                        <a:lnTo>
                          <a:pt x="1188" y="275"/>
                        </a:lnTo>
                        <a:lnTo>
                          <a:pt x="1177" y="281"/>
                        </a:lnTo>
                        <a:lnTo>
                          <a:pt x="1163" y="288"/>
                        </a:lnTo>
                        <a:lnTo>
                          <a:pt x="1148" y="292"/>
                        </a:lnTo>
                        <a:lnTo>
                          <a:pt x="1135" y="300"/>
                        </a:lnTo>
                        <a:lnTo>
                          <a:pt x="1120" y="304"/>
                        </a:lnTo>
                        <a:lnTo>
                          <a:pt x="1106" y="309"/>
                        </a:lnTo>
                        <a:lnTo>
                          <a:pt x="1091" y="315"/>
                        </a:lnTo>
                        <a:lnTo>
                          <a:pt x="1076" y="321"/>
                        </a:lnTo>
                        <a:lnTo>
                          <a:pt x="1059" y="325"/>
                        </a:lnTo>
                        <a:lnTo>
                          <a:pt x="1044" y="332"/>
                        </a:lnTo>
                        <a:lnTo>
                          <a:pt x="1028" y="338"/>
                        </a:lnTo>
                        <a:lnTo>
                          <a:pt x="1013" y="344"/>
                        </a:lnTo>
                        <a:lnTo>
                          <a:pt x="994" y="347"/>
                        </a:lnTo>
                        <a:lnTo>
                          <a:pt x="979" y="353"/>
                        </a:lnTo>
                        <a:lnTo>
                          <a:pt x="962" y="357"/>
                        </a:lnTo>
                        <a:lnTo>
                          <a:pt x="945" y="363"/>
                        </a:lnTo>
                        <a:lnTo>
                          <a:pt x="928" y="368"/>
                        </a:lnTo>
                        <a:lnTo>
                          <a:pt x="910" y="374"/>
                        </a:lnTo>
                        <a:lnTo>
                          <a:pt x="893" y="380"/>
                        </a:lnTo>
                        <a:lnTo>
                          <a:pt x="876" y="385"/>
                        </a:lnTo>
                        <a:lnTo>
                          <a:pt x="857" y="387"/>
                        </a:lnTo>
                        <a:lnTo>
                          <a:pt x="840" y="393"/>
                        </a:lnTo>
                        <a:lnTo>
                          <a:pt x="821" y="397"/>
                        </a:lnTo>
                        <a:lnTo>
                          <a:pt x="802" y="401"/>
                        </a:lnTo>
                        <a:lnTo>
                          <a:pt x="783" y="404"/>
                        </a:lnTo>
                        <a:lnTo>
                          <a:pt x="766" y="408"/>
                        </a:lnTo>
                        <a:lnTo>
                          <a:pt x="747" y="412"/>
                        </a:lnTo>
                        <a:lnTo>
                          <a:pt x="730" y="416"/>
                        </a:lnTo>
                        <a:lnTo>
                          <a:pt x="711" y="418"/>
                        </a:lnTo>
                        <a:lnTo>
                          <a:pt x="692" y="420"/>
                        </a:lnTo>
                        <a:lnTo>
                          <a:pt x="673" y="423"/>
                        </a:lnTo>
                        <a:lnTo>
                          <a:pt x="656" y="425"/>
                        </a:lnTo>
                        <a:lnTo>
                          <a:pt x="637" y="425"/>
                        </a:lnTo>
                        <a:lnTo>
                          <a:pt x="618" y="427"/>
                        </a:lnTo>
                        <a:lnTo>
                          <a:pt x="599" y="429"/>
                        </a:lnTo>
                        <a:lnTo>
                          <a:pt x="580" y="431"/>
                        </a:lnTo>
                        <a:lnTo>
                          <a:pt x="561" y="429"/>
                        </a:lnTo>
                        <a:lnTo>
                          <a:pt x="543" y="429"/>
                        </a:lnTo>
                        <a:lnTo>
                          <a:pt x="524" y="429"/>
                        </a:lnTo>
                        <a:lnTo>
                          <a:pt x="509" y="429"/>
                        </a:lnTo>
                        <a:lnTo>
                          <a:pt x="494" y="425"/>
                        </a:lnTo>
                        <a:lnTo>
                          <a:pt x="479" y="425"/>
                        </a:lnTo>
                        <a:lnTo>
                          <a:pt x="466" y="423"/>
                        </a:lnTo>
                        <a:lnTo>
                          <a:pt x="454" y="421"/>
                        </a:lnTo>
                        <a:lnTo>
                          <a:pt x="439" y="418"/>
                        </a:lnTo>
                        <a:lnTo>
                          <a:pt x="429" y="416"/>
                        </a:lnTo>
                        <a:lnTo>
                          <a:pt x="416" y="412"/>
                        </a:lnTo>
                        <a:lnTo>
                          <a:pt x="407" y="410"/>
                        </a:lnTo>
                        <a:lnTo>
                          <a:pt x="397" y="404"/>
                        </a:lnTo>
                        <a:lnTo>
                          <a:pt x="389" y="401"/>
                        </a:lnTo>
                        <a:lnTo>
                          <a:pt x="382" y="399"/>
                        </a:lnTo>
                        <a:lnTo>
                          <a:pt x="374" y="395"/>
                        </a:lnTo>
                        <a:lnTo>
                          <a:pt x="367" y="387"/>
                        </a:lnTo>
                        <a:lnTo>
                          <a:pt x="359" y="383"/>
                        </a:lnTo>
                        <a:lnTo>
                          <a:pt x="353" y="380"/>
                        </a:lnTo>
                        <a:lnTo>
                          <a:pt x="348" y="374"/>
                        </a:lnTo>
                        <a:lnTo>
                          <a:pt x="340" y="363"/>
                        </a:lnTo>
                        <a:lnTo>
                          <a:pt x="334" y="351"/>
                        </a:lnTo>
                        <a:lnTo>
                          <a:pt x="329" y="338"/>
                        </a:lnTo>
                        <a:lnTo>
                          <a:pt x="325" y="326"/>
                        </a:lnTo>
                        <a:lnTo>
                          <a:pt x="325" y="313"/>
                        </a:lnTo>
                        <a:lnTo>
                          <a:pt x="325" y="302"/>
                        </a:lnTo>
                        <a:lnTo>
                          <a:pt x="325" y="294"/>
                        </a:lnTo>
                        <a:lnTo>
                          <a:pt x="327" y="288"/>
                        </a:lnTo>
                        <a:lnTo>
                          <a:pt x="329" y="281"/>
                        </a:lnTo>
                        <a:lnTo>
                          <a:pt x="331" y="273"/>
                        </a:lnTo>
                        <a:lnTo>
                          <a:pt x="332" y="266"/>
                        </a:lnTo>
                        <a:lnTo>
                          <a:pt x="334" y="260"/>
                        </a:lnTo>
                        <a:lnTo>
                          <a:pt x="338" y="252"/>
                        </a:lnTo>
                        <a:lnTo>
                          <a:pt x="342" y="247"/>
                        </a:lnTo>
                        <a:lnTo>
                          <a:pt x="344" y="239"/>
                        </a:lnTo>
                        <a:lnTo>
                          <a:pt x="348" y="231"/>
                        </a:lnTo>
                        <a:lnTo>
                          <a:pt x="351" y="226"/>
                        </a:lnTo>
                        <a:lnTo>
                          <a:pt x="357" y="218"/>
                        </a:lnTo>
                        <a:lnTo>
                          <a:pt x="367" y="207"/>
                        </a:lnTo>
                        <a:lnTo>
                          <a:pt x="376" y="193"/>
                        </a:lnTo>
                        <a:lnTo>
                          <a:pt x="386" y="180"/>
                        </a:lnTo>
                        <a:lnTo>
                          <a:pt x="397" y="171"/>
                        </a:lnTo>
                        <a:lnTo>
                          <a:pt x="408" y="159"/>
                        </a:lnTo>
                        <a:lnTo>
                          <a:pt x="422" y="150"/>
                        </a:lnTo>
                        <a:lnTo>
                          <a:pt x="433" y="140"/>
                        </a:lnTo>
                        <a:lnTo>
                          <a:pt x="445" y="133"/>
                        </a:lnTo>
                        <a:lnTo>
                          <a:pt x="458" y="123"/>
                        </a:lnTo>
                        <a:lnTo>
                          <a:pt x="471" y="119"/>
                        </a:lnTo>
                        <a:lnTo>
                          <a:pt x="481" y="112"/>
                        </a:lnTo>
                        <a:lnTo>
                          <a:pt x="492" y="106"/>
                        </a:lnTo>
                        <a:lnTo>
                          <a:pt x="502" y="100"/>
                        </a:lnTo>
                        <a:lnTo>
                          <a:pt x="513" y="95"/>
                        </a:lnTo>
                        <a:lnTo>
                          <a:pt x="523" y="87"/>
                        </a:lnTo>
                        <a:lnTo>
                          <a:pt x="532" y="81"/>
                        </a:lnTo>
                        <a:lnTo>
                          <a:pt x="540" y="76"/>
                        </a:lnTo>
                        <a:lnTo>
                          <a:pt x="549" y="70"/>
                        </a:lnTo>
                        <a:lnTo>
                          <a:pt x="557" y="64"/>
                        </a:lnTo>
                        <a:lnTo>
                          <a:pt x="564" y="59"/>
                        </a:lnTo>
                        <a:lnTo>
                          <a:pt x="570" y="51"/>
                        </a:lnTo>
                        <a:lnTo>
                          <a:pt x="578" y="47"/>
                        </a:lnTo>
                        <a:lnTo>
                          <a:pt x="587" y="36"/>
                        </a:lnTo>
                        <a:lnTo>
                          <a:pt x="595" y="26"/>
                        </a:lnTo>
                        <a:lnTo>
                          <a:pt x="599" y="17"/>
                        </a:lnTo>
                        <a:lnTo>
                          <a:pt x="602" y="11"/>
                        </a:lnTo>
                        <a:lnTo>
                          <a:pt x="601" y="5"/>
                        </a:lnTo>
                        <a:lnTo>
                          <a:pt x="595" y="2"/>
                        </a:lnTo>
                        <a:lnTo>
                          <a:pt x="591" y="0"/>
                        </a:lnTo>
                        <a:lnTo>
                          <a:pt x="587" y="0"/>
                        </a:lnTo>
                        <a:lnTo>
                          <a:pt x="582" y="0"/>
                        </a:lnTo>
                        <a:lnTo>
                          <a:pt x="576" y="2"/>
                        </a:lnTo>
                        <a:lnTo>
                          <a:pt x="568" y="2"/>
                        </a:lnTo>
                        <a:lnTo>
                          <a:pt x="559" y="5"/>
                        </a:lnTo>
                        <a:lnTo>
                          <a:pt x="549" y="7"/>
                        </a:lnTo>
                        <a:lnTo>
                          <a:pt x="540" y="11"/>
                        </a:lnTo>
                        <a:lnTo>
                          <a:pt x="540" y="11"/>
                        </a:lnTo>
                        <a:close/>
                      </a:path>
                    </a:pathLst>
                  </a:custGeom>
                  <a:solidFill>
                    <a:srgbClr val="FAB55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1" name="Freeform 76"/>
                  <p:cNvSpPr>
                    <a:spLocks/>
                  </p:cNvSpPr>
                  <p:nvPr/>
                </p:nvSpPr>
                <p:spPr bwMode="auto">
                  <a:xfrm>
                    <a:off x="3014083" y="2537204"/>
                    <a:ext cx="858194" cy="289534"/>
                  </a:xfrm>
                  <a:custGeom>
                    <a:avLst/>
                    <a:gdLst/>
                    <a:ahLst/>
                    <a:cxnLst>
                      <a:cxn ang="0">
                        <a:pos x="1768" y="74"/>
                      </a:cxn>
                      <a:cxn ang="0">
                        <a:pos x="1732" y="112"/>
                      </a:cxn>
                      <a:cxn ang="0">
                        <a:pos x="1694" y="150"/>
                      </a:cxn>
                      <a:cxn ang="0">
                        <a:pos x="1644" y="192"/>
                      </a:cxn>
                      <a:cxn ang="0">
                        <a:pos x="1584" y="242"/>
                      </a:cxn>
                      <a:cxn ang="0">
                        <a:pos x="1513" y="293"/>
                      </a:cxn>
                      <a:cxn ang="0">
                        <a:pos x="1433" y="344"/>
                      </a:cxn>
                      <a:cxn ang="0">
                        <a:pos x="1342" y="394"/>
                      </a:cxn>
                      <a:cxn ang="0">
                        <a:pos x="1241" y="443"/>
                      </a:cxn>
                      <a:cxn ang="0">
                        <a:pos x="1129" y="485"/>
                      </a:cxn>
                      <a:cxn ang="0">
                        <a:pos x="1009" y="521"/>
                      </a:cxn>
                      <a:cxn ang="0">
                        <a:pos x="878" y="548"/>
                      </a:cxn>
                      <a:cxn ang="0">
                        <a:pos x="751" y="569"/>
                      </a:cxn>
                      <a:cxn ang="0">
                        <a:pos x="633" y="582"/>
                      </a:cxn>
                      <a:cxn ang="0">
                        <a:pos x="526" y="597"/>
                      </a:cxn>
                      <a:cxn ang="0">
                        <a:pos x="429" y="603"/>
                      </a:cxn>
                      <a:cxn ang="0">
                        <a:pos x="342" y="608"/>
                      </a:cxn>
                      <a:cxn ang="0">
                        <a:pos x="264" y="610"/>
                      </a:cxn>
                      <a:cxn ang="0">
                        <a:pos x="197" y="610"/>
                      </a:cxn>
                      <a:cxn ang="0">
                        <a:pos x="138" y="607"/>
                      </a:cxn>
                      <a:cxn ang="0">
                        <a:pos x="91" y="603"/>
                      </a:cxn>
                      <a:cxn ang="0">
                        <a:pos x="53" y="595"/>
                      </a:cxn>
                      <a:cxn ang="0">
                        <a:pos x="11" y="582"/>
                      </a:cxn>
                      <a:cxn ang="0">
                        <a:pos x="9" y="565"/>
                      </a:cxn>
                      <a:cxn ang="0">
                        <a:pos x="53" y="565"/>
                      </a:cxn>
                      <a:cxn ang="0">
                        <a:pos x="87" y="567"/>
                      </a:cxn>
                      <a:cxn ang="0">
                        <a:pos x="135" y="570"/>
                      </a:cxn>
                      <a:cxn ang="0">
                        <a:pos x="188" y="572"/>
                      </a:cxn>
                      <a:cxn ang="0">
                        <a:pos x="251" y="576"/>
                      </a:cxn>
                      <a:cxn ang="0">
                        <a:pos x="323" y="574"/>
                      </a:cxn>
                      <a:cxn ang="0">
                        <a:pos x="405" y="572"/>
                      </a:cxn>
                      <a:cxn ang="0">
                        <a:pos x="496" y="567"/>
                      </a:cxn>
                      <a:cxn ang="0">
                        <a:pos x="595" y="555"/>
                      </a:cxn>
                      <a:cxn ang="0">
                        <a:pos x="703" y="540"/>
                      </a:cxn>
                      <a:cxn ang="0">
                        <a:pos x="812" y="517"/>
                      </a:cxn>
                      <a:cxn ang="0">
                        <a:pos x="918" y="491"/>
                      </a:cxn>
                      <a:cxn ang="0">
                        <a:pos x="1025" y="460"/>
                      </a:cxn>
                      <a:cxn ang="0">
                        <a:pos x="1123" y="424"/>
                      </a:cxn>
                      <a:cxn ang="0">
                        <a:pos x="1217" y="386"/>
                      </a:cxn>
                      <a:cxn ang="0">
                        <a:pos x="1306" y="348"/>
                      </a:cxn>
                      <a:cxn ang="0">
                        <a:pos x="1388" y="308"/>
                      </a:cxn>
                      <a:cxn ang="0">
                        <a:pos x="1462" y="266"/>
                      </a:cxn>
                      <a:cxn ang="0">
                        <a:pos x="1528" y="227"/>
                      </a:cxn>
                      <a:cxn ang="0">
                        <a:pos x="1584" y="188"/>
                      </a:cxn>
                      <a:cxn ang="0">
                        <a:pos x="1631" y="154"/>
                      </a:cxn>
                      <a:cxn ang="0">
                        <a:pos x="1675" y="118"/>
                      </a:cxn>
                      <a:cxn ang="0">
                        <a:pos x="1722" y="67"/>
                      </a:cxn>
                      <a:cxn ang="0">
                        <a:pos x="1760" y="31"/>
                      </a:cxn>
                      <a:cxn ang="0">
                        <a:pos x="1802" y="4"/>
                      </a:cxn>
                      <a:cxn ang="0">
                        <a:pos x="1810" y="17"/>
                      </a:cxn>
                      <a:cxn ang="0">
                        <a:pos x="1783" y="59"/>
                      </a:cxn>
                    </a:cxnLst>
                    <a:rect l="0" t="0" r="r" b="b"/>
                    <a:pathLst>
                      <a:path w="1814" h="612">
                        <a:moveTo>
                          <a:pt x="1783" y="59"/>
                        </a:moveTo>
                        <a:lnTo>
                          <a:pt x="1781" y="59"/>
                        </a:lnTo>
                        <a:lnTo>
                          <a:pt x="1779" y="63"/>
                        </a:lnTo>
                        <a:lnTo>
                          <a:pt x="1774" y="69"/>
                        </a:lnTo>
                        <a:lnTo>
                          <a:pt x="1768" y="74"/>
                        </a:lnTo>
                        <a:lnTo>
                          <a:pt x="1760" y="84"/>
                        </a:lnTo>
                        <a:lnTo>
                          <a:pt x="1751" y="93"/>
                        </a:lnTo>
                        <a:lnTo>
                          <a:pt x="1743" y="99"/>
                        </a:lnTo>
                        <a:lnTo>
                          <a:pt x="1738" y="107"/>
                        </a:lnTo>
                        <a:lnTo>
                          <a:pt x="1732" y="112"/>
                        </a:lnTo>
                        <a:lnTo>
                          <a:pt x="1726" y="120"/>
                        </a:lnTo>
                        <a:lnTo>
                          <a:pt x="1717" y="126"/>
                        </a:lnTo>
                        <a:lnTo>
                          <a:pt x="1709" y="133"/>
                        </a:lnTo>
                        <a:lnTo>
                          <a:pt x="1702" y="141"/>
                        </a:lnTo>
                        <a:lnTo>
                          <a:pt x="1694" y="150"/>
                        </a:lnTo>
                        <a:lnTo>
                          <a:pt x="1684" y="158"/>
                        </a:lnTo>
                        <a:lnTo>
                          <a:pt x="1675" y="166"/>
                        </a:lnTo>
                        <a:lnTo>
                          <a:pt x="1665" y="175"/>
                        </a:lnTo>
                        <a:lnTo>
                          <a:pt x="1656" y="185"/>
                        </a:lnTo>
                        <a:lnTo>
                          <a:pt x="1644" y="192"/>
                        </a:lnTo>
                        <a:lnTo>
                          <a:pt x="1633" y="202"/>
                        </a:lnTo>
                        <a:lnTo>
                          <a:pt x="1622" y="211"/>
                        </a:lnTo>
                        <a:lnTo>
                          <a:pt x="1608" y="221"/>
                        </a:lnTo>
                        <a:lnTo>
                          <a:pt x="1597" y="230"/>
                        </a:lnTo>
                        <a:lnTo>
                          <a:pt x="1584" y="242"/>
                        </a:lnTo>
                        <a:lnTo>
                          <a:pt x="1572" y="251"/>
                        </a:lnTo>
                        <a:lnTo>
                          <a:pt x="1559" y="263"/>
                        </a:lnTo>
                        <a:lnTo>
                          <a:pt x="1544" y="272"/>
                        </a:lnTo>
                        <a:lnTo>
                          <a:pt x="1528" y="284"/>
                        </a:lnTo>
                        <a:lnTo>
                          <a:pt x="1513" y="293"/>
                        </a:lnTo>
                        <a:lnTo>
                          <a:pt x="1498" y="303"/>
                        </a:lnTo>
                        <a:lnTo>
                          <a:pt x="1481" y="312"/>
                        </a:lnTo>
                        <a:lnTo>
                          <a:pt x="1466" y="323"/>
                        </a:lnTo>
                        <a:lnTo>
                          <a:pt x="1449" y="333"/>
                        </a:lnTo>
                        <a:lnTo>
                          <a:pt x="1433" y="344"/>
                        </a:lnTo>
                        <a:lnTo>
                          <a:pt x="1414" y="354"/>
                        </a:lnTo>
                        <a:lnTo>
                          <a:pt x="1397" y="365"/>
                        </a:lnTo>
                        <a:lnTo>
                          <a:pt x="1380" y="375"/>
                        </a:lnTo>
                        <a:lnTo>
                          <a:pt x="1361" y="384"/>
                        </a:lnTo>
                        <a:lnTo>
                          <a:pt x="1342" y="394"/>
                        </a:lnTo>
                        <a:lnTo>
                          <a:pt x="1323" y="405"/>
                        </a:lnTo>
                        <a:lnTo>
                          <a:pt x="1302" y="415"/>
                        </a:lnTo>
                        <a:lnTo>
                          <a:pt x="1283" y="424"/>
                        </a:lnTo>
                        <a:lnTo>
                          <a:pt x="1262" y="434"/>
                        </a:lnTo>
                        <a:lnTo>
                          <a:pt x="1241" y="443"/>
                        </a:lnTo>
                        <a:lnTo>
                          <a:pt x="1220" y="451"/>
                        </a:lnTo>
                        <a:lnTo>
                          <a:pt x="1198" y="460"/>
                        </a:lnTo>
                        <a:lnTo>
                          <a:pt x="1175" y="468"/>
                        </a:lnTo>
                        <a:lnTo>
                          <a:pt x="1152" y="477"/>
                        </a:lnTo>
                        <a:lnTo>
                          <a:pt x="1129" y="485"/>
                        </a:lnTo>
                        <a:lnTo>
                          <a:pt x="1108" y="494"/>
                        </a:lnTo>
                        <a:lnTo>
                          <a:pt x="1082" y="500"/>
                        </a:lnTo>
                        <a:lnTo>
                          <a:pt x="1057" y="506"/>
                        </a:lnTo>
                        <a:lnTo>
                          <a:pt x="1032" y="513"/>
                        </a:lnTo>
                        <a:lnTo>
                          <a:pt x="1009" y="521"/>
                        </a:lnTo>
                        <a:lnTo>
                          <a:pt x="983" y="527"/>
                        </a:lnTo>
                        <a:lnTo>
                          <a:pt x="958" y="532"/>
                        </a:lnTo>
                        <a:lnTo>
                          <a:pt x="931" y="538"/>
                        </a:lnTo>
                        <a:lnTo>
                          <a:pt x="907" y="544"/>
                        </a:lnTo>
                        <a:lnTo>
                          <a:pt x="878" y="548"/>
                        </a:lnTo>
                        <a:lnTo>
                          <a:pt x="852" y="553"/>
                        </a:lnTo>
                        <a:lnTo>
                          <a:pt x="825" y="557"/>
                        </a:lnTo>
                        <a:lnTo>
                          <a:pt x="800" y="561"/>
                        </a:lnTo>
                        <a:lnTo>
                          <a:pt x="775" y="565"/>
                        </a:lnTo>
                        <a:lnTo>
                          <a:pt x="751" y="569"/>
                        </a:lnTo>
                        <a:lnTo>
                          <a:pt x="726" y="572"/>
                        </a:lnTo>
                        <a:lnTo>
                          <a:pt x="703" y="576"/>
                        </a:lnTo>
                        <a:lnTo>
                          <a:pt x="678" y="578"/>
                        </a:lnTo>
                        <a:lnTo>
                          <a:pt x="656" y="580"/>
                        </a:lnTo>
                        <a:lnTo>
                          <a:pt x="633" y="582"/>
                        </a:lnTo>
                        <a:lnTo>
                          <a:pt x="612" y="586"/>
                        </a:lnTo>
                        <a:lnTo>
                          <a:pt x="589" y="588"/>
                        </a:lnTo>
                        <a:lnTo>
                          <a:pt x="568" y="591"/>
                        </a:lnTo>
                        <a:lnTo>
                          <a:pt x="547" y="593"/>
                        </a:lnTo>
                        <a:lnTo>
                          <a:pt x="526" y="597"/>
                        </a:lnTo>
                        <a:lnTo>
                          <a:pt x="505" y="597"/>
                        </a:lnTo>
                        <a:lnTo>
                          <a:pt x="486" y="599"/>
                        </a:lnTo>
                        <a:lnTo>
                          <a:pt x="466" y="601"/>
                        </a:lnTo>
                        <a:lnTo>
                          <a:pt x="448" y="603"/>
                        </a:lnTo>
                        <a:lnTo>
                          <a:pt x="429" y="603"/>
                        </a:lnTo>
                        <a:lnTo>
                          <a:pt x="410" y="605"/>
                        </a:lnTo>
                        <a:lnTo>
                          <a:pt x="391" y="605"/>
                        </a:lnTo>
                        <a:lnTo>
                          <a:pt x="376" y="607"/>
                        </a:lnTo>
                        <a:lnTo>
                          <a:pt x="357" y="607"/>
                        </a:lnTo>
                        <a:lnTo>
                          <a:pt x="342" y="608"/>
                        </a:lnTo>
                        <a:lnTo>
                          <a:pt x="325" y="610"/>
                        </a:lnTo>
                        <a:lnTo>
                          <a:pt x="310" y="610"/>
                        </a:lnTo>
                        <a:lnTo>
                          <a:pt x="294" y="610"/>
                        </a:lnTo>
                        <a:lnTo>
                          <a:pt x="279" y="610"/>
                        </a:lnTo>
                        <a:lnTo>
                          <a:pt x="264" y="610"/>
                        </a:lnTo>
                        <a:lnTo>
                          <a:pt x="251" y="612"/>
                        </a:lnTo>
                        <a:lnTo>
                          <a:pt x="237" y="610"/>
                        </a:lnTo>
                        <a:lnTo>
                          <a:pt x="222" y="610"/>
                        </a:lnTo>
                        <a:lnTo>
                          <a:pt x="209" y="610"/>
                        </a:lnTo>
                        <a:lnTo>
                          <a:pt x="197" y="610"/>
                        </a:lnTo>
                        <a:lnTo>
                          <a:pt x="184" y="610"/>
                        </a:lnTo>
                        <a:lnTo>
                          <a:pt x="173" y="610"/>
                        </a:lnTo>
                        <a:lnTo>
                          <a:pt x="161" y="608"/>
                        </a:lnTo>
                        <a:lnTo>
                          <a:pt x="150" y="608"/>
                        </a:lnTo>
                        <a:lnTo>
                          <a:pt x="138" y="607"/>
                        </a:lnTo>
                        <a:lnTo>
                          <a:pt x="129" y="607"/>
                        </a:lnTo>
                        <a:lnTo>
                          <a:pt x="119" y="605"/>
                        </a:lnTo>
                        <a:lnTo>
                          <a:pt x="110" y="605"/>
                        </a:lnTo>
                        <a:lnTo>
                          <a:pt x="100" y="605"/>
                        </a:lnTo>
                        <a:lnTo>
                          <a:pt x="91" y="603"/>
                        </a:lnTo>
                        <a:lnTo>
                          <a:pt x="83" y="601"/>
                        </a:lnTo>
                        <a:lnTo>
                          <a:pt x="76" y="601"/>
                        </a:lnTo>
                        <a:lnTo>
                          <a:pt x="68" y="599"/>
                        </a:lnTo>
                        <a:lnTo>
                          <a:pt x="60" y="597"/>
                        </a:lnTo>
                        <a:lnTo>
                          <a:pt x="53" y="595"/>
                        </a:lnTo>
                        <a:lnTo>
                          <a:pt x="47" y="595"/>
                        </a:lnTo>
                        <a:lnTo>
                          <a:pt x="36" y="591"/>
                        </a:lnTo>
                        <a:lnTo>
                          <a:pt x="26" y="589"/>
                        </a:lnTo>
                        <a:lnTo>
                          <a:pt x="19" y="586"/>
                        </a:lnTo>
                        <a:lnTo>
                          <a:pt x="11" y="582"/>
                        </a:lnTo>
                        <a:lnTo>
                          <a:pt x="5" y="578"/>
                        </a:lnTo>
                        <a:lnTo>
                          <a:pt x="3" y="576"/>
                        </a:lnTo>
                        <a:lnTo>
                          <a:pt x="0" y="569"/>
                        </a:lnTo>
                        <a:lnTo>
                          <a:pt x="5" y="567"/>
                        </a:lnTo>
                        <a:lnTo>
                          <a:pt x="9" y="565"/>
                        </a:lnTo>
                        <a:lnTo>
                          <a:pt x="15" y="565"/>
                        </a:lnTo>
                        <a:lnTo>
                          <a:pt x="21" y="565"/>
                        </a:lnTo>
                        <a:lnTo>
                          <a:pt x="30" y="565"/>
                        </a:lnTo>
                        <a:lnTo>
                          <a:pt x="40" y="565"/>
                        </a:lnTo>
                        <a:lnTo>
                          <a:pt x="53" y="565"/>
                        </a:lnTo>
                        <a:lnTo>
                          <a:pt x="59" y="565"/>
                        </a:lnTo>
                        <a:lnTo>
                          <a:pt x="66" y="567"/>
                        </a:lnTo>
                        <a:lnTo>
                          <a:pt x="72" y="567"/>
                        </a:lnTo>
                        <a:lnTo>
                          <a:pt x="81" y="567"/>
                        </a:lnTo>
                        <a:lnTo>
                          <a:pt x="87" y="567"/>
                        </a:lnTo>
                        <a:lnTo>
                          <a:pt x="97" y="569"/>
                        </a:lnTo>
                        <a:lnTo>
                          <a:pt x="104" y="569"/>
                        </a:lnTo>
                        <a:lnTo>
                          <a:pt x="116" y="569"/>
                        </a:lnTo>
                        <a:lnTo>
                          <a:pt x="123" y="569"/>
                        </a:lnTo>
                        <a:lnTo>
                          <a:pt x="135" y="570"/>
                        </a:lnTo>
                        <a:lnTo>
                          <a:pt x="144" y="572"/>
                        </a:lnTo>
                        <a:lnTo>
                          <a:pt x="156" y="572"/>
                        </a:lnTo>
                        <a:lnTo>
                          <a:pt x="165" y="572"/>
                        </a:lnTo>
                        <a:lnTo>
                          <a:pt x="176" y="572"/>
                        </a:lnTo>
                        <a:lnTo>
                          <a:pt x="188" y="572"/>
                        </a:lnTo>
                        <a:lnTo>
                          <a:pt x="201" y="574"/>
                        </a:lnTo>
                        <a:lnTo>
                          <a:pt x="211" y="574"/>
                        </a:lnTo>
                        <a:lnTo>
                          <a:pt x="224" y="574"/>
                        </a:lnTo>
                        <a:lnTo>
                          <a:pt x="237" y="574"/>
                        </a:lnTo>
                        <a:lnTo>
                          <a:pt x="251" y="576"/>
                        </a:lnTo>
                        <a:lnTo>
                          <a:pt x="264" y="574"/>
                        </a:lnTo>
                        <a:lnTo>
                          <a:pt x="279" y="574"/>
                        </a:lnTo>
                        <a:lnTo>
                          <a:pt x="292" y="574"/>
                        </a:lnTo>
                        <a:lnTo>
                          <a:pt x="308" y="574"/>
                        </a:lnTo>
                        <a:lnTo>
                          <a:pt x="323" y="574"/>
                        </a:lnTo>
                        <a:lnTo>
                          <a:pt x="338" y="574"/>
                        </a:lnTo>
                        <a:lnTo>
                          <a:pt x="353" y="574"/>
                        </a:lnTo>
                        <a:lnTo>
                          <a:pt x="372" y="574"/>
                        </a:lnTo>
                        <a:lnTo>
                          <a:pt x="388" y="572"/>
                        </a:lnTo>
                        <a:lnTo>
                          <a:pt x="405" y="572"/>
                        </a:lnTo>
                        <a:lnTo>
                          <a:pt x="422" y="570"/>
                        </a:lnTo>
                        <a:lnTo>
                          <a:pt x="439" y="569"/>
                        </a:lnTo>
                        <a:lnTo>
                          <a:pt x="458" y="569"/>
                        </a:lnTo>
                        <a:lnTo>
                          <a:pt x="477" y="567"/>
                        </a:lnTo>
                        <a:lnTo>
                          <a:pt x="496" y="567"/>
                        </a:lnTo>
                        <a:lnTo>
                          <a:pt x="515" y="565"/>
                        </a:lnTo>
                        <a:lnTo>
                          <a:pt x="534" y="563"/>
                        </a:lnTo>
                        <a:lnTo>
                          <a:pt x="555" y="559"/>
                        </a:lnTo>
                        <a:lnTo>
                          <a:pt x="574" y="557"/>
                        </a:lnTo>
                        <a:lnTo>
                          <a:pt x="595" y="555"/>
                        </a:lnTo>
                        <a:lnTo>
                          <a:pt x="616" y="551"/>
                        </a:lnTo>
                        <a:lnTo>
                          <a:pt x="637" y="550"/>
                        </a:lnTo>
                        <a:lnTo>
                          <a:pt x="659" y="548"/>
                        </a:lnTo>
                        <a:lnTo>
                          <a:pt x="682" y="544"/>
                        </a:lnTo>
                        <a:lnTo>
                          <a:pt x="703" y="540"/>
                        </a:lnTo>
                        <a:lnTo>
                          <a:pt x="726" y="536"/>
                        </a:lnTo>
                        <a:lnTo>
                          <a:pt x="747" y="531"/>
                        </a:lnTo>
                        <a:lnTo>
                          <a:pt x="770" y="529"/>
                        </a:lnTo>
                        <a:lnTo>
                          <a:pt x="791" y="521"/>
                        </a:lnTo>
                        <a:lnTo>
                          <a:pt x="812" y="517"/>
                        </a:lnTo>
                        <a:lnTo>
                          <a:pt x="834" y="512"/>
                        </a:lnTo>
                        <a:lnTo>
                          <a:pt x="855" y="508"/>
                        </a:lnTo>
                        <a:lnTo>
                          <a:pt x="876" y="502"/>
                        </a:lnTo>
                        <a:lnTo>
                          <a:pt x="897" y="496"/>
                        </a:lnTo>
                        <a:lnTo>
                          <a:pt x="918" y="491"/>
                        </a:lnTo>
                        <a:lnTo>
                          <a:pt x="941" y="485"/>
                        </a:lnTo>
                        <a:lnTo>
                          <a:pt x="960" y="477"/>
                        </a:lnTo>
                        <a:lnTo>
                          <a:pt x="981" y="472"/>
                        </a:lnTo>
                        <a:lnTo>
                          <a:pt x="1004" y="466"/>
                        </a:lnTo>
                        <a:lnTo>
                          <a:pt x="1025" y="460"/>
                        </a:lnTo>
                        <a:lnTo>
                          <a:pt x="1044" y="453"/>
                        </a:lnTo>
                        <a:lnTo>
                          <a:pt x="1063" y="447"/>
                        </a:lnTo>
                        <a:lnTo>
                          <a:pt x="1084" y="439"/>
                        </a:lnTo>
                        <a:lnTo>
                          <a:pt x="1104" y="432"/>
                        </a:lnTo>
                        <a:lnTo>
                          <a:pt x="1123" y="424"/>
                        </a:lnTo>
                        <a:lnTo>
                          <a:pt x="1142" y="417"/>
                        </a:lnTo>
                        <a:lnTo>
                          <a:pt x="1160" y="409"/>
                        </a:lnTo>
                        <a:lnTo>
                          <a:pt x="1181" y="403"/>
                        </a:lnTo>
                        <a:lnTo>
                          <a:pt x="1198" y="394"/>
                        </a:lnTo>
                        <a:lnTo>
                          <a:pt x="1217" y="386"/>
                        </a:lnTo>
                        <a:lnTo>
                          <a:pt x="1236" y="379"/>
                        </a:lnTo>
                        <a:lnTo>
                          <a:pt x="1255" y="371"/>
                        </a:lnTo>
                        <a:lnTo>
                          <a:pt x="1270" y="363"/>
                        </a:lnTo>
                        <a:lnTo>
                          <a:pt x="1289" y="356"/>
                        </a:lnTo>
                        <a:lnTo>
                          <a:pt x="1306" y="348"/>
                        </a:lnTo>
                        <a:lnTo>
                          <a:pt x="1323" y="341"/>
                        </a:lnTo>
                        <a:lnTo>
                          <a:pt x="1338" y="331"/>
                        </a:lnTo>
                        <a:lnTo>
                          <a:pt x="1355" y="323"/>
                        </a:lnTo>
                        <a:lnTo>
                          <a:pt x="1371" y="314"/>
                        </a:lnTo>
                        <a:lnTo>
                          <a:pt x="1388" y="308"/>
                        </a:lnTo>
                        <a:lnTo>
                          <a:pt x="1403" y="299"/>
                        </a:lnTo>
                        <a:lnTo>
                          <a:pt x="1418" y="291"/>
                        </a:lnTo>
                        <a:lnTo>
                          <a:pt x="1433" y="284"/>
                        </a:lnTo>
                        <a:lnTo>
                          <a:pt x="1449" y="276"/>
                        </a:lnTo>
                        <a:lnTo>
                          <a:pt x="1462" y="266"/>
                        </a:lnTo>
                        <a:lnTo>
                          <a:pt x="1475" y="259"/>
                        </a:lnTo>
                        <a:lnTo>
                          <a:pt x="1489" y="251"/>
                        </a:lnTo>
                        <a:lnTo>
                          <a:pt x="1502" y="244"/>
                        </a:lnTo>
                        <a:lnTo>
                          <a:pt x="1515" y="236"/>
                        </a:lnTo>
                        <a:lnTo>
                          <a:pt x="1528" y="227"/>
                        </a:lnTo>
                        <a:lnTo>
                          <a:pt x="1540" y="221"/>
                        </a:lnTo>
                        <a:lnTo>
                          <a:pt x="1553" y="213"/>
                        </a:lnTo>
                        <a:lnTo>
                          <a:pt x="1563" y="204"/>
                        </a:lnTo>
                        <a:lnTo>
                          <a:pt x="1574" y="198"/>
                        </a:lnTo>
                        <a:lnTo>
                          <a:pt x="1584" y="188"/>
                        </a:lnTo>
                        <a:lnTo>
                          <a:pt x="1595" y="183"/>
                        </a:lnTo>
                        <a:lnTo>
                          <a:pt x="1603" y="175"/>
                        </a:lnTo>
                        <a:lnTo>
                          <a:pt x="1612" y="168"/>
                        </a:lnTo>
                        <a:lnTo>
                          <a:pt x="1622" y="160"/>
                        </a:lnTo>
                        <a:lnTo>
                          <a:pt x="1631" y="154"/>
                        </a:lnTo>
                        <a:lnTo>
                          <a:pt x="1639" y="149"/>
                        </a:lnTo>
                        <a:lnTo>
                          <a:pt x="1646" y="141"/>
                        </a:lnTo>
                        <a:lnTo>
                          <a:pt x="1654" y="135"/>
                        </a:lnTo>
                        <a:lnTo>
                          <a:pt x="1663" y="128"/>
                        </a:lnTo>
                        <a:lnTo>
                          <a:pt x="1675" y="118"/>
                        </a:lnTo>
                        <a:lnTo>
                          <a:pt x="1686" y="107"/>
                        </a:lnTo>
                        <a:lnTo>
                          <a:pt x="1694" y="95"/>
                        </a:lnTo>
                        <a:lnTo>
                          <a:pt x="1703" y="84"/>
                        </a:lnTo>
                        <a:lnTo>
                          <a:pt x="1713" y="74"/>
                        </a:lnTo>
                        <a:lnTo>
                          <a:pt x="1722" y="67"/>
                        </a:lnTo>
                        <a:lnTo>
                          <a:pt x="1730" y="57"/>
                        </a:lnTo>
                        <a:lnTo>
                          <a:pt x="1738" y="50"/>
                        </a:lnTo>
                        <a:lnTo>
                          <a:pt x="1747" y="44"/>
                        </a:lnTo>
                        <a:lnTo>
                          <a:pt x="1755" y="38"/>
                        </a:lnTo>
                        <a:lnTo>
                          <a:pt x="1760" y="31"/>
                        </a:lnTo>
                        <a:lnTo>
                          <a:pt x="1768" y="25"/>
                        </a:lnTo>
                        <a:lnTo>
                          <a:pt x="1776" y="19"/>
                        </a:lnTo>
                        <a:lnTo>
                          <a:pt x="1781" y="16"/>
                        </a:lnTo>
                        <a:lnTo>
                          <a:pt x="1791" y="8"/>
                        </a:lnTo>
                        <a:lnTo>
                          <a:pt x="1802" y="4"/>
                        </a:lnTo>
                        <a:lnTo>
                          <a:pt x="1808" y="0"/>
                        </a:lnTo>
                        <a:lnTo>
                          <a:pt x="1812" y="2"/>
                        </a:lnTo>
                        <a:lnTo>
                          <a:pt x="1814" y="4"/>
                        </a:lnTo>
                        <a:lnTo>
                          <a:pt x="1814" y="10"/>
                        </a:lnTo>
                        <a:lnTo>
                          <a:pt x="1810" y="17"/>
                        </a:lnTo>
                        <a:lnTo>
                          <a:pt x="1804" y="29"/>
                        </a:lnTo>
                        <a:lnTo>
                          <a:pt x="1800" y="35"/>
                        </a:lnTo>
                        <a:lnTo>
                          <a:pt x="1795" y="42"/>
                        </a:lnTo>
                        <a:lnTo>
                          <a:pt x="1789" y="50"/>
                        </a:lnTo>
                        <a:lnTo>
                          <a:pt x="1783" y="59"/>
                        </a:lnTo>
                        <a:lnTo>
                          <a:pt x="1783" y="5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2" name="Freeform 77"/>
                  <p:cNvSpPr>
                    <a:spLocks/>
                  </p:cNvSpPr>
                  <p:nvPr/>
                </p:nvSpPr>
                <p:spPr bwMode="auto">
                  <a:xfrm>
                    <a:off x="2956365" y="2419876"/>
                    <a:ext cx="923482" cy="412539"/>
                  </a:xfrm>
                  <a:custGeom>
                    <a:avLst/>
                    <a:gdLst/>
                    <a:ahLst/>
                    <a:cxnLst>
                      <a:cxn ang="0">
                        <a:pos x="1371" y="4"/>
                      </a:cxn>
                      <a:cxn ang="0">
                        <a:pos x="1468" y="18"/>
                      </a:cxn>
                      <a:cxn ang="0">
                        <a:pos x="1588" y="40"/>
                      </a:cxn>
                      <a:cxn ang="0">
                        <a:pos x="1709" y="73"/>
                      </a:cxn>
                      <a:cxn ang="0">
                        <a:pos x="1822" y="113"/>
                      </a:cxn>
                      <a:cxn ang="0">
                        <a:pos x="1907" y="166"/>
                      </a:cxn>
                      <a:cxn ang="0">
                        <a:pos x="1947" y="227"/>
                      </a:cxn>
                      <a:cxn ang="0">
                        <a:pos x="1926" y="304"/>
                      </a:cxn>
                      <a:cxn ang="0">
                        <a:pos x="1835" y="407"/>
                      </a:cxn>
                      <a:cxn ang="0">
                        <a:pos x="1679" y="519"/>
                      </a:cxn>
                      <a:cxn ang="0">
                        <a:pos x="1477" y="633"/>
                      </a:cxn>
                      <a:cxn ang="0">
                        <a:pos x="1236" y="736"/>
                      </a:cxn>
                      <a:cxn ang="0">
                        <a:pos x="970" y="818"/>
                      </a:cxn>
                      <a:cxn ang="0">
                        <a:pos x="683" y="863"/>
                      </a:cxn>
                      <a:cxn ang="0">
                        <a:pos x="411" y="873"/>
                      </a:cxn>
                      <a:cxn ang="0">
                        <a:pos x="215" y="859"/>
                      </a:cxn>
                      <a:cxn ang="0">
                        <a:pos x="91" y="831"/>
                      </a:cxn>
                      <a:cxn ang="0">
                        <a:pos x="17" y="780"/>
                      </a:cxn>
                      <a:cxn ang="0">
                        <a:pos x="0" y="702"/>
                      </a:cxn>
                      <a:cxn ang="0">
                        <a:pos x="17" y="629"/>
                      </a:cxn>
                      <a:cxn ang="0">
                        <a:pos x="51" y="557"/>
                      </a:cxn>
                      <a:cxn ang="0">
                        <a:pos x="103" y="476"/>
                      </a:cxn>
                      <a:cxn ang="0">
                        <a:pos x="190" y="399"/>
                      </a:cxn>
                      <a:cxn ang="0">
                        <a:pos x="297" y="327"/>
                      </a:cxn>
                      <a:cxn ang="0">
                        <a:pos x="411" y="266"/>
                      </a:cxn>
                      <a:cxn ang="0">
                        <a:pos x="511" y="215"/>
                      </a:cxn>
                      <a:cxn ang="0">
                        <a:pos x="589" y="179"/>
                      </a:cxn>
                      <a:cxn ang="0">
                        <a:pos x="654" y="160"/>
                      </a:cxn>
                      <a:cxn ang="0">
                        <a:pos x="589" y="202"/>
                      </a:cxn>
                      <a:cxn ang="0">
                        <a:pos x="504" y="240"/>
                      </a:cxn>
                      <a:cxn ang="0">
                        <a:pos x="420" y="287"/>
                      </a:cxn>
                      <a:cxn ang="0">
                        <a:pos x="325" y="352"/>
                      </a:cxn>
                      <a:cxn ang="0">
                        <a:pos x="228" y="428"/>
                      </a:cxn>
                      <a:cxn ang="0">
                        <a:pos x="141" y="510"/>
                      </a:cxn>
                      <a:cxn ang="0">
                        <a:pos x="72" y="590"/>
                      </a:cxn>
                      <a:cxn ang="0">
                        <a:pos x="30" y="666"/>
                      </a:cxn>
                      <a:cxn ang="0">
                        <a:pos x="30" y="732"/>
                      </a:cxn>
                      <a:cxn ang="0">
                        <a:pos x="103" y="799"/>
                      </a:cxn>
                      <a:cxn ang="0">
                        <a:pos x="190" y="829"/>
                      </a:cxn>
                      <a:cxn ang="0">
                        <a:pos x="302" y="846"/>
                      </a:cxn>
                      <a:cxn ang="0">
                        <a:pos x="434" y="852"/>
                      </a:cxn>
                      <a:cxn ang="0">
                        <a:pos x="570" y="846"/>
                      </a:cxn>
                      <a:cxn ang="0">
                        <a:pos x="711" y="833"/>
                      </a:cxn>
                      <a:cxn ang="0">
                        <a:pos x="846" y="808"/>
                      </a:cxn>
                      <a:cxn ang="0">
                        <a:pos x="985" y="780"/>
                      </a:cxn>
                      <a:cxn ang="0">
                        <a:pos x="1120" y="743"/>
                      </a:cxn>
                      <a:cxn ang="0">
                        <a:pos x="1259" y="700"/>
                      </a:cxn>
                      <a:cxn ang="0">
                        <a:pos x="1392" y="645"/>
                      </a:cxn>
                      <a:cxn ang="0">
                        <a:pos x="1527" y="578"/>
                      </a:cxn>
                      <a:cxn ang="0">
                        <a:pos x="1656" y="500"/>
                      </a:cxn>
                      <a:cxn ang="0">
                        <a:pos x="1772" y="413"/>
                      </a:cxn>
                      <a:cxn ang="0">
                        <a:pos x="1850" y="341"/>
                      </a:cxn>
                      <a:cxn ang="0">
                        <a:pos x="1903" y="265"/>
                      </a:cxn>
                      <a:cxn ang="0">
                        <a:pos x="1890" y="192"/>
                      </a:cxn>
                      <a:cxn ang="0">
                        <a:pos x="1820" y="145"/>
                      </a:cxn>
                      <a:cxn ang="0">
                        <a:pos x="1734" y="111"/>
                      </a:cxn>
                      <a:cxn ang="0">
                        <a:pos x="1658" y="90"/>
                      </a:cxn>
                      <a:cxn ang="0">
                        <a:pos x="1578" y="73"/>
                      </a:cxn>
                      <a:cxn ang="0">
                        <a:pos x="1498" y="57"/>
                      </a:cxn>
                      <a:cxn ang="0">
                        <a:pos x="1430" y="46"/>
                      </a:cxn>
                      <a:cxn ang="0">
                        <a:pos x="1356" y="38"/>
                      </a:cxn>
                      <a:cxn ang="0">
                        <a:pos x="1314" y="0"/>
                      </a:cxn>
                    </a:cxnLst>
                    <a:rect l="0" t="0" r="r" b="b"/>
                    <a:pathLst>
                      <a:path w="1951" h="873">
                        <a:moveTo>
                          <a:pt x="1314" y="0"/>
                        </a:moveTo>
                        <a:lnTo>
                          <a:pt x="1318" y="0"/>
                        </a:lnTo>
                        <a:lnTo>
                          <a:pt x="1323" y="0"/>
                        </a:lnTo>
                        <a:lnTo>
                          <a:pt x="1329" y="0"/>
                        </a:lnTo>
                        <a:lnTo>
                          <a:pt x="1337" y="0"/>
                        </a:lnTo>
                        <a:lnTo>
                          <a:pt x="1344" y="0"/>
                        </a:lnTo>
                        <a:lnTo>
                          <a:pt x="1352" y="2"/>
                        </a:lnTo>
                        <a:lnTo>
                          <a:pt x="1360" y="4"/>
                        </a:lnTo>
                        <a:lnTo>
                          <a:pt x="1371" y="4"/>
                        </a:lnTo>
                        <a:lnTo>
                          <a:pt x="1379" y="4"/>
                        </a:lnTo>
                        <a:lnTo>
                          <a:pt x="1390" y="6"/>
                        </a:lnTo>
                        <a:lnTo>
                          <a:pt x="1399" y="6"/>
                        </a:lnTo>
                        <a:lnTo>
                          <a:pt x="1411" y="10"/>
                        </a:lnTo>
                        <a:lnTo>
                          <a:pt x="1420" y="10"/>
                        </a:lnTo>
                        <a:lnTo>
                          <a:pt x="1432" y="14"/>
                        </a:lnTo>
                        <a:lnTo>
                          <a:pt x="1443" y="14"/>
                        </a:lnTo>
                        <a:lnTo>
                          <a:pt x="1457" y="16"/>
                        </a:lnTo>
                        <a:lnTo>
                          <a:pt x="1468" y="18"/>
                        </a:lnTo>
                        <a:lnTo>
                          <a:pt x="1481" y="19"/>
                        </a:lnTo>
                        <a:lnTo>
                          <a:pt x="1493" y="21"/>
                        </a:lnTo>
                        <a:lnTo>
                          <a:pt x="1506" y="23"/>
                        </a:lnTo>
                        <a:lnTo>
                          <a:pt x="1519" y="25"/>
                        </a:lnTo>
                        <a:lnTo>
                          <a:pt x="1533" y="29"/>
                        </a:lnTo>
                        <a:lnTo>
                          <a:pt x="1546" y="31"/>
                        </a:lnTo>
                        <a:lnTo>
                          <a:pt x="1559" y="35"/>
                        </a:lnTo>
                        <a:lnTo>
                          <a:pt x="1573" y="38"/>
                        </a:lnTo>
                        <a:lnTo>
                          <a:pt x="1588" y="40"/>
                        </a:lnTo>
                        <a:lnTo>
                          <a:pt x="1601" y="42"/>
                        </a:lnTo>
                        <a:lnTo>
                          <a:pt x="1614" y="46"/>
                        </a:lnTo>
                        <a:lnTo>
                          <a:pt x="1628" y="50"/>
                        </a:lnTo>
                        <a:lnTo>
                          <a:pt x="1643" y="54"/>
                        </a:lnTo>
                        <a:lnTo>
                          <a:pt x="1656" y="57"/>
                        </a:lnTo>
                        <a:lnTo>
                          <a:pt x="1671" y="61"/>
                        </a:lnTo>
                        <a:lnTo>
                          <a:pt x="1685" y="65"/>
                        </a:lnTo>
                        <a:lnTo>
                          <a:pt x="1696" y="69"/>
                        </a:lnTo>
                        <a:lnTo>
                          <a:pt x="1709" y="73"/>
                        </a:lnTo>
                        <a:lnTo>
                          <a:pt x="1725" y="76"/>
                        </a:lnTo>
                        <a:lnTo>
                          <a:pt x="1738" y="80"/>
                        </a:lnTo>
                        <a:lnTo>
                          <a:pt x="1749" y="86"/>
                        </a:lnTo>
                        <a:lnTo>
                          <a:pt x="1763" y="90"/>
                        </a:lnTo>
                        <a:lnTo>
                          <a:pt x="1776" y="95"/>
                        </a:lnTo>
                        <a:lnTo>
                          <a:pt x="1787" y="97"/>
                        </a:lnTo>
                        <a:lnTo>
                          <a:pt x="1801" y="103"/>
                        </a:lnTo>
                        <a:lnTo>
                          <a:pt x="1810" y="107"/>
                        </a:lnTo>
                        <a:lnTo>
                          <a:pt x="1822" y="113"/>
                        </a:lnTo>
                        <a:lnTo>
                          <a:pt x="1833" y="118"/>
                        </a:lnTo>
                        <a:lnTo>
                          <a:pt x="1844" y="124"/>
                        </a:lnTo>
                        <a:lnTo>
                          <a:pt x="1854" y="130"/>
                        </a:lnTo>
                        <a:lnTo>
                          <a:pt x="1865" y="135"/>
                        </a:lnTo>
                        <a:lnTo>
                          <a:pt x="1873" y="141"/>
                        </a:lnTo>
                        <a:lnTo>
                          <a:pt x="1882" y="147"/>
                        </a:lnTo>
                        <a:lnTo>
                          <a:pt x="1892" y="152"/>
                        </a:lnTo>
                        <a:lnTo>
                          <a:pt x="1900" y="160"/>
                        </a:lnTo>
                        <a:lnTo>
                          <a:pt x="1907" y="166"/>
                        </a:lnTo>
                        <a:lnTo>
                          <a:pt x="1913" y="171"/>
                        </a:lnTo>
                        <a:lnTo>
                          <a:pt x="1921" y="179"/>
                        </a:lnTo>
                        <a:lnTo>
                          <a:pt x="1926" y="185"/>
                        </a:lnTo>
                        <a:lnTo>
                          <a:pt x="1932" y="192"/>
                        </a:lnTo>
                        <a:lnTo>
                          <a:pt x="1936" y="198"/>
                        </a:lnTo>
                        <a:lnTo>
                          <a:pt x="1940" y="206"/>
                        </a:lnTo>
                        <a:lnTo>
                          <a:pt x="1943" y="213"/>
                        </a:lnTo>
                        <a:lnTo>
                          <a:pt x="1945" y="221"/>
                        </a:lnTo>
                        <a:lnTo>
                          <a:pt x="1947" y="227"/>
                        </a:lnTo>
                        <a:lnTo>
                          <a:pt x="1949" y="236"/>
                        </a:lnTo>
                        <a:lnTo>
                          <a:pt x="1951" y="244"/>
                        </a:lnTo>
                        <a:lnTo>
                          <a:pt x="1949" y="251"/>
                        </a:lnTo>
                        <a:lnTo>
                          <a:pt x="1947" y="259"/>
                        </a:lnTo>
                        <a:lnTo>
                          <a:pt x="1945" y="266"/>
                        </a:lnTo>
                        <a:lnTo>
                          <a:pt x="1941" y="276"/>
                        </a:lnTo>
                        <a:lnTo>
                          <a:pt x="1938" y="285"/>
                        </a:lnTo>
                        <a:lnTo>
                          <a:pt x="1932" y="295"/>
                        </a:lnTo>
                        <a:lnTo>
                          <a:pt x="1926" y="304"/>
                        </a:lnTo>
                        <a:lnTo>
                          <a:pt x="1921" y="316"/>
                        </a:lnTo>
                        <a:lnTo>
                          <a:pt x="1911" y="325"/>
                        </a:lnTo>
                        <a:lnTo>
                          <a:pt x="1901" y="337"/>
                        </a:lnTo>
                        <a:lnTo>
                          <a:pt x="1892" y="346"/>
                        </a:lnTo>
                        <a:lnTo>
                          <a:pt x="1882" y="360"/>
                        </a:lnTo>
                        <a:lnTo>
                          <a:pt x="1871" y="369"/>
                        </a:lnTo>
                        <a:lnTo>
                          <a:pt x="1860" y="380"/>
                        </a:lnTo>
                        <a:lnTo>
                          <a:pt x="1846" y="394"/>
                        </a:lnTo>
                        <a:lnTo>
                          <a:pt x="1835" y="407"/>
                        </a:lnTo>
                        <a:lnTo>
                          <a:pt x="1820" y="417"/>
                        </a:lnTo>
                        <a:lnTo>
                          <a:pt x="1803" y="430"/>
                        </a:lnTo>
                        <a:lnTo>
                          <a:pt x="1787" y="441"/>
                        </a:lnTo>
                        <a:lnTo>
                          <a:pt x="1772" y="455"/>
                        </a:lnTo>
                        <a:lnTo>
                          <a:pt x="1753" y="466"/>
                        </a:lnTo>
                        <a:lnTo>
                          <a:pt x="1736" y="481"/>
                        </a:lnTo>
                        <a:lnTo>
                          <a:pt x="1719" y="493"/>
                        </a:lnTo>
                        <a:lnTo>
                          <a:pt x="1700" y="506"/>
                        </a:lnTo>
                        <a:lnTo>
                          <a:pt x="1679" y="519"/>
                        </a:lnTo>
                        <a:lnTo>
                          <a:pt x="1660" y="533"/>
                        </a:lnTo>
                        <a:lnTo>
                          <a:pt x="1637" y="544"/>
                        </a:lnTo>
                        <a:lnTo>
                          <a:pt x="1618" y="557"/>
                        </a:lnTo>
                        <a:lnTo>
                          <a:pt x="1595" y="569"/>
                        </a:lnTo>
                        <a:lnTo>
                          <a:pt x="1573" y="582"/>
                        </a:lnTo>
                        <a:lnTo>
                          <a:pt x="1550" y="595"/>
                        </a:lnTo>
                        <a:lnTo>
                          <a:pt x="1527" y="609"/>
                        </a:lnTo>
                        <a:lnTo>
                          <a:pt x="1502" y="620"/>
                        </a:lnTo>
                        <a:lnTo>
                          <a:pt x="1477" y="633"/>
                        </a:lnTo>
                        <a:lnTo>
                          <a:pt x="1453" y="645"/>
                        </a:lnTo>
                        <a:lnTo>
                          <a:pt x="1428" y="658"/>
                        </a:lnTo>
                        <a:lnTo>
                          <a:pt x="1401" y="667"/>
                        </a:lnTo>
                        <a:lnTo>
                          <a:pt x="1375" y="681"/>
                        </a:lnTo>
                        <a:lnTo>
                          <a:pt x="1348" y="692"/>
                        </a:lnTo>
                        <a:lnTo>
                          <a:pt x="1322" y="704"/>
                        </a:lnTo>
                        <a:lnTo>
                          <a:pt x="1293" y="715"/>
                        </a:lnTo>
                        <a:lnTo>
                          <a:pt x="1264" y="724"/>
                        </a:lnTo>
                        <a:lnTo>
                          <a:pt x="1236" y="736"/>
                        </a:lnTo>
                        <a:lnTo>
                          <a:pt x="1207" y="745"/>
                        </a:lnTo>
                        <a:lnTo>
                          <a:pt x="1179" y="755"/>
                        </a:lnTo>
                        <a:lnTo>
                          <a:pt x="1150" y="766"/>
                        </a:lnTo>
                        <a:lnTo>
                          <a:pt x="1120" y="776"/>
                        </a:lnTo>
                        <a:lnTo>
                          <a:pt x="1091" y="785"/>
                        </a:lnTo>
                        <a:lnTo>
                          <a:pt x="1061" y="793"/>
                        </a:lnTo>
                        <a:lnTo>
                          <a:pt x="1031" y="802"/>
                        </a:lnTo>
                        <a:lnTo>
                          <a:pt x="1000" y="808"/>
                        </a:lnTo>
                        <a:lnTo>
                          <a:pt x="970" y="818"/>
                        </a:lnTo>
                        <a:lnTo>
                          <a:pt x="937" y="823"/>
                        </a:lnTo>
                        <a:lnTo>
                          <a:pt x="905" y="831"/>
                        </a:lnTo>
                        <a:lnTo>
                          <a:pt x="875" y="837"/>
                        </a:lnTo>
                        <a:lnTo>
                          <a:pt x="844" y="842"/>
                        </a:lnTo>
                        <a:lnTo>
                          <a:pt x="812" y="848"/>
                        </a:lnTo>
                        <a:lnTo>
                          <a:pt x="780" y="854"/>
                        </a:lnTo>
                        <a:lnTo>
                          <a:pt x="747" y="856"/>
                        </a:lnTo>
                        <a:lnTo>
                          <a:pt x="715" y="861"/>
                        </a:lnTo>
                        <a:lnTo>
                          <a:pt x="683" y="863"/>
                        </a:lnTo>
                        <a:lnTo>
                          <a:pt x="652" y="867"/>
                        </a:lnTo>
                        <a:lnTo>
                          <a:pt x="620" y="869"/>
                        </a:lnTo>
                        <a:lnTo>
                          <a:pt x="588" y="873"/>
                        </a:lnTo>
                        <a:lnTo>
                          <a:pt x="555" y="873"/>
                        </a:lnTo>
                        <a:lnTo>
                          <a:pt x="523" y="873"/>
                        </a:lnTo>
                        <a:lnTo>
                          <a:pt x="494" y="873"/>
                        </a:lnTo>
                        <a:lnTo>
                          <a:pt x="466" y="873"/>
                        </a:lnTo>
                        <a:lnTo>
                          <a:pt x="437" y="873"/>
                        </a:lnTo>
                        <a:lnTo>
                          <a:pt x="411" y="873"/>
                        </a:lnTo>
                        <a:lnTo>
                          <a:pt x="384" y="873"/>
                        </a:lnTo>
                        <a:lnTo>
                          <a:pt x="361" y="873"/>
                        </a:lnTo>
                        <a:lnTo>
                          <a:pt x="337" y="869"/>
                        </a:lnTo>
                        <a:lnTo>
                          <a:pt x="316" y="869"/>
                        </a:lnTo>
                        <a:lnTo>
                          <a:pt x="293" y="867"/>
                        </a:lnTo>
                        <a:lnTo>
                          <a:pt x="272" y="865"/>
                        </a:lnTo>
                        <a:lnTo>
                          <a:pt x="253" y="863"/>
                        </a:lnTo>
                        <a:lnTo>
                          <a:pt x="234" y="861"/>
                        </a:lnTo>
                        <a:lnTo>
                          <a:pt x="215" y="859"/>
                        </a:lnTo>
                        <a:lnTo>
                          <a:pt x="200" y="857"/>
                        </a:lnTo>
                        <a:lnTo>
                          <a:pt x="182" y="854"/>
                        </a:lnTo>
                        <a:lnTo>
                          <a:pt x="167" y="850"/>
                        </a:lnTo>
                        <a:lnTo>
                          <a:pt x="152" y="846"/>
                        </a:lnTo>
                        <a:lnTo>
                          <a:pt x="139" y="844"/>
                        </a:lnTo>
                        <a:lnTo>
                          <a:pt x="124" y="840"/>
                        </a:lnTo>
                        <a:lnTo>
                          <a:pt x="112" y="837"/>
                        </a:lnTo>
                        <a:lnTo>
                          <a:pt x="103" y="835"/>
                        </a:lnTo>
                        <a:lnTo>
                          <a:pt x="91" y="831"/>
                        </a:lnTo>
                        <a:lnTo>
                          <a:pt x="82" y="825"/>
                        </a:lnTo>
                        <a:lnTo>
                          <a:pt x="72" y="821"/>
                        </a:lnTo>
                        <a:lnTo>
                          <a:pt x="63" y="816"/>
                        </a:lnTo>
                        <a:lnTo>
                          <a:pt x="55" y="812"/>
                        </a:lnTo>
                        <a:lnTo>
                          <a:pt x="47" y="806"/>
                        </a:lnTo>
                        <a:lnTo>
                          <a:pt x="40" y="802"/>
                        </a:lnTo>
                        <a:lnTo>
                          <a:pt x="34" y="797"/>
                        </a:lnTo>
                        <a:lnTo>
                          <a:pt x="30" y="793"/>
                        </a:lnTo>
                        <a:lnTo>
                          <a:pt x="17" y="780"/>
                        </a:lnTo>
                        <a:lnTo>
                          <a:pt x="11" y="768"/>
                        </a:lnTo>
                        <a:lnTo>
                          <a:pt x="6" y="755"/>
                        </a:lnTo>
                        <a:lnTo>
                          <a:pt x="2" y="743"/>
                        </a:lnTo>
                        <a:lnTo>
                          <a:pt x="0" y="736"/>
                        </a:lnTo>
                        <a:lnTo>
                          <a:pt x="0" y="728"/>
                        </a:lnTo>
                        <a:lnTo>
                          <a:pt x="0" y="721"/>
                        </a:lnTo>
                        <a:lnTo>
                          <a:pt x="0" y="715"/>
                        </a:lnTo>
                        <a:lnTo>
                          <a:pt x="0" y="707"/>
                        </a:lnTo>
                        <a:lnTo>
                          <a:pt x="0" y="702"/>
                        </a:lnTo>
                        <a:lnTo>
                          <a:pt x="0" y="694"/>
                        </a:lnTo>
                        <a:lnTo>
                          <a:pt x="2" y="686"/>
                        </a:lnTo>
                        <a:lnTo>
                          <a:pt x="2" y="679"/>
                        </a:lnTo>
                        <a:lnTo>
                          <a:pt x="6" y="671"/>
                        </a:lnTo>
                        <a:lnTo>
                          <a:pt x="6" y="662"/>
                        </a:lnTo>
                        <a:lnTo>
                          <a:pt x="9" y="654"/>
                        </a:lnTo>
                        <a:lnTo>
                          <a:pt x="11" y="647"/>
                        </a:lnTo>
                        <a:lnTo>
                          <a:pt x="15" y="639"/>
                        </a:lnTo>
                        <a:lnTo>
                          <a:pt x="17" y="629"/>
                        </a:lnTo>
                        <a:lnTo>
                          <a:pt x="21" y="624"/>
                        </a:lnTo>
                        <a:lnTo>
                          <a:pt x="25" y="614"/>
                        </a:lnTo>
                        <a:lnTo>
                          <a:pt x="28" y="607"/>
                        </a:lnTo>
                        <a:lnTo>
                          <a:pt x="32" y="597"/>
                        </a:lnTo>
                        <a:lnTo>
                          <a:pt x="36" y="590"/>
                        </a:lnTo>
                        <a:lnTo>
                          <a:pt x="40" y="580"/>
                        </a:lnTo>
                        <a:lnTo>
                          <a:pt x="44" y="572"/>
                        </a:lnTo>
                        <a:lnTo>
                          <a:pt x="46" y="563"/>
                        </a:lnTo>
                        <a:lnTo>
                          <a:pt x="51" y="557"/>
                        </a:lnTo>
                        <a:lnTo>
                          <a:pt x="55" y="548"/>
                        </a:lnTo>
                        <a:lnTo>
                          <a:pt x="59" y="538"/>
                        </a:lnTo>
                        <a:lnTo>
                          <a:pt x="63" y="529"/>
                        </a:lnTo>
                        <a:lnTo>
                          <a:pt x="68" y="521"/>
                        </a:lnTo>
                        <a:lnTo>
                          <a:pt x="74" y="512"/>
                        </a:lnTo>
                        <a:lnTo>
                          <a:pt x="82" y="504"/>
                        </a:lnTo>
                        <a:lnTo>
                          <a:pt x="87" y="495"/>
                        </a:lnTo>
                        <a:lnTo>
                          <a:pt x="97" y="485"/>
                        </a:lnTo>
                        <a:lnTo>
                          <a:pt x="103" y="476"/>
                        </a:lnTo>
                        <a:lnTo>
                          <a:pt x="112" y="468"/>
                        </a:lnTo>
                        <a:lnTo>
                          <a:pt x="120" y="458"/>
                        </a:lnTo>
                        <a:lnTo>
                          <a:pt x="131" y="451"/>
                        </a:lnTo>
                        <a:lnTo>
                          <a:pt x="139" y="441"/>
                        </a:lnTo>
                        <a:lnTo>
                          <a:pt x="150" y="434"/>
                        </a:lnTo>
                        <a:lnTo>
                          <a:pt x="160" y="424"/>
                        </a:lnTo>
                        <a:lnTo>
                          <a:pt x="171" y="417"/>
                        </a:lnTo>
                        <a:lnTo>
                          <a:pt x="181" y="407"/>
                        </a:lnTo>
                        <a:lnTo>
                          <a:pt x="190" y="399"/>
                        </a:lnTo>
                        <a:lnTo>
                          <a:pt x="202" y="390"/>
                        </a:lnTo>
                        <a:lnTo>
                          <a:pt x="213" y="382"/>
                        </a:lnTo>
                        <a:lnTo>
                          <a:pt x="224" y="375"/>
                        </a:lnTo>
                        <a:lnTo>
                          <a:pt x="238" y="365"/>
                        </a:lnTo>
                        <a:lnTo>
                          <a:pt x="249" y="360"/>
                        </a:lnTo>
                        <a:lnTo>
                          <a:pt x="262" y="352"/>
                        </a:lnTo>
                        <a:lnTo>
                          <a:pt x="272" y="342"/>
                        </a:lnTo>
                        <a:lnTo>
                          <a:pt x="285" y="337"/>
                        </a:lnTo>
                        <a:lnTo>
                          <a:pt x="297" y="327"/>
                        </a:lnTo>
                        <a:lnTo>
                          <a:pt x="310" y="322"/>
                        </a:lnTo>
                        <a:lnTo>
                          <a:pt x="323" y="314"/>
                        </a:lnTo>
                        <a:lnTo>
                          <a:pt x="335" y="306"/>
                        </a:lnTo>
                        <a:lnTo>
                          <a:pt x="348" y="299"/>
                        </a:lnTo>
                        <a:lnTo>
                          <a:pt x="361" y="293"/>
                        </a:lnTo>
                        <a:lnTo>
                          <a:pt x="373" y="287"/>
                        </a:lnTo>
                        <a:lnTo>
                          <a:pt x="384" y="280"/>
                        </a:lnTo>
                        <a:lnTo>
                          <a:pt x="397" y="272"/>
                        </a:lnTo>
                        <a:lnTo>
                          <a:pt x="411" y="266"/>
                        </a:lnTo>
                        <a:lnTo>
                          <a:pt x="420" y="259"/>
                        </a:lnTo>
                        <a:lnTo>
                          <a:pt x="434" y="253"/>
                        </a:lnTo>
                        <a:lnTo>
                          <a:pt x="445" y="247"/>
                        </a:lnTo>
                        <a:lnTo>
                          <a:pt x="456" y="242"/>
                        </a:lnTo>
                        <a:lnTo>
                          <a:pt x="468" y="236"/>
                        </a:lnTo>
                        <a:lnTo>
                          <a:pt x="479" y="230"/>
                        </a:lnTo>
                        <a:lnTo>
                          <a:pt x="489" y="225"/>
                        </a:lnTo>
                        <a:lnTo>
                          <a:pt x="502" y="221"/>
                        </a:lnTo>
                        <a:lnTo>
                          <a:pt x="511" y="215"/>
                        </a:lnTo>
                        <a:lnTo>
                          <a:pt x="521" y="209"/>
                        </a:lnTo>
                        <a:lnTo>
                          <a:pt x="532" y="206"/>
                        </a:lnTo>
                        <a:lnTo>
                          <a:pt x="542" y="202"/>
                        </a:lnTo>
                        <a:lnTo>
                          <a:pt x="551" y="198"/>
                        </a:lnTo>
                        <a:lnTo>
                          <a:pt x="559" y="192"/>
                        </a:lnTo>
                        <a:lnTo>
                          <a:pt x="567" y="189"/>
                        </a:lnTo>
                        <a:lnTo>
                          <a:pt x="576" y="187"/>
                        </a:lnTo>
                        <a:lnTo>
                          <a:pt x="582" y="183"/>
                        </a:lnTo>
                        <a:lnTo>
                          <a:pt x="589" y="179"/>
                        </a:lnTo>
                        <a:lnTo>
                          <a:pt x="597" y="177"/>
                        </a:lnTo>
                        <a:lnTo>
                          <a:pt x="605" y="175"/>
                        </a:lnTo>
                        <a:lnTo>
                          <a:pt x="614" y="170"/>
                        </a:lnTo>
                        <a:lnTo>
                          <a:pt x="624" y="168"/>
                        </a:lnTo>
                        <a:lnTo>
                          <a:pt x="629" y="164"/>
                        </a:lnTo>
                        <a:lnTo>
                          <a:pt x="635" y="164"/>
                        </a:lnTo>
                        <a:lnTo>
                          <a:pt x="645" y="160"/>
                        </a:lnTo>
                        <a:lnTo>
                          <a:pt x="652" y="160"/>
                        </a:lnTo>
                        <a:lnTo>
                          <a:pt x="654" y="160"/>
                        </a:lnTo>
                        <a:lnTo>
                          <a:pt x="652" y="168"/>
                        </a:lnTo>
                        <a:lnTo>
                          <a:pt x="648" y="170"/>
                        </a:lnTo>
                        <a:lnTo>
                          <a:pt x="641" y="175"/>
                        </a:lnTo>
                        <a:lnTo>
                          <a:pt x="631" y="179"/>
                        </a:lnTo>
                        <a:lnTo>
                          <a:pt x="620" y="187"/>
                        </a:lnTo>
                        <a:lnTo>
                          <a:pt x="614" y="190"/>
                        </a:lnTo>
                        <a:lnTo>
                          <a:pt x="607" y="194"/>
                        </a:lnTo>
                        <a:lnTo>
                          <a:pt x="597" y="198"/>
                        </a:lnTo>
                        <a:lnTo>
                          <a:pt x="589" y="202"/>
                        </a:lnTo>
                        <a:lnTo>
                          <a:pt x="578" y="206"/>
                        </a:lnTo>
                        <a:lnTo>
                          <a:pt x="567" y="211"/>
                        </a:lnTo>
                        <a:lnTo>
                          <a:pt x="555" y="217"/>
                        </a:lnTo>
                        <a:lnTo>
                          <a:pt x="544" y="223"/>
                        </a:lnTo>
                        <a:lnTo>
                          <a:pt x="536" y="227"/>
                        </a:lnTo>
                        <a:lnTo>
                          <a:pt x="529" y="228"/>
                        </a:lnTo>
                        <a:lnTo>
                          <a:pt x="521" y="232"/>
                        </a:lnTo>
                        <a:lnTo>
                          <a:pt x="513" y="236"/>
                        </a:lnTo>
                        <a:lnTo>
                          <a:pt x="504" y="240"/>
                        </a:lnTo>
                        <a:lnTo>
                          <a:pt x="494" y="244"/>
                        </a:lnTo>
                        <a:lnTo>
                          <a:pt x="487" y="249"/>
                        </a:lnTo>
                        <a:lnTo>
                          <a:pt x="479" y="255"/>
                        </a:lnTo>
                        <a:lnTo>
                          <a:pt x="470" y="259"/>
                        </a:lnTo>
                        <a:lnTo>
                          <a:pt x="460" y="265"/>
                        </a:lnTo>
                        <a:lnTo>
                          <a:pt x="451" y="268"/>
                        </a:lnTo>
                        <a:lnTo>
                          <a:pt x="441" y="276"/>
                        </a:lnTo>
                        <a:lnTo>
                          <a:pt x="430" y="282"/>
                        </a:lnTo>
                        <a:lnTo>
                          <a:pt x="420" y="287"/>
                        </a:lnTo>
                        <a:lnTo>
                          <a:pt x="411" y="295"/>
                        </a:lnTo>
                        <a:lnTo>
                          <a:pt x="401" y="303"/>
                        </a:lnTo>
                        <a:lnTo>
                          <a:pt x="388" y="308"/>
                        </a:lnTo>
                        <a:lnTo>
                          <a:pt x="378" y="314"/>
                        </a:lnTo>
                        <a:lnTo>
                          <a:pt x="367" y="322"/>
                        </a:lnTo>
                        <a:lnTo>
                          <a:pt x="357" y="329"/>
                        </a:lnTo>
                        <a:lnTo>
                          <a:pt x="346" y="337"/>
                        </a:lnTo>
                        <a:lnTo>
                          <a:pt x="335" y="342"/>
                        </a:lnTo>
                        <a:lnTo>
                          <a:pt x="325" y="352"/>
                        </a:lnTo>
                        <a:lnTo>
                          <a:pt x="314" y="360"/>
                        </a:lnTo>
                        <a:lnTo>
                          <a:pt x="302" y="367"/>
                        </a:lnTo>
                        <a:lnTo>
                          <a:pt x="291" y="375"/>
                        </a:lnTo>
                        <a:lnTo>
                          <a:pt x="281" y="384"/>
                        </a:lnTo>
                        <a:lnTo>
                          <a:pt x="270" y="394"/>
                        </a:lnTo>
                        <a:lnTo>
                          <a:pt x="260" y="401"/>
                        </a:lnTo>
                        <a:lnTo>
                          <a:pt x="249" y="411"/>
                        </a:lnTo>
                        <a:lnTo>
                          <a:pt x="238" y="418"/>
                        </a:lnTo>
                        <a:lnTo>
                          <a:pt x="228" y="428"/>
                        </a:lnTo>
                        <a:lnTo>
                          <a:pt x="219" y="437"/>
                        </a:lnTo>
                        <a:lnTo>
                          <a:pt x="207" y="447"/>
                        </a:lnTo>
                        <a:lnTo>
                          <a:pt x="196" y="455"/>
                        </a:lnTo>
                        <a:lnTo>
                          <a:pt x="188" y="464"/>
                        </a:lnTo>
                        <a:lnTo>
                          <a:pt x="177" y="472"/>
                        </a:lnTo>
                        <a:lnTo>
                          <a:pt x="167" y="481"/>
                        </a:lnTo>
                        <a:lnTo>
                          <a:pt x="158" y="491"/>
                        </a:lnTo>
                        <a:lnTo>
                          <a:pt x="150" y="500"/>
                        </a:lnTo>
                        <a:lnTo>
                          <a:pt x="141" y="510"/>
                        </a:lnTo>
                        <a:lnTo>
                          <a:pt x="131" y="519"/>
                        </a:lnTo>
                        <a:lnTo>
                          <a:pt x="122" y="527"/>
                        </a:lnTo>
                        <a:lnTo>
                          <a:pt x="116" y="536"/>
                        </a:lnTo>
                        <a:lnTo>
                          <a:pt x="106" y="544"/>
                        </a:lnTo>
                        <a:lnTo>
                          <a:pt x="99" y="553"/>
                        </a:lnTo>
                        <a:lnTo>
                          <a:pt x="91" y="563"/>
                        </a:lnTo>
                        <a:lnTo>
                          <a:pt x="86" y="572"/>
                        </a:lnTo>
                        <a:lnTo>
                          <a:pt x="78" y="582"/>
                        </a:lnTo>
                        <a:lnTo>
                          <a:pt x="72" y="590"/>
                        </a:lnTo>
                        <a:lnTo>
                          <a:pt x="65" y="597"/>
                        </a:lnTo>
                        <a:lnTo>
                          <a:pt x="59" y="609"/>
                        </a:lnTo>
                        <a:lnTo>
                          <a:pt x="53" y="616"/>
                        </a:lnTo>
                        <a:lnTo>
                          <a:pt x="49" y="626"/>
                        </a:lnTo>
                        <a:lnTo>
                          <a:pt x="46" y="633"/>
                        </a:lnTo>
                        <a:lnTo>
                          <a:pt x="42" y="643"/>
                        </a:lnTo>
                        <a:lnTo>
                          <a:pt x="38" y="650"/>
                        </a:lnTo>
                        <a:lnTo>
                          <a:pt x="34" y="658"/>
                        </a:lnTo>
                        <a:lnTo>
                          <a:pt x="30" y="666"/>
                        </a:lnTo>
                        <a:lnTo>
                          <a:pt x="30" y="673"/>
                        </a:lnTo>
                        <a:lnTo>
                          <a:pt x="27" y="681"/>
                        </a:lnTo>
                        <a:lnTo>
                          <a:pt x="27" y="688"/>
                        </a:lnTo>
                        <a:lnTo>
                          <a:pt x="27" y="698"/>
                        </a:lnTo>
                        <a:lnTo>
                          <a:pt x="27" y="705"/>
                        </a:lnTo>
                        <a:lnTo>
                          <a:pt x="27" y="711"/>
                        </a:lnTo>
                        <a:lnTo>
                          <a:pt x="27" y="719"/>
                        </a:lnTo>
                        <a:lnTo>
                          <a:pt x="28" y="724"/>
                        </a:lnTo>
                        <a:lnTo>
                          <a:pt x="30" y="732"/>
                        </a:lnTo>
                        <a:lnTo>
                          <a:pt x="36" y="743"/>
                        </a:lnTo>
                        <a:lnTo>
                          <a:pt x="46" y="755"/>
                        </a:lnTo>
                        <a:lnTo>
                          <a:pt x="53" y="766"/>
                        </a:lnTo>
                        <a:lnTo>
                          <a:pt x="65" y="778"/>
                        </a:lnTo>
                        <a:lnTo>
                          <a:pt x="72" y="780"/>
                        </a:lnTo>
                        <a:lnTo>
                          <a:pt x="78" y="787"/>
                        </a:lnTo>
                        <a:lnTo>
                          <a:pt x="87" y="789"/>
                        </a:lnTo>
                        <a:lnTo>
                          <a:pt x="95" y="797"/>
                        </a:lnTo>
                        <a:lnTo>
                          <a:pt x="103" y="799"/>
                        </a:lnTo>
                        <a:lnTo>
                          <a:pt x="110" y="802"/>
                        </a:lnTo>
                        <a:lnTo>
                          <a:pt x="118" y="806"/>
                        </a:lnTo>
                        <a:lnTo>
                          <a:pt x="127" y="810"/>
                        </a:lnTo>
                        <a:lnTo>
                          <a:pt x="137" y="814"/>
                        </a:lnTo>
                        <a:lnTo>
                          <a:pt x="146" y="818"/>
                        </a:lnTo>
                        <a:lnTo>
                          <a:pt x="158" y="821"/>
                        </a:lnTo>
                        <a:lnTo>
                          <a:pt x="169" y="825"/>
                        </a:lnTo>
                        <a:lnTo>
                          <a:pt x="181" y="827"/>
                        </a:lnTo>
                        <a:lnTo>
                          <a:pt x="190" y="829"/>
                        </a:lnTo>
                        <a:lnTo>
                          <a:pt x="202" y="831"/>
                        </a:lnTo>
                        <a:lnTo>
                          <a:pt x="215" y="835"/>
                        </a:lnTo>
                        <a:lnTo>
                          <a:pt x="224" y="837"/>
                        </a:lnTo>
                        <a:lnTo>
                          <a:pt x="238" y="838"/>
                        </a:lnTo>
                        <a:lnTo>
                          <a:pt x="251" y="840"/>
                        </a:lnTo>
                        <a:lnTo>
                          <a:pt x="266" y="842"/>
                        </a:lnTo>
                        <a:lnTo>
                          <a:pt x="278" y="842"/>
                        </a:lnTo>
                        <a:lnTo>
                          <a:pt x="291" y="844"/>
                        </a:lnTo>
                        <a:lnTo>
                          <a:pt x="302" y="846"/>
                        </a:lnTo>
                        <a:lnTo>
                          <a:pt x="318" y="846"/>
                        </a:lnTo>
                        <a:lnTo>
                          <a:pt x="333" y="846"/>
                        </a:lnTo>
                        <a:lnTo>
                          <a:pt x="346" y="848"/>
                        </a:lnTo>
                        <a:lnTo>
                          <a:pt x="359" y="850"/>
                        </a:lnTo>
                        <a:lnTo>
                          <a:pt x="375" y="850"/>
                        </a:lnTo>
                        <a:lnTo>
                          <a:pt x="388" y="850"/>
                        </a:lnTo>
                        <a:lnTo>
                          <a:pt x="403" y="850"/>
                        </a:lnTo>
                        <a:lnTo>
                          <a:pt x="418" y="850"/>
                        </a:lnTo>
                        <a:lnTo>
                          <a:pt x="434" y="852"/>
                        </a:lnTo>
                        <a:lnTo>
                          <a:pt x="449" y="852"/>
                        </a:lnTo>
                        <a:lnTo>
                          <a:pt x="464" y="852"/>
                        </a:lnTo>
                        <a:lnTo>
                          <a:pt x="479" y="852"/>
                        </a:lnTo>
                        <a:lnTo>
                          <a:pt x="494" y="852"/>
                        </a:lnTo>
                        <a:lnTo>
                          <a:pt x="510" y="850"/>
                        </a:lnTo>
                        <a:lnTo>
                          <a:pt x="525" y="850"/>
                        </a:lnTo>
                        <a:lnTo>
                          <a:pt x="540" y="848"/>
                        </a:lnTo>
                        <a:lnTo>
                          <a:pt x="555" y="848"/>
                        </a:lnTo>
                        <a:lnTo>
                          <a:pt x="570" y="846"/>
                        </a:lnTo>
                        <a:lnTo>
                          <a:pt x="586" y="846"/>
                        </a:lnTo>
                        <a:lnTo>
                          <a:pt x="601" y="842"/>
                        </a:lnTo>
                        <a:lnTo>
                          <a:pt x="618" y="842"/>
                        </a:lnTo>
                        <a:lnTo>
                          <a:pt x="633" y="840"/>
                        </a:lnTo>
                        <a:lnTo>
                          <a:pt x="648" y="840"/>
                        </a:lnTo>
                        <a:lnTo>
                          <a:pt x="664" y="837"/>
                        </a:lnTo>
                        <a:lnTo>
                          <a:pt x="681" y="837"/>
                        </a:lnTo>
                        <a:lnTo>
                          <a:pt x="694" y="835"/>
                        </a:lnTo>
                        <a:lnTo>
                          <a:pt x="711" y="833"/>
                        </a:lnTo>
                        <a:lnTo>
                          <a:pt x="724" y="831"/>
                        </a:lnTo>
                        <a:lnTo>
                          <a:pt x="742" y="829"/>
                        </a:lnTo>
                        <a:lnTo>
                          <a:pt x="755" y="825"/>
                        </a:lnTo>
                        <a:lnTo>
                          <a:pt x="770" y="823"/>
                        </a:lnTo>
                        <a:lnTo>
                          <a:pt x="785" y="819"/>
                        </a:lnTo>
                        <a:lnTo>
                          <a:pt x="800" y="818"/>
                        </a:lnTo>
                        <a:lnTo>
                          <a:pt x="816" y="814"/>
                        </a:lnTo>
                        <a:lnTo>
                          <a:pt x="831" y="812"/>
                        </a:lnTo>
                        <a:lnTo>
                          <a:pt x="846" y="808"/>
                        </a:lnTo>
                        <a:lnTo>
                          <a:pt x="861" y="806"/>
                        </a:lnTo>
                        <a:lnTo>
                          <a:pt x="875" y="802"/>
                        </a:lnTo>
                        <a:lnTo>
                          <a:pt x="890" y="799"/>
                        </a:lnTo>
                        <a:lnTo>
                          <a:pt x="905" y="797"/>
                        </a:lnTo>
                        <a:lnTo>
                          <a:pt x="922" y="793"/>
                        </a:lnTo>
                        <a:lnTo>
                          <a:pt x="937" y="789"/>
                        </a:lnTo>
                        <a:lnTo>
                          <a:pt x="953" y="787"/>
                        </a:lnTo>
                        <a:lnTo>
                          <a:pt x="968" y="783"/>
                        </a:lnTo>
                        <a:lnTo>
                          <a:pt x="985" y="780"/>
                        </a:lnTo>
                        <a:lnTo>
                          <a:pt x="998" y="776"/>
                        </a:lnTo>
                        <a:lnTo>
                          <a:pt x="1013" y="772"/>
                        </a:lnTo>
                        <a:lnTo>
                          <a:pt x="1029" y="768"/>
                        </a:lnTo>
                        <a:lnTo>
                          <a:pt x="1044" y="764"/>
                        </a:lnTo>
                        <a:lnTo>
                          <a:pt x="1059" y="761"/>
                        </a:lnTo>
                        <a:lnTo>
                          <a:pt x="1076" y="757"/>
                        </a:lnTo>
                        <a:lnTo>
                          <a:pt x="1090" y="753"/>
                        </a:lnTo>
                        <a:lnTo>
                          <a:pt x="1107" y="749"/>
                        </a:lnTo>
                        <a:lnTo>
                          <a:pt x="1120" y="743"/>
                        </a:lnTo>
                        <a:lnTo>
                          <a:pt x="1135" y="740"/>
                        </a:lnTo>
                        <a:lnTo>
                          <a:pt x="1150" y="734"/>
                        </a:lnTo>
                        <a:lnTo>
                          <a:pt x="1167" y="730"/>
                        </a:lnTo>
                        <a:lnTo>
                          <a:pt x="1183" y="724"/>
                        </a:lnTo>
                        <a:lnTo>
                          <a:pt x="1198" y="721"/>
                        </a:lnTo>
                        <a:lnTo>
                          <a:pt x="1213" y="715"/>
                        </a:lnTo>
                        <a:lnTo>
                          <a:pt x="1230" y="711"/>
                        </a:lnTo>
                        <a:lnTo>
                          <a:pt x="1244" y="705"/>
                        </a:lnTo>
                        <a:lnTo>
                          <a:pt x="1259" y="700"/>
                        </a:lnTo>
                        <a:lnTo>
                          <a:pt x="1272" y="694"/>
                        </a:lnTo>
                        <a:lnTo>
                          <a:pt x="1289" y="688"/>
                        </a:lnTo>
                        <a:lnTo>
                          <a:pt x="1303" y="683"/>
                        </a:lnTo>
                        <a:lnTo>
                          <a:pt x="1318" y="677"/>
                        </a:lnTo>
                        <a:lnTo>
                          <a:pt x="1333" y="671"/>
                        </a:lnTo>
                        <a:lnTo>
                          <a:pt x="1348" y="664"/>
                        </a:lnTo>
                        <a:lnTo>
                          <a:pt x="1363" y="658"/>
                        </a:lnTo>
                        <a:lnTo>
                          <a:pt x="1379" y="652"/>
                        </a:lnTo>
                        <a:lnTo>
                          <a:pt x="1392" y="645"/>
                        </a:lnTo>
                        <a:lnTo>
                          <a:pt x="1409" y="639"/>
                        </a:lnTo>
                        <a:lnTo>
                          <a:pt x="1422" y="631"/>
                        </a:lnTo>
                        <a:lnTo>
                          <a:pt x="1438" y="624"/>
                        </a:lnTo>
                        <a:lnTo>
                          <a:pt x="1453" y="616"/>
                        </a:lnTo>
                        <a:lnTo>
                          <a:pt x="1468" y="610"/>
                        </a:lnTo>
                        <a:lnTo>
                          <a:pt x="1483" y="603"/>
                        </a:lnTo>
                        <a:lnTo>
                          <a:pt x="1496" y="595"/>
                        </a:lnTo>
                        <a:lnTo>
                          <a:pt x="1512" y="586"/>
                        </a:lnTo>
                        <a:lnTo>
                          <a:pt x="1527" y="578"/>
                        </a:lnTo>
                        <a:lnTo>
                          <a:pt x="1540" y="571"/>
                        </a:lnTo>
                        <a:lnTo>
                          <a:pt x="1555" y="563"/>
                        </a:lnTo>
                        <a:lnTo>
                          <a:pt x="1571" y="553"/>
                        </a:lnTo>
                        <a:lnTo>
                          <a:pt x="1586" y="546"/>
                        </a:lnTo>
                        <a:lnTo>
                          <a:pt x="1599" y="536"/>
                        </a:lnTo>
                        <a:lnTo>
                          <a:pt x="1614" y="529"/>
                        </a:lnTo>
                        <a:lnTo>
                          <a:pt x="1628" y="519"/>
                        </a:lnTo>
                        <a:lnTo>
                          <a:pt x="1643" y="510"/>
                        </a:lnTo>
                        <a:lnTo>
                          <a:pt x="1656" y="500"/>
                        </a:lnTo>
                        <a:lnTo>
                          <a:pt x="1671" y="491"/>
                        </a:lnTo>
                        <a:lnTo>
                          <a:pt x="1685" y="481"/>
                        </a:lnTo>
                        <a:lnTo>
                          <a:pt x="1700" y="472"/>
                        </a:lnTo>
                        <a:lnTo>
                          <a:pt x="1711" y="460"/>
                        </a:lnTo>
                        <a:lnTo>
                          <a:pt x="1725" y="451"/>
                        </a:lnTo>
                        <a:lnTo>
                          <a:pt x="1736" y="439"/>
                        </a:lnTo>
                        <a:lnTo>
                          <a:pt x="1749" y="432"/>
                        </a:lnTo>
                        <a:lnTo>
                          <a:pt x="1759" y="420"/>
                        </a:lnTo>
                        <a:lnTo>
                          <a:pt x="1772" y="413"/>
                        </a:lnTo>
                        <a:lnTo>
                          <a:pt x="1782" y="403"/>
                        </a:lnTo>
                        <a:lnTo>
                          <a:pt x="1793" y="396"/>
                        </a:lnTo>
                        <a:lnTo>
                          <a:pt x="1801" y="386"/>
                        </a:lnTo>
                        <a:lnTo>
                          <a:pt x="1810" y="377"/>
                        </a:lnTo>
                        <a:lnTo>
                          <a:pt x="1820" y="371"/>
                        </a:lnTo>
                        <a:lnTo>
                          <a:pt x="1829" y="363"/>
                        </a:lnTo>
                        <a:lnTo>
                          <a:pt x="1835" y="356"/>
                        </a:lnTo>
                        <a:lnTo>
                          <a:pt x="1843" y="348"/>
                        </a:lnTo>
                        <a:lnTo>
                          <a:pt x="1850" y="341"/>
                        </a:lnTo>
                        <a:lnTo>
                          <a:pt x="1858" y="335"/>
                        </a:lnTo>
                        <a:lnTo>
                          <a:pt x="1862" y="327"/>
                        </a:lnTo>
                        <a:lnTo>
                          <a:pt x="1867" y="322"/>
                        </a:lnTo>
                        <a:lnTo>
                          <a:pt x="1873" y="314"/>
                        </a:lnTo>
                        <a:lnTo>
                          <a:pt x="1879" y="308"/>
                        </a:lnTo>
                        <a:lnTo>
                          <a:pt x="1884" y="295"/>
                        </a:lnTo>
                        <a:lnTo>
                          <a:pt x="1894" y="285"/>
                        </a:lnTo>
                        <a:lnTo>
                          <a:pt x="1898" y="274"/>
                        </a:lnTo>
                        <a:lnTo>
                          <a:pt x="1903" y="265"/>
                        </a:lnTo>
                        <a:lnTo>
                          <a:pt x="1905" y="255"/>
                        </a:lnTo>
                        <a:lnTo>
                          <a:pt x="1909" y="246"/>
                        </a:lnTo>
                        <a:lnTo>
                          <a:pt x="1907" y="236"/>
                        </a:lnTo>
                        <a:lnTo>
                          <a:pt x="1907" y="228"/>
                        </a:lnTo>
                        <a:lnTo>
                          <a:pt x="1905" y="221"/>
                        </a:lnTo>
                        <a:lnTo>
                          <a:pt x="1903" y="213"/>
                        </a:lnTo>
                        <a:lnTo>
                          <a:pt x="1900" y="206"/>
                        </a:lnTo>
                        <a:lnTo>
                          <a:pt x="1896" y="198"/>
                        </a:lnTo>
                        <a:lnTo>
                          <a:pt x="1890" y="192"/>
                        </a:lnTo>
                        <a:lnTo>
                          <a:pt x="1884" y="187"/>
                        </a:lnTo>
                        <a:lnTo>
                          <a:pt x="1877" y="179"/>
                        </a:lnTo>
                        <a:lnTo>
                          <a:pt x="1869" y="175"/>
                        </a:lnTo>
                        <a:lnTo>
                          <a:pt x="1862" y="170"/>
                        </a:lnTo>
                        <a:lnTo>
                          <a:pt x="1854" y="164"/>
                        </a:lnTo>
                        <a:lnTo>
                          <a:pt x="1844" y="158"/>
                        </a:lnTo>
                        <a:lnTo>
                          <a:pt x="1837" y="154"/>
                        </a:lnTo>
                        <a:lnTo>
                          <a:pt x="1827" y="149"/>
                        </a:lnTo>
                        <a:lnTo>
                          <a:pt x="1820" y="145"/>
                        </a:lnTo>
                        <a:lnTo>
                          <a:pt x="1806" y="139"/>
                        </a:lnTo>
                        <a:lnTo>
                          <a:pt x="1797" y="133"/>
                        </a:lnTo>
                        <a:lnTo>
                          <a:pt x="1784" y="128"/>
                        </a:lnTo>
                        <a:lnTo>
                          <a:pt x="1772" y="122"/>
                        </a:lnTo>
                        <a:lnTo>
                          <a:pt x="1763" y="120"/>
                        </a:lnTo>
                        <a:lnTo>
                          <a:pt x="1757" y="116"/>
                        </a:lnTo>
                        <a:lnTo>
                          <a:pt x="1749" y="114"/>
                        </a:lnTo>
                        <a:lnTo>
                          <a:pt x="1742" y="113"/>
                        </a:lnTo>
                        <a:lnTo>
                          <a:pt x="1734" y="111"/>
                        </a:lnTo>
                        <a:lnTo>
                          <a:pt x="1727" y="107"/>
                        </a:lnTo>
                        <a:lnTo>
                          <a:pt x="1719" y="105"/>
                        </a:lnTo>
                        <a:lnTo>
                          <a:pt x="1711" y="103"/>
                        </a:lnTo>
                        <a:lnTo>
                          <a:pt x="1702" y="101"/>
                        </a:lnTo>
                        <a:lnTo>
                          <a:pt x="1694" y="99"/>
                        </a:lnTo>
                        <a:lnTo>
                          <a:pt x="1685" y="95"/>
                        </a:lnTo>
                        <a:lnTo>
                          <a:pt x="1675" y="95"/>
                        </a:lnTo>
                        <a:lnTo>
                          <a:pt x="1666" y="92"/>
                        </a:lnTo>
                        <a:lnTo>
                          <a:pt x="1658" y="90"/>
                        </a:lnTo>
                        <a:lnTo>
                          <a:pt x="1650" y="88"/>
                        </a:lnTo>
                        <a:lnTo>
                          <a:pt x="1641" y="86"/>
                        </a:lnTo>
                        <a:lnTo>
                          <a:pt x="1631" y="84"/>
                        </a:lnTo>
                        <a:lnTo>
                          <a:pt x="1622" y="82"/>
                        </a:lnTo>
                        <a:lnTo>
                          <a:pt x="1612" y="80"/>
                        </a:lnTo>
                        <a:lnTo>
                          <a:pt x="1605" y="78"/>
                        </a:lnTo>
                        <a:lnTo>
                          <a:pt x="1595" y="76"/>
                        </a:lnTo>
                        <a:lnTo>
                          <a:pt x="1588" y="76"/>
                        </a:lnTo>
                        <a:lnTo>
                          <a:pt x="1578" y="73"/>
                        </a:lnTo>
                        <a:lnTo>
                          <a:pt x="1569" y="73"/>
                        </a:lnTo>
                        <a:lnTo>
                          <a:pt x="1559" y="69"/>
                        </a:lnTo>
                        <a:lnTo>
                          <a:pt x="1550" y="69"/>
                        </a:lnTo>
                        <a:lnTo>
                          <a:pt x="1540" y="67"/>
                        </a:lnTo>
                        <a:lnTo>
                          <a:pt x="1533" y="65"/>
                        </a:lnTo>
                        <a:lnTo>
                          <a:pt x="1523" y="63"/>
                        </a:lnTo>
                        <a:lnTo>
                          <a:pt x="1515" y="61"/>
                        </a:lnTo>
                        <a:lnTo>
                          <a:pt x="1506" y="59"/>
                        </a:lnTo>
                        <a:lnTo>
                          <a:pt x="1498" y="57"/>
                        </a:lnTo>
                        <a:lnTo>
                          <a:pt x="1489" y="56"/>
                        </a:lnTo>
                        <a:lnTo>
                          <a:pt x="1481" y="54"/>
                        </a:lnTo>
                        <a:lnTo>
                          <a:pt x="1472" y="54"/>
                        </a:lnTo>
                        <a:lnTo>
                          <a:pt x="1464" y="52"/>
                        </a:lnTo>
                        <a:lnTo>
                          <a:pt x="1458" y="50"/>
                        </a:lnTo>
                        <a:lnTo>
                          <a:pt x="1451" y="50"/>
                        </a:lnTo>
                        <a:lnTo>
                          <a:pt x="1443" y="48"/>
                        </a:lnTo>
                        <a:lnTo>
                          <a:pt x="1436" y="48"/>
                        </a:lnTo>
                        <a:lnTo>
                          <a:pt x="1430" y="46"/>
                        </a:lnTo>
                        <a:lnTo>
                          <a:pt x="1422" y="44"/>
                        </a:lnTo>
                        <a:lnTo>
                          <a:pt x="1415" y="44"/>
                        </a:lnTo>
                        <a:lnTo>
                          <a:pt x="1409" y="44"/>
                        </a:lnTo>
                        <a:lnTo>
                          <a:pt x="1396" y="40"/>
                        </a:lnTo>
                        <a:lnTo>
                          <a:pt x="1386" y="40"/>
                        </a:lnTo>
                        <a:lnTo>
                          <a:pt x="1377" y="38"/>
                        </a:lnTo>
                        <a:lnTo>
                          <a:pt x="1367" y="38"/>
                        </a:lnTo>
                        <a:lnTo>
                          <a:pt x="1361" y="38"/>
                        </a:lnTo>
                        <a:lnTo>
                          <a:pt x="1356" y="38"/>
                        </a:lnTo>
                        <a:lnTo>
                          <a:pt x="1344" y="37"/>
                        </a:lnTo>
                        <a:lnTo>
                          <a:pt x="1337" y="35"/>
                        </a:lnTo>
                        <a:lnTo>
                          <a:pt x="1329" y="33"/>
                        </a:lnTo>
                        <a:lnTo>
                          <a:pt x="1325" y="31"/>
                        </a:lnTo>
                        <a:lnTo>
                          <a:pt x="1318" y="23"/>
                        </a:lnTo>
                        <a:lnTo>
                          <a:pt x="1314" y="18"/>
                        </a:lnTo>
                        <a:lnTo>
                          <a:pt x="1310" y="6"/>
                        </a:lnTo>
                        <a:lnTo>
                          <a:pt x="1314" y="0"/>
                        </a:lnTo>
                        <a:lnTo>
                          <a:pt x="1314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3" name="Freeform 78"/>
                  <p:cNvSpPr>
                    <a:spLocks/>
                  </p:cNvSpPr>
                  <p:nvPr/>
                </p:nvSpPr>
                <p:spPr bwMode="auto">
                  <a:xfrm>
                    <a:off x="3029222" y="2571267"/>
                    <a:ext cx="857249" cy="597046"/>
                  </a:xfrm>
                  <a:custGeom>
                    <a:avLst/>
                    <a:gdLst/>
                    <a:ahLst/>
                    <a:cxnLst>
                      <a:cxn ang="0">
                        <a:pos x="67" y="642"/>
                      </a:cxn>
                      <a:cxn ang="0">
                        <a:pos x="166" y="726"/>
                      </a:cxn>
                      <a:cxn ang="0">
                        <a:pos x="285" y="830"/>
                      </a:cxn>
                      <a:cxn ang="0">
                        <a:pos x="403" y="933"/>
                      </a:cxn>
                      <a:cxn ang="0">
                        <a:pos x="504" y="1030"/>
                      </a:cxn>
                      <a:cxn ang="0">
                        <a:pos x="578" y="1109"/>
                      </a:cxn>
                      <a:cxn ang="0">
                        <a:pos x="622" y="1189"/>
                      </a:cxn>
                      <a:cxn ang="0">
                        <a:pos x="685" y="1256"/>
                      </a:cxn>
                      <a:cxn ang="0">
                        <a:pos x="764" y="1261"/>
                      </a:cxn>
                      <a:cxn ang="0">
                        <a:pos x="852" y="1258"/>
                      </a:cxn>
                      <a:cxn ang="0">
                        <a:pos x="958" y="1252"/>
                      </a:cxn>
                      <a:cxn ang="0">
                        <a:pos x="1076" y="1240"/>
                      </a:cxn>
                      <a:cxn ang="0">
                        <a:pos x="1196" y="1225"/>
                      </a:cxn>
                      <a:cxn ang="0">
                        <a:pos x="1312" y="1208"/>
                      </a:cxn>
                      <a:cxn ang="0">
                        <a:pos x="1407" y="1185"/>
                      </a:cxn>
                      <a:cxn ang="0">
                        <a:pos x="1495" y="1159"/>
                      </a:cxn>
                      <a:cxn ang="0">
                        <a:pos x="1573" y="1113"/>
                      </a:cxn>
                      <a:cxn ang="0">
                        <a:pos x="1607" y="1039"/>
                      </a:cxn>
                      <a:cxn ang="0">
                        <a:pos x="1611" y="965"/>
                      </a:cxn>
                      <a:cxn ang="0">
                        <a:pos x="1651" y="874"/>
                      </a:cxn>
                      <a:cxn ang="0">
                        <a:pos x="1681" y="792"/>
                      </a:cxn>
                      <a:cxn ang="0">
                        <a:pos x="1711" y="697"/>
                      </a:cxn>
                      <a:cxn ang="0">
                        <a:pos x="1746" y="585"/>
                      </a:cxn>
                      <a:cxn ang="0">
                        <a:pos x="1778" y="456"/>
                      </a:cxn>
                      <a:cxn ang="0">
                        <a:pos x="1799" y="330"/>
                      </a:cxn>
                      <a:cxn ang="0">
                        <a:pos x="1808" y="222"/>
                      </a:cxn>
                      <a:cxn ang="0">
                        <a:pos x="1810" y="131"/>
                      </a:cxn>
                      <a:cxn ang="0">
                        <a:pos x="1805" y="60"/>
                      </a:cxn>
                      <a:cxn ang="0">
                        <a:pos x="1799" y="1"/>
                      </a:cxn>
                      <a:cxn ang="0">
                        <a:pos x="1799" y="81"/>
                      </a:cxn>
                      <a:cxn ang="0">
                        <a:pos x="1793" y="163"/>
                      </a:cxn>
                      <a:cxn ang="0">
                        <a:pos x="1786" y="241"/>
                      </a:cxn>
                      <a:cxn ang="0">
                        <a:pos x="1774" y="332"/>
                      </a:cxn>
                      <a:cxn ang="0">
                        <a:pos x="1751" y="439"/>
                      </a:cxn>
                      <a:cxn ang="0">
                        <a:pos x="1715" y="564"/>
                      </a:cxn>
                      <a:cxn ang="0">
                        <a:pos x="1673" y="693"/>
                      </a:cxn>
                      <a:cxn ang="0">
                        <a:pos x="1632" y="813"/>
                      </a:cxn>
                      <a:cxn ang="0">
                        <a:pos x="1595" y="912"/>
                      </a:cxn>
                      <a:cxn ang="0">
                        <a:pos x="1571" y="984"/>
                      </a:cxn>
                      <a:cxn ang="0">
                        <a:pos x="1557" y="1087"/>
                      </a:cxn>
                      <a:cxn ang="0">
                        <a:pos x="1476" y="1126"/>
                      </a:cxn>
                      <a:cxn ang="0">
                        <a:pos x="1390" y="1155"/>
                      </a:cxn>
                      <a:cxn ang="0">
                        <a:pos x="1303" y="1176"/>
                      </a:cxn>
                      <a:cxn ang="0">
                        <a:pos x="1200" y="1197"/>
                      </a:cxn>
                      <a:cxn ang="0">
                        <a:pos x="1082" y="1214"/>
                      </a:cxn>
                      <a:cxn ang="0">
                        <a:pos x="974" y="1225"/>
                      </a:cxn>
                      <a:cxn ang="0">
                        <a:pos x="879" y="1235"/>
                      </a:cxn>
                      <a:cxn ang="0">
                        <a:pos x="801" y="1239"/>
                      </a:cxn>
                      <a:cxn ang="0">
                        <a:pos x="715" y="1235"/>
                      </a:cxn>
                      <a:cxn ang="0">
                        <a:pos x="650" y="1191"/>
                      </a:cxn>
                      <a:cxn ang="0">
                        <a:pos x="591" y="1085"/>
                      </a:cxn>
                      <a:cxn ang="0">
                        <a:pos x="525" y="1009"/>
                      </a:cxn>
                      <a:cxn ang="0">
                        <a:pos x="447" y="940"/>
                      </a:cxn>
                      <a:cxn ang="0">
                        <a:pos x="352" y="859"/>
                      </a:cxn>
                      <a:cxn ang="0">
                        <a:pos x="251" y="779"/>
                      </a:cxn>
                      <a:cxn ang="0">
                        <a:pos x="167" y="710"/>
                      </a:cxn>
                      <a:cxn ang="0">
                        <a:pos x="84" y="638"/>
                      </a:cxn>
                      <a:cxn ang="0">
                        <a:pos x="0" y="589"/>
                      </a:cxn>
                    </a:cxnLst>
                    <a:rect l="0" t="0" r="r" b="b"/>
                    <a:pathLst>
                      <a:path w="1812" h="1261">
                        <a:moveTo>
                          <a:pt x="0" y="589"/>
                        </a:moveTo>
                        <a:lnTo>
                          <a:pt x="8" y="594"/>
                        </a:lnTo>
                        <a:lnTo>
                          <a:pt x="17" y="602"/>
                        </a:lnTo>
                        <a:lnTo>
                          <a:pt x="23" y="606"/>
                        </a:lnTo>
                        <a:lnTo>
                          <a:pt x="29" y="611"/>
                        </a:lnTo>
                        <a:lnTo>
                          <a:pt x="36" y="615"/>
                        </a:lnTo>
                        <a:lnTo>
                          <a:pt x="44" y="623"/>
                        </a:lnTo>
                        <a:lnTo>
                          <a:pt x="51" y="629"/>
                        </a:lnTo>
                        <a:lnTo>
                          <a:pt x="57" y="634"/>
                        </a:lnTo>
                        <a:lnTo>
                          <a:pt x="67" y="642"/>
                        </a:lnTo>
                        <a:lnTo>
                          <a:pt x="74" y="649"/>
                        </a:lnTo>
                        <a:lnTo>
                          <a:pt x="82" y="657"/>
                        </a:lnTo>
                        <a:lnTo>
                          <a:pt x="91" y="665"/>
                        </a:lnTo>
                        <a:lnTo>
                          <a:pt x="103" y="672"/>
                        </a:lnTo>
                        <a:lnTo>
                          <a:pt x="114" y="682"/>
                        </a:lnTo>
                        <a:lnTo>
                          <a:pt x="124" y="689"/>
                        </a:lnTo>
                        <a:lnTo>
                          <a:pt x="133" y="699"/>
                        </a:lnTo>
                        <a:lnTo>
                          <a:pt x="145" y="706"/>
                        </a:lnTo>
                        <a:lnTo>
                          <a:pt x="154" y="716"/>
                        </a:lnTo>
                        <a:lnTo>
                          <a:pt x="166" y="726"/>
                        </a:lnTo>
                        <a:lnTo>
                          <a:pt x="177" y="735"/>
                        </a:lnTo>
                        <a:lnTo>
                          <a:pt x="190" y="745"/>
                        </a:lnTo>
                        <a:lnTo>
                          <a:pt x="202" y="756"/>
                        </a:lnTo>
                        <a:lnTo>
                          <a:pt x="211" y="765"/>
                        </a:lnTo>
                        <a:lnTo>
                          <a:pt x="224" y="777"/>
                        </a:lnTo>
                        <a:lnTo>
                          <a:pt x="236" y="786"/>
                        </a:lnTo>
                        <a:lnTo>
                          <a:pt x="249" y="798"/>
                        </a:lnTo>
                        <a:lnTo>
                          <a:pt x="261" y="807"/>
                        </a:lnTo>
                        <a:lnTo>
                          <a:pt x="274" y="819"/>
                        </a:lnTo>
                        <a:lnTo>
                          <a:pt x="285" y="830"/>
                        </a:lnTo>
                        <a:lnTo>
                          <a:pt x="299" y="840"/>
                        </a:lnTo>
                        <a:lnTo>
                          <a:pt x="308" y="849"/>
                        </a:lnTo>
                        <a:lnTo>
                          <a:pt x="321" y="860"/>
                        </a:lnTo>
                        <a:lnTo>
                          <a:pt x="333" y="870"/>
                        </a:lnTo>
                        <a:lnTo>
                          <a:pt x="346" y="881"/>
                        </a:lnTo>
                        <a:lnTo>
                          <a:pt x="356" y="893"/>
                        </a:lnTo>
                        <a:lnTo>
                          <a:pt x="369" y="902"/>
                        </a:lnTo>
                        <a:lnTo>
                          <a:pt x="380" y="914"/>
                        </a:lnTo>
                        <a:lnTo>
                          <a:pt x="392" y="923"/>
                        </a:lnTo>
                        <a:lnTo>
                          <a:pt x="403" y="933"/>
                        </a:lnTo>
                        <a:lnTo>
                          <a:pt x="415" y="944"/>
                        </a:lnTo>
                        <a:lnTo>
                          <a:pt x="424" y="955"/>
                        </a:lnTo>
                        <a:lnTo>
                          <a:pt x="437" y="965"/>
                        </a:lnTo>
                        <a:lnTo>
                          <a:pt x="447" y="974"/>
                        </a:lnTo>
                        <a:lnTo>
                          <a:pt x="456" y="984"/>
                        </a:lnTo>
                        <a:lnTo>
                          <a:pt x="468" y="993"/>
                        </a:lnTo>
                        <a:lnTo>
                          <a:pt x="477" y="1005"/>
                        </a:lnTo>
                        <a:lnTo>
                          <a:pt x="487" y="1012"/>
                        </a:lnTo>
                        <a:lnTo>
                          <a:pt x="496" y="1022"/>
                        </a:lnTo>
                        <a:lnTo>
                          <a:pt x="504" y="1030"/>
                        </a:lnTo>
                        <a:lnTo>
                          <a:pt x="513" y="1039"/>
                        </a:lnTo>
                        <a:lnTo>
                          <a:pt x="521" y="1047"/>
                        </a:lnTo>
                        <a:lnTo>
                          <a:pt x="531" y="1056"/>
                        </a:lnTo>
                        <a:lnTo>
                          <a:pt x="538" y="1062"/>
                        </a:lnTo>
                        <a:lnTo>
                          <a:pt x="546" y="1071"/>
                        </a:lnTo>
                        <a:lnTo>
                          <a:pt x="552" y="1077"/>
                        </a:lnTo>
                        <a:lnTo>
                          <a:pt x="557" y="1085"/>
                        </a:lnTo>
                        <a:lnTo>
                          <a:pt x="563" y="1090"/>
                        </a:lnTo>
                        <a:lnTo>
                          <a:pt x="569" y="1098"/>
                        </a:lnTo>
                        <a:lnTo>
                          <a:pt x="578" y="1109"/>
                        </a:lnTo>
                        <a:lnTo>
                          <a:pt x="586" y="1119"/>
                        </a:lnTo>
                        <a:lnTo>
                          <a:pt x="591" y="1126"/>
                        </a:lnTo>
                        <a:lnTo>
                          <a:pt x="595" y="1134"/>
                        </a:lnTo>
                        <a:lnTo>
                          <a:pt x="599" y="1142"/>
                        </a:lnTo>
                        <a:lnTo>
                          <a:pt x="603" y="1151"/>
                        </a:lnTo>
                        <a:lnTo>
                          <a:pt x="607" y="1157"/>
                        </a:lnTo>
                        <a:lnTo>
                          <a:pt x="610" y="1164"/>
                        </a:lnTo>
                        <a:lnTo>
                          <a:pt x="614" y="1172"/>
                        </a:lnTo>
                        <a:lnTo>
                          <a:pt x="618" y="1178"/>
                        </a:lnTo>
                        <a:lnTo>
                          <a:pt x="622" y="1189"/>
                        </a:lnTo>
                        <a:lnTo>
                          <a:pt x="629" y="1201"/>
                        </a:lnTo>
                        <a:lnTo>
                          <a:pt x="633" y="1210"/>
                        </a:lnTo>
                        <a:lnTo>
                          <a:pt x="637" y="1220"/>
                        </a:lnTo>
                        <a:lnTo>
                          <a:pt x="641" y="1227"/>
                        </a:lnTo>
                        <a:lnTo>
                          <a:pt x="647" y="1235"/>
                        </a:lnTo>
                        <a:lnTo>
                          <a:pt x="652" y="1240"/>
                        </a:lnTo>
                        <a:lnTo>
                          <a:pt x="660" y="1246"/>
                        </a:lnTo>
                        <a:lnTo>
                          <a:pt x="666" y="1250"/>
                        </a:lnTo>
                        <a:lnTo>
                          <a:pt x="675" y="1254"/>
                        </a:lnTo>
                        <a:lnTo>
                          <a:pt x="685" y="1256"/>
                        </a:lnTo>
                        <a:lnTo>
                          <a:pt x="698" y="1259"/>
                        </a:lnTo>
                        <a:lnTo>
                          <a:pt x="704" y="1259"/>
                        </a:lnTo>
                        <a:lnTo>
                          <a:pt x="711" y="1259"/>
                        </a:lnTo>
                        <a:lnTo>
                          <a:pt x="721" y="1259"/>
                        </a:lnTo>
                        <a:lnTo>
                          <a:pt x="732" y="1261"/>
                        </a:lnTo>
                        <a:lnTo>
                          <a:pt x="738" y="1261"/>
                        </a:lnTo>
                        <a:lnTo>
                          <a:pt x="744" y="1261"/>
                        </a:lnTo>
                        <a:lnTo>
                          <a:pt x="751" y="1261"/>
                        </a:lnTo>
                        <a:lnTo>
                          <a:pt x="757" y="1261"/>
                        </a:lnTo>
                        <a:lnTo>
                          <a:pt x="764" y="1261"/>
                        </a:lnTo>
                        <a:lnTo>
                          <a:pt x="772" y="1261"/>
                        </a:lnTo>
                        <a:lnTo>
                          <a:pt x="780" y="1261"/>
                        </a:lnTo>
                        <a:lnTo>
                          <a:pt x="789" y="1261"/>
                        </a:lnTo>
                        <a:lnTo>
                          <a:pt x="797" y="1259"/>
                        </a:lnTo>
                        <a:lnTo>
                          <a:pt x="804" y="1259"/>
                        </a:lnTo>
                        <a:lnTo>
                          <a:pt x="814" y="1258"/>
                        </a:lnTo>
                        <a:lnTo>
                          <a:pt x="823" y="1258"/>
                        </a:lnTo>
                        <a:lnTo>
                          <a:pt x="833" y="1258"/>
                        </a:lnTo>
                        <a:lnTo>
                          <a:pt x="842" y="1258"/>
                        </a:lnTo>
                        <a:lnTo>
                          <a:pt x="852" y="1258"/>
                        </a:lnTo>
                        <a:lnTo>
                          <a:pt x="861" y="1258"/>
                        </a:lnTo>
                        <a:lnTo>
                          <a:pt x="871" y="1256"/>
                        </a:lnTo>
                        <a:lnTo>
                          <a:pt x="882" y="1256"/>
                        </a:lnTo>
                        <a:lnTo>
                          <a:pt x="892" y="1254"/>
                        </a:lnTo>
                        <a:lnTo>
                          <a:pt x="903" y="1254"/>
                        </a:lnTo>
                        <a:lnTo>
                          <a:pt x="915" y="1254"/>
                        </a:lnTo>
                        <a:lnTo>
                          <a:pt x="924" y="1254"/>
                        </a:lnTo>
                        <a:lnTo>
                          <a:pt x="936" y="1254"/>
                        </a:lnTo>
                        <a:lnTo>
                          <a:pt x="949" y="1254"/>
                        </a:lnTo>
                        <a:lnTo>
                          <a:pt x="958" y="1252"/>
                        </a:lnTo>
                        <a:lnTo>
                          <a:pt x="970" y="1252"/>
                        </a:lnTo>
                        <a:lnTo>
                          <a:pt x="981" y="1248"/>
                        </a:lnTo>
                        <a:lnTo>
                          <a:pt x="993" y="1248"/>
                        </a:lnTo>
                        <a:lnTo>
                          <a:pt x="1004" y="1248"/>
                        </a:lnTo>
                        <a:lnTo>
                          <a:pt x="1017" y="1246"/>
                        </a:lnTo>
                        <a:lnTo>
                          <a:pt x="1027" y="1244"/>
                        </a:lnTo>
                        <a:lnTo>
                          <a:pt x="1040" y="1244"/>
                        </a:lnTo>
                        <a:lnTo>
                          <a:pt x="1052" y="1242"/>
                        </a:lnTo>
                        <a:lnTo>
                          <a:pt x="1065" y="1242"/>
                        </a:lnTo>
                        <a:lnTo>
                          <a:pt x="1076" y="1240"/>
                        </a:lnTo>
                        <a:lnTo>
                          <a:pt x="1090" y="1240"/>
                        </a:lnTo>
                        <a:lnTo>
                          <a:pt x="1099" y="1239"/>
                        </a:lnTo>
                        <a:lnTo>
                          <a:pt x="1112" y="1237"/>
                        </a:lnTo>
                        <a:lnTo>
                          <a:pt x="1124" y="1235"/>
                        </a:lnTo>
                        <a:lnTo>
                          <a:pt x="1137" y="1235"/>
                        </a:lnTo>
                        <a:lnTo>
                          <a:pt x="1149" y="1233"/>
                        </a:lnTo>
                        <a:lnTo>
                          <a:pt x="1162" y="1233"/>
                        </a:lnTo>
                        <a:lnTo>
                          <a:pt x="1171" y="1229"/>
                        </a:lnTo>
                        <a:lnTo>
                          <a:pt x="1185" y="1229"/>
                        </a:lnTo>
                        <a:lnTo>
                          <a:pt x="1196" y="1225"/>
                        </a:lnTo>
                        <a:lnTo>
                          <a:pt x="1209" y="1225"/>
                        </a:lnTo>
                        <a:lnTo>
                          <a:pt x="1221" y="1223"/>
                        </a:lnTo>
                        <a:lnTo>
                          <a:pt x="1234" y="1221"/>
                        </a:lnTo>
                        <a:lnTo>
                          <a:pt x="1244" y="1220"/>
                        </a:lnTo>
                        <a:lnTo>
                          <a:pt x="1257" y="1218"/>
                        </a:lnTo>
                        <a:lnTo>
                          <a:pt x="1267" y="1216"/>
                        </a:lnTo>
                        <a:lnTo>
                          <a:pt x="1278" y="1214"/>
                        </a:lnTo>
                        <a:lnTo>
                          <a:pt x="1289" y="1212"/>
                        </a:lnTo>
                        <a:lnTo>
                          <a:pt x="1301" y="1210"/>
                        </a:lnTo>
                        <a:lnTo>
                          <a:pt x="1312" y="1208"/>
                        </a:lnTo>
                        <a:lnTo>
                          <a:pt x="1324" y="1208"/>
                        </a:lnTo>
                        <a:lnTo>
                          <a:pt x="1333" y="1204"/>
                        </a:lnTo>
                        <a:lnTo>
                          <a:pt x="1344" y="1202"/>
                        </a:lnTo>
                        <a:lnTo>
                          <a:pt x="1354" y="1199"/>
                        </a:lnTo>
                        <a:lnTo>
                          <a:pt x="1363" y="1199"/>
                        </a:lnTo>
                        <a:lnTo>
                          <a:pt x="1371" y="1195"/>
                        </a:lnTo>
                        <a:lnTo>
                          <a:pt x="1381" y="1193"/>
                        </a:lnTo>
                        <a:lnTo>
                          <a:pt x="1390" y="1191"/>
                        </a:lnTo>
                        <a:lnTo>
                          <a:pt x="1400" y="1189"/>
                        </a:lnTo>
                        <a:lnTo>
                          <a:pt x="1407" y="1185"/>
                        </a:lnTo>
                        <a:lnTo>
                          <a:pt x="1415" y="1185"/>
                        </a:lnTo>
                        <a:lnTo>
                          <a:pt x="1422" y="1182"/>
                        </a:lnTo>
                        <a:lnTo>
                          <a:pt x="1432" y="1180"/>
                        </a:lnTo>
                        <a:lnTo>
                          <a:pt x="1438" y="1178"/>
                        </a:lnTo>
                        <a:lnTo>
                          <a:pt x="1445" y="1176"/>
                        </a:lnTo>
                        <a:lnTo>
                          <a:pt x="1453" y="1174"/>
                        </a:lnTo>
                        <a:lnTo>
                          <a:pt x="1460" y="1172"/>
                        </a:lnTo>
                        <a:lnTo>
                          <a:pt x="1472" y="1168"/>
                        </a:lnTo>
                        <a:lnTo>
                          <a:pt x="1483" y="1163"/>
                        </a:lnTo>
                        <a:lnTo>
                          <a:pt x="1495" y="1159"/>
                        </a:lnTo>
                        <a:lnTo>
                          <a:pt x="1504" y="1155"/>
                        </a:lnTo>
                        <a:lnTo>
                          <a:pt x="1514" y="1151"/>
                        </a:lnTo>
                        <a:lnTo>
                          <a:pt x="1523" y="1147"/>
                        </a:lnTo>
                        <a:lnTo>
                          <a:pt x="1531" y="1144"/>
                        </a:lnTo>
                        <a:lnTo>
                          <a:pt x="1540" y="1140"/>
                        </a:lnTo>
                        <a:lnTo>
                          <a:pt x="1546" y="1134"/>
                        </a:lnTo>
                        <a:lnTo>
                          <a:pt x="1552" y="1130"/>
                        </a:lnTo>
                        <a:lnTo>
                          <a:pt x="1557" y="1125"/>
                        </a:lnTo>
                        <a:lnTo>
                          <a:pt x="1563" y="1123"/>
                        </a:lnTo>
                        <a:lnTo>
                          <a:pt x="1573" y="1113"/>
                        </a:lnTo>
                        <a:lnTo>
                          <a:pt x="1582" y="1106"/>
                        </a:lnTo>
                        <a:lnTo>
                          <a:pt x="1588" y="1100"/>
                        </a:lnTo>
                        <a:lnTo>
                          <a:pt x="1594" y="1092"/>
                        </a:lnTo>
                        <a:lnTo>
                          <a:pt x="1597" y="1085"/>
                        </a:lnTo>
                        <a:lnTo>
                          <a:pt x="1603" y="1079"/>
                        </a:lnTo>
                        <a:lnTo>
                          <a:pt x="1605" y="1069"/>
                        </a:lnTo>
                        <a:lnTo>
                          <a:pt x="1607" y="1062"/>
                        </a:lnTo>
                        <a:lnTo>
                          <a:pt x="1607" y="1054"/>
                        </a:lnTo>
                        <a:lnTo>
                          <a:pt x="1607" y="1047"/>
                        </a:lnTo>
                        <a:lnTo>
                          <a:pt x="1607" y="1039"/>
                        </a:lnTo>
                        <a:lnTo>
                          <a:pt x="1605" y="1031"/>
                        </a:lnTo>
                        <a:lnTo>
                          <a:pt x="1605" y="1024"/>
                        </a:lnTo>
                        <a:lnTo>
                          <a:pt x="1605" y="1016"/>
                        </a:lnTo>
                        <a:lnTo>
                          <a:pt x="1601" y="1009"/>
                        </a:lnTo>
                        <a:lnTo>
                          <a:pt x="1601" y="1003"/>
                        </a:lnTo>
                        <a:lnTo>
                          <a:pt x="1599" y="995"/>
                        </a:lnTo>
                        <a:lnTo>
                          <a:pt x="1599" y="990"/>
                        </a:lnTo>
                        <a:lnTo>
                          <a:pt x="1601" y="978"/>
                        </a:lnTo>
                        <a:lnTo>
                          <a:pt x="1607" y="971"/>
                        </a:lnTo>
                        <a:lnTo>
                          <a:pt x="1611" y="965"/>
                        </a:lnTo>
                        <a:lnTo>
                          <a:pt x="1614" y="955"/>
                        </a:lnTo>
                        <a:lnTo>
                          <a:pt x="1616" y="950"/>
                        </a:lnTo>
                        <a:lnTo>
                          <a:pt x="1620" y="944"/>
                        </a:lnTo>
                        <a:lnTo>
                          <a:pt x="1624" y="936"/>
                        </a:lnTo>
                        <a:lnTo>
                          <a:pt x="1630" y="929"/>
                        </a:lnTo>
                        <a:lnTo>
                          <a:pt x="1633" y="917"/>
                        </a:lnTo>
                        <a:lnTo>
                          <a:pt x="1635" y="908"/>
                        </a:lnTo>
                        <a:lnTo>
                          <a:pt x="1641" y="898"/>
                        </a:lnTo>
                        <a:lnTo>
                          <a:pt x="1647" y="887"/>
                        </a:lnTo>
                        <a:lnTo>
                          <a:pt x="1651" y="874"/>
                        </a:lnTo>
                        <a:lnTo>
                          <a:pt x="1656" y="862"/>
                        </a:lnTo>
                        <a:lnTo>
                          <a:pt x="1658" y="855"/>
                        </a:lnTo>
                        <a:lnTo>
                          <a:pt x="1660" y="849"/>
                        </a:lnTo>
                        <a:lnTo>
                          <a:pt x="1664" y="841"/>
                        </a:lnTo>
                        <a:lnTo>
                          <a:pt x="1668" y="834"/>
                        </a:lnTo>
                        <a:lnTo>
                          <a:pt x="1670" y="826"/>
                        </a:lnTo>
                        <a:lnTo>
                          <a:pt x="1673" y="817"/>
                        </a:lnTo>
                        <a:lnTo>
                          <a:pt x="1675" y="809"/>
                        </a:lnTo>
                        <a:lnTo>
                          <a:pt x="1679" y="802"/>
                        </a:lnTo>
                        <a:lnTo>
                          <a:pt x="1681" y="792"/>
                        </a:lnTo>
                        <a:lnTo>
                          <a:pt x="1683" y="784"/>
                        </a:lnTo>
                        <a:lnTo>
                          <a:pt x="1687" y="775"/>
                        </a:lnTo>
                        <a:lnTo>
                          <a:pt x="1689" y="767"/>
                        </a:lnTo>
                        <a:lnTo>
                          <a:pt x="1692" y="758"/>
                        </a:lnTo>
                        <a:lnTo>
                          <a:pt x="1696" y="748"/>
                        </a:lnTo>
                        <a:lnTo>
                          <a:pt x="1698" y="739"/>
                        </a:lnTo>
                        <a:lnTo>
                          <a:pt x="1702" y="729"/>
                        </a:lnTo>
                        <a:lnTo>
                          <a:pt x="1706" y="718"/>
                        </a:lnTo>
                        <a:lnTo>
                          <a:pt x="1708" y="708"/>
                        </a:lnTo>
                        <a:lnTo>
                          <a:pt x="1711" y="697"/>
                        </a:lnTo>
                        <a:lnTo>
                          <a:pt x="1715" y="687"/>
                        </a:lnTo>
                        <a:lnTo>
                          <a:pt x="1717" y="676"/>
                        </a:lnTo>
                        <a:lnTo>
                          <a:pt x="1721" y="667"/>
                        </a:lnTo>
                        <a:lnTo>
                          <a:pt x="1725" y="653"/>
                        </a:lnTo>
                        <a:lnTo>
                          <a:pt x="1729" y="644"/>
                        </a:lnTo>
                        <a:lnTo>
                          <a:pt x="1730" y="632"/>
                        </a:lnTo>
                        <a:lnTo>
                          <a:pt x="1734" y="619"/>
                        </a:lnTo>
                        <a:lnTo>
                          <a:pt x="1738" y="608"/>
                        </a:lnTo>
                        <a:lnTo>
                          <a:pt x="1742" y="596"/>
                        </a:lnTo>
                        <a:lnTo>
                          <a:pt x="1746" y="585"/>
                        </a:lnTo>
                        <a:lnTo>
                          <a:pt x="1749" y="572"/>
                        </a:lnTo>
                        <a:lnTo>
                          <a:pt x="1751" y="558"/>
                        </a:lnTo>
                        <a:lnTo>
                          <a:pt x="1755" y="547"/>
                        </a:lnTo>
                        <a:lnTo>
                          <a:pt x="1759" y="534"/>
                        </a:lnTo>
                        <a:lnTo>
                          <a:pt x="1763" y="520"/>
                        </a:lnTo>
                        <a:lnTo>
                          <a:pt x="1767" y="509"/>
                        </a:lnTo>
                        <a:lnTo>
                          <a:pt x="1770" y="496"/>
                        </a:lnTo>
                        <a:lnTo>
                          <a:pt x="1772" y="482"/>
                        </a:lnTo>
                        <a:lnTo>
                          <a:pt x="1774" y="467"/>
                        </a:lnTo>
                        <a:lnTo>
                          <a:pt x="1778" y="456"/>
                        </a:lnTo>
                        <a:lnTo>
                          <a:pt x="1780" y="442"/>
                        </a:lnTo>
                        <a:lnTo>
                          <a:pt x="1784" y="429"/>
                        </a:lnTo>
                        <a:lnTo>
                          <a:pt x="1786" y="418"/>
                        </a:lnTo>
                        <a:lnTo>
                          <a:pt x="1788" y="404"/>
                        </a:lnTo>
                        <a:lnTo>
                          <a:pt x="1791" y="393"/>
                        </a:lnTo>
                        <a:lnTo>
                          <a:pt x="1793" y="380"/>
                        </a:lnTo>
                        <a:lnTo>
                          <a:pt x="1795" y="366"/>
                        </a:lnTo>
                        <a:lnTo>
                          <a:pt x="1795" y="355"/>
                        </a:lnTo>
                        <a:lnTo>
                          <a:pt x="1799" y="342"/>
                        </a:lnTo>
                        <a:lnTo>
                          <a:pt x="1799" y="330"/>
                        </a:lnTo>
                        <a:lnTo>
                          <a:pt x="1801" y="319"/>
                        </a:lnTo>
                        <a:lnTo>
                          <a:pt x="1803" y="307"/>
                        </a:lnTo>
                        <a:lnTo>
                          <a:pt x="1805" y="298"/>
                        </a:lnTo>
                        <a:lnTo>
                          <a:pt x="1805" y="287"/>
                        </a:lnTo>
                        <a:lnTo>
                          <a:pt x="1805" y="273"/>
                        </a:lnTo>
                        <a:lnTo>
                          <a:pt x="1807" y="264"/>
                        </a:lnTo>
                        <a:lnTo>
                          <a:pt x="1808" y="252"/>
                        </a:lnTo>
                        <a:lnTo>
                          <a:pt x="1808" y="241"/>
                        </a:lnTo>
                        <a:lnTo>
                          <a:pt x="1808" y="231"/>
                        </a:lnTo>
                        <a:lnTo>
                          <a:pt x="1808" y="222"/>
                        </a:lnTo>
                        <a:lnTo>
                          <a:pt x="1810" y="212"/>
                        </a:lnTo>
                        <a:lnTo>
                          <a:pt x="1810" y="201"/>
                        </a:lnTo>
                        <a:lnTo>
                          <a:pt x="1810" y="192"/>
                        </a:lnTo>
                        <a:lnTo>
                          <a:pt x="1810" y="182"/>
                        </a:lnTo>
                        <a:lnTo>
                          <a:pt x="1810" y="174"/>
                        </a:lnTo>
                        <a:lnTo>
                          <a:pt x="1810" y="163"/>
                        </a:lnTo>
                        <a:lnTo>
                          <a:pt x="1810" y="155"/>
                        </a:lnTo>
                        <a:lnTo>
                          <a:pt x="1810" y="148"/>
                        </a:lnTo>
                        <a:lnTo>
                          <a:pt x="1812" y="140"/>
                        </a:lnTo>
                        <a:lnTo>
                          <a:pt x="1810" y="131"/>
                        </a:lnTo>
                        <a:lnTo>
                          <a:pt x="1810" y="121"/>
                        </a:lnTo>
                        <a:lnTo>
                          <a:pt x="1808" y="115"/>
                        </a:lnTo>
                        <a:lnTo>
                          <a:pt x="1808" y="108"/>
                        </a:lnTo>
                        <a:lnTo>
                          <a:pt x="1808" y="100"/>
                        </a:lnTo>
                        <a:lnTo>
                          <a:pt x="1808" y="93"/>
                        </a:lnTo>
                        <a:lnTo>
                          <a:pt x="1808" y="87"/>
                        </a:lnTo>
                        <a:lnTo>
                          <a:pt x="1808" y="81"/>
                        </a:lnTo>
                        <a:lnTo>
                          <a:pt x="1807" y="74"/>
                        </a:lnTo>
                        <a:lnTo>
                          <a:pt x="1805" y="66"/>
                        </a:lnTo>
                        <a:lnTo>
                          <a:pt x="1805" y="60"/>
                        </a:lnTo>
                        <a:lnTo>
                          <a:pt x="1805" y="55"/>
                        </a:lnTo>
                        <a:lnTo>
                          <a:pt x="1803" y="45"/>
                        </a:lnTo>
                        <a:lnTo>
                          <a:pt x="1803" y="38"/>
                        </a:lnTo>
                        <a:lnTo>
                          <a:pt x="1803" y="28"/>
                        </a:lnTo>
                        <a:lnTo>
                          <a:pt x="1801" y="20"/>
                        </a:lnTo>
                        <a:lnTo>
                          <a:pt x="1799" y="13"/>
                        </a:lnTo>
                        <a:lnTo>
                          <a:pt x="1799" y="9"/>
                        </a:lnTo>
                        <a:lnTo>
                          <a:pt x="1799" y="1"/>
                        </a:lnTo>
                        <a:lnTo>
                          <a:pt x="1799" y="0"/>
                        </a:lnTo>
                        <a:lnTo>
                          <a:pt x="1799" y="1"/>
                        </a:lnTo>
                        <a:lnTo>
                          <a:pt x="1799" y="5"/>
                        </a:lnTo>
                        <a:lnTo>
                          <a:pt x="1799" y="13"/>
                        </a:lnTo>
                        <a:lnTo>
                          <a:pt x="1799" y="24"/>
                        </a:lnTo>
                        <a:lnTo>
                          <a:pt x="1799" y="28"/>
                        </a:lnTo>
                        <a:lnTo>
                          <a:pt x="1799" y="36"/>
                        </a:lnTo>
                        <a:lnTo>
                          <a:pt x="1799" y="43"/>
                        </a:lnTo>
                        <a:lnTo>
                          <a:pt x="1799" y="53"/>
                        </a:lnTo>
                        <a:lnTo>
                          <a:pt x="1799" y="60"/>
                        </a:lnTo>
                        <a:lnTo>
                          <a:pt x="1799" y="70"/>
                        </a:lnTo>
                        <a:lnTo>
                          <a:pt x="1799" y="81"/>
                        </a:lnTo>
                        <a:lnTo>
                          <a:pt x="1799" y="93"/>
                        </a:lnTo>
                        <a:lnTo>
                          <a:pt x="1797" y="102"/>
                        </a:lnTo>
                        <a:lnTo>
                          <a:pt x="1795" y="115"/>
                        </a:lnTo>
                        <a:lnTo>
                          <a:pt x="1795" y="121"/>
                        </a:lnTo>
                        <a:lnTo>
                          <a:pt x="1795" y="127"/>
                        </a:lnTo>
                        <a:lnTo>
                          <a:pt x="1795" y="135"/>
                        </a:lnTo>
                        <a:lnTo>
                          <a:pt x="1795" y="140"/>
                        </a:lnTo>
                        <a:lnTo>
                          <a:pt x="1793" y="148"/>
                        </a:lnTo>
                        <a:lnTo>
                          <a:pt x="1793" y="155"/>
                        </a:lnTo>
                        <a:lnTo>
                          <a:pt x="1793" y="163"/>
                        </a:lnTo>
                        <a:lnTo>
                          <a:pt x="1793" y="169"/>
                        </a:lnTo>
                        <a:lnTo>
                          <a:pt x="1791" y="176"/>
                        </a:lnTo>
                        <a:lnTo>
                          <a:pt x="1791" y="184"/>
                        </a:lnTo>
                        <a:lnTo>
                          <a:pt x="1791" y="192"/>
                        </a:lnTo>
                        <a:lnTo>
                          <a:pt x="1791" y="201"/>
                        </a:lnTo>
                        <a:lnTo>
                          <a:pt x="1789" y="207"/>
                        </a:lnTo>
                        <a:lnTo>
                          <a:pt x="1789" y="216"/>
                        </a:lnTo>
                        <a:lnTo>
                          <a:pt x="1788" y="224"/>
                        </a:lnTo>
                        <a:lnTo>
                          <a:pt x="1788" y="231"/>
                        </a:lnTo>
                        <a:lnTo>
                          <a:pt x="1786" y="241"/>
                        </a:lnTo>
                        <a:lnTo>
                          <a:pt x="1786" y="250"/>
                        </a:lnTo>
                        <a:lnTo>
                          <a:pt x="1784" y="258"/>
                        </a:lnTo>
                        <a:lnTo>
                          <a:pt x="1784" y="268"/>
                        </a:lnTo>
                        <a:lnTo>
                          <a:pt x="1782" y="275"/>
                        </a:lnTo>
                        <a:lnTo>
                          <a:pt x="1780" y="287"/>
                        </a:lnTo>
                        <a:lnTo>
                          <a:pt x="1780" y="294"/>
                        </a:lnTo>
                        <a:lnTo>
                          <a:pt x="1780" y="304"/>
                        </a:lnTo>
                        <a:lnTo>
                          <a:pt x="1778" y="313"/>
                        </a:lnTo>
                        <a:lnTo>
                          <a:pt x="1776" y="323"/>
                        </a:lnTo>
                        <a:lnTo>
                          <a:pt x="1774" y="332"/>
                        </a:lnTo>
                        <a:lnTo>
                          <a:pt x="1774" y="344"/>
                        </a:lnTo>
                        <a:lnTo>
                          <a:pt x="1772" y="353"/>
                        </a:lnTo>
                        <a:lnTo>
                          <a:pt x="1770" y="363"/>
                        </a:lnTo>
                        <a:lnTo>
                          <a:pt x="1769" y="374"/>
                        </a:lnTo>
                        <a:lnTo>
                          <a:pt x="1767" y="383"/>
                        </a:lnTo>
                        <a:lnTo>
                          <a:pt x="1763" y="395"/>
                        </a:lnTo>
                        <a:lnTo>
                          <a:pt x="1761" y="404"/>
                        </a:lnTo>
                        <a:lnTo>
                          <a:pt x="1759" y="418"/>
                        </a:lnTo>
                        <a:lnTo>
                          <a:pt x="1755" y="429"/>
                        </a:lnTo>
                        <a:lnTo>
                          <a:pt x="1751" y="439"/>
                        </a:lnTo>
                        <a:lnTo>
                          <a:pt x="1749" y="452"/>
                        </a:lnTo>
                        <a:lnTo>
                          <a:pt x="1746" y="463"/>
                        </a:lnTo>
                        <a:lnTo>
                          <a:pt x="1742" y="477"/>
                        </a:lnTo>
                        <a:lnTo>
                          <a:pt x="1740" y="488"/>
                        </a:lnTo>
                        <a:lnTo>
                          <a:pt x="1736" y="501"/>
                        </a:lnTo>
                        <a:lnTo>
                          <a:pt x="1732" y="513"/>
                        </a:lnTo>
                        <a:lnTo>
                          <a:pt x="1729" y="528"/>
                        </a:lnTo>
                        <a:lnTo>
                          <a:pt x="1723" y="539"/>
                        </a:lnTo>
                        <a:lnTo>
                          <a:pt x="1721" y="553"/>
                        </a:lnTo>
                        <a:lnTo>
                          <a:pt x="1715" y="564"/>
                        </a:lnTo>
                        <a:lnTo>
                          <a:pt x="1711" y="577"/>
                        </a:lnTo>
                        <a:lnTo>
                          <a:pt x="1708" y="589"/>
                        </a:lnTo>
                        <a:lnTo>
                          <a:pt x="1704" y="604"/>
                        </a:lnTo>
                        <a:lnTo>
                          <a:pt x="1698" y="615"/>
                        </a:lnTo>
                        <a:lnTo>
                          <a:pt x="1696" y="629"/>
                        </a:lnTo>
                        <a:lnTo>
                          <a:pt x="1691" y="640"/>
                        </a:lnTo>
                        <a:lnTo>
                          <a:pt x="1687" y="655"/>
                        </a:lnTo>
                        <a:lnTo>
                          <a:pt x="1683" y="667"/>
                        </a:lnTo>
                        <a:lnTo>
                          <a:pt x="1679" y="682"/>
                        </a:lnTo>
                        <a:lnTo>
                          <a:pt x="1673" y="693"/>
                        </a:lnTo>
                        <a:lnTo>
                          <a:pt x="1670" y="706"/>
                        </a:lnTo>
                        <a:lnTo>
                          <a:pt x="1666" y="720"/>
                        </a:lnTo>
                        <a:lnTo>
                          <a:pt x="1662" y="733"/>
                        </a:lnTo>
                        <a:lnTo>
                          <a:pt x="1658" y="743"/>
                        </a:lnTo>
                        <a:lnTo>
                          <a:pt x="1653" y="756"/>
                        </a:lnTo>
                        <a:lnTo>
                          <a:pt x="1649" y="767"/>
                        </a:lnTo>
                        <a:lnTo>
                          <a:pt x="1645" y="779"/>
                        </a:lnTo>
                        <a:lnTo>
                          <a:pt x="1639" y="790"/>
                        </a:lnTo>
                        <a:lnTo>
                          <a:pt x="1635" y="802"/>
                        </a:lnTo>
                        <a:lnTo>
                          <a:pt x="1632" y="813"/>
                        </a:lnTo>
                        <a:lnTo>
                          <a:pt x="1628" y="824"/>
                        </a:lnTo>
                        <a:lnTo>
                          <a:pt x="1624" y="834"/>
                        </a:lnTo>
                        <a:lnTo>
                          <a:pt x="1620" y="845"/>
                        </a:lnTo>
                        <a:lnTo>
                          <a:pt x="1614" y="855"/>
                        </a:lnTo>
                        <a:lnTo>
                          <a:pt x="1611" y="866"/>
                        </a:lnTo>
                        <a:lnTo>
                          <a:pt x="1607" y="876"/>
                        </a:lnTo>
                        <a:lnTo>
                          <a:pt x="1605" y="885"/>
                        </a:lnTo>
                        <a:lnTo>
                          <a:pt x="1601" y="895"/>
                        </a:lnTo>
                        <a:lnTo>
                          <a:pt x="1597" y="904"/>
                        </a:lnTo>
                        <a:lnTo>
                          <a:pt x="1595" y="912"/>
                        </a:lnTo>
                        <a:lnTo>
                          <a:pt x="1592" y="919"/>
                        </a:lnTo>
                        <a:lnTo>
                          <a:pt x="1588" y="927"/>
                        </a:lnTo>
                        <a:lnTo>
                          <a:pt x="1586" y="935"/>
                        </a:lnTo>
                        <a:lnTo>
                          <a:pt x="1582" y="940"/>
                        </a:lnTo>
                        <a:lnTo>
                          <a:pt x="1582" y="948"/>
                        </a:lnTo>
                        <a:lnTo>
                          <a:pt x="1578" y="954"/>
                        </a:lnTo>
                        <a:lnTo>
                          <a:pt x="1578" y="959"/>
                        </a:lnTo>
                        <a:lnTo>
                          <a:pt x="1575" y="969"/>
                        </a:lnTo>
                        <a:lnTo>
                          <a:pt x="1573" y="978"/>
                        </a:lnTo>
                        <a:lnTo>
                          <a:pt x="1571" y="984"/>
                        </a:lnTo>
                        <a:lnTo>
                          <a:pt x="1571" y="990"/>
                        </a:lnTo>
                        <a:lnTo>
                          <a:pt x="1569" y="1001"/>
                        </a:lnTo>
                        <a:lnTo>
                          <a:pt x="1571" y="1014"/>
                        </a:lnTo>
                        <a:lnTo>
                          <a:pt x="1573" y="1024"/>
                        </a:lnTo>
                        <a:lnTo>
                          <a:pt x="1576" y="1037"/>
                        </a:lnTo>
                        <a:lnTo>
                          <a:pt x="1576" y="1049"/>
                        </a:lnTo>
                        <a:lnTo>
                          <a:pt x="1576" y="1060"/>
                        </a:lnTo>
                        <a:lnTo>
                          <a:pt x="1573" y="1069"/>
                        </a:lnTo>
                        <a:lnTo>
                          <a:pt x="1565" y="1081"/>
                        </a:lnTo>
                        <a:lnTo>
                          <a:pt x="1557" y="1087"/>
                        </a:lnTo>
                        <a:lnTo>
                          <a:pt x="1548" y="1092"/>
                        </a:lnTo>
                        <a:lnTo>
                          <a:pt x="1542" y="1096"/>
                        </a:lnTo>
                        <a:lnTo>
                          <a:pt x="1537" y="1100"/>
                        </a:lnTo>
                        <a:lnTo>
                          <a:pt x="1529" y="1104"/>
                        </a:lnTo>
                        <a:lnTo>
                          <a:pt x="1523" y="1107"/>
                        </a:lnTo>
                        <a:lnTo>
                          <a:pt x="1514" y="1111"/>
                        </a:lnTo>
                        <a:lnTo>
                          <a:pt x="1504" y="1115"/>
                        </a:lnTo>
                        <a:lnTo>
                          <a:pt x="1495" y="1119"/>
                        </a:lnTo>
                        <a:lnTo>
                          <a:pt x="1487" y="1123"/>
                        </a:lnTo>
                        <a:lnTo>
                          <a:pt x="1476" y="1126"/>
                        </a:lnTo>
                        <a:lnTo>
                          <a:pt x="1464" y="1132"/>
                        </a:lnTo>
                        <a:lnTo>
                          <a:pt x="1453" y="1136"/>
                        </a:lnTo>
                        <a:lnTo>
                          <a:pt x="1441" y="1142"/>
                        </a:lnTo>
                        <a:lnTo>
                          <a:pt x="1434" y="1142"/>
                        </a:lnTo>
                        <a:lnTo>
                          <a:pt x="1426" y="1144"/>
                        </a:lnTo>
                        <a:lnTo>
                          <a:pt x="1419" y="1147"/>
                        </a:lnTo>
                        <a:lnTo>
                          <a:pt x="1413" y="1149"/>
                        </a:lnTo>
                        <a:lnTo>
                          <a:pt x="1403" y="1151"/>
                        </a:lnTo>
                        <a:lnTo>
                          <a:pt x="1398" y="1153"/>
                        </a:lnTo>
                        <a:lnTo>
                          <a:pt x="1390" y="1155"/>
                        </a:lnTo>
                        <a:lnTo>
                          <a:pt x="1382" y="1157"/>
                        </a:lnTo>
                        <a:lnTo>
                          <a:pt x="1373" y="1159"/>
                        </a:lnTo>
                        <a:lnTo>
                          <a:pt x="1365" y="1161"/>
                        </a:lnTo>
                        <a:lnTo>
                          <a:pt x="1356" y="1163"/>
                        </a:lnTo>
                        <a:lnTo>
                          <a:pt x="1350" y="1166"/>
                        </a:lnTo>
                        <a:lnTo>
                          <a:pt x="1341" y="1166"/>
                        </a:lnTo>
                        <a:lnTo>
                          <a:pt x="1331" y="1170"/>
                        </a:lnTo>
                        <a:lnTo>
                          <a:pt x="1322" y="1172"/>
                        </a:lnTo>
                        <a:lnTo>
                          <a:pt x="1314" y="1176"/>
                        </a:lnTo>
                        <a:lnTo>
                          <a:pt x="1303" y="1176"/>
                        </a:lnTo>
                        <a:lnTo>
                          <a:pt x="1293" y="1178"/>
                        </a:lnTo>
                        <a:lnTo>
                          <a:pt x="1284" y="1180"/>
                        </a:lnTo>
                        <a:lnTo>
                          <a:pt x="1274" y="1183"/>
                        </a:lnTo>
                        <a:lnTo>
                          <a:pt x="1265" y="1185"/>
                        </a:lnTo>
                        <a:lnTo>
                          <a:pt x="1253" y="1187"/>
                        </a:lnTo>
                        <a:lnTo>
                          <a:pt x="1244" y="1189"/>
                        </a:lnTo>
                        <a:lnTo>
                          <a:pt x="1234" y="1191"/>
                        </a:lnTo>
                        <a:lnTo>
                          <a:pt x="1221" y="1193"/>
                        </a:lnTo>
                        <a:lnTo>
                          <a:pt x="1211" y="1195"/>
                        </a:lnTo>
                        <a:lnTo>
                          <a:pt x="1200" y="1197"/>
                        </a:lnTo>
                        <a:lnTo>
                          <a:pt x="1189" y="1199"/>
                        </a:lnTo>
                        <a:lnTo>
                          <a:pt x="1177" y="1201"/>
                        </a:lnTo>
                        <a:lnTo>
                          <a:pt x="1166" y="1202"/>
                        </a:lnTo>
                        <a:lnTo>
                          <a:pt x="1152" y="1204"/>
                        </a:lnTo>
                        <a:lnTo>
                          <a:pt x="1143" y="1208"/>
                        </a:lnTo>
                        <a:lnTo>
                          <a:pt x="1130" y="1208"/>
                        </a:lnTo>
                        <a:lnTo>
                          <a:pt x="1118" y="1210"/>
                        </a:lnTo>
                        <a:lnTo>
                          <a:pt x="1105" y="1210"/>
                        </a:lnTo>
                        <a:lnTo>
                          <a:pt x="1093" y="1214"/>
                        </a:lnTo>
                        <a:lnTo>
                          <a:pt x="1082" y="1214"/>
                        </a:lnTo>
                        <a:lnTo>
                          <a:pt x="1071" y="1216"/>
                        </a:lnTo>
                        <a:lnTo>
                          <a:pt x="1059" y="1218"/>
                        </a:lnTo>
                        <a:lnTo>
                          <a:pt x="1048" y="1220"/>
                        </a:lnTo>
                        <a:lnTo>
                          <a:pt x="1036" y="1220"/>
                        </a:lnTo>
                        <a:lnTo>
                          <a:pt x="1025" y="1221"/>
                        </a:lnTo>
                        <a:lnTo>
                          <a:pt x="1014" y="1221"/>
                        </a:lnTo>
                        <a:lnTo>
                          <a:pt x="1004" y="1223"/>
                        </a:lnTo>
                        <a:lnTo>
                          <a:pt x="993" y="1223"/>
                        </a:lnTo>
                        <a:lnTo>
                          <a:pt x="983" y="1225"/>
                        </a:lnTo>
                        <a:lnTo>
                          <a:pt x="974" y="1225"/>
                        </a:lnTo>
                        <a:lnTo>
                          <a:pt x="964" y="1229"/>
                        </a:lnTo>
                        <a:lnTo>
                          <a:pt x="953" y="1229"/>
                        </a:lnTo>
                        <a:lnTo>
                          <a:pt x="941" y="1229"/>
                        </a:lnTo>
                        <a:lnTo>
                          <a:pt x="932" y="1231"/>
                        </a:lnTo>
                        <a:lnTo>
                          <a:pt x="924" y="1233"/>
                        </a:lnTo>
                        <a:lnTo>
                          <a:pt x="915" y="1233"/>
                        </a:lnTo>
                        <a:lnTo>
                          <a:pt x="905" y="1233"/>
                        </a:lnTo>
                        <a:lnTo>
                          <a:pt x="896" y="1235"/>
                        </a:lnTo>
                        <a:lnTo>
                          <a:pt x="888" y="1235"/>
                        </a:lnTo>
                        <a:lnTo>
                          <a:pt x="879" y="1235"/>
                        </a:lnTo>
                        <a:lnTo>
                          <a:pt x="869" y="1235"/>
                        </a:lnTo>
                        <a:lnTo>
                          <a:pt x="860" y="1235"/>
                        </a:lnTo>
                        <a:lnTo>
                          <a:pt x="854" y="1237"/>
                        </a:lnTo>
                        <a:lnTo>
                          <a:pt x="844" y="1237"/>
                        </a:lnTo>
                        <a:lnTo>
                          <a:pt x="837" y="1239"/>
                        </a:lnTo>
                        <a:lnTo>
                          <a:pt x="829" y="1239"/>
                        </a:lnTo>
                        <a:lnTo>
                          <a:pt x="823" y="1239"/>
                        </a:lnTo>
                        <a:lnTo>
                          <a:pt x="814" y="1239"/>
                        </a:lnTo>
                        <a:lnTo>
                          <a:pt x="808" y="1239"/>
                        </a:lnTo>
                        <a:lnTo>
                          <a:pt x="801" y="1239"/>
                        </a:lnTo>
                        <a:lnTo>
                          <a:pt x="793" y="1239"/>
                        </a:lnTo>
                        <a:lnTo>
                          <a:pt x="785" y="1239"/>
                        </a:lnTo>
                        <a:lnTo>
                          <a:pt x="780" y="1239"/>
                        </a:lnTo>
                        <a:lnTo>
                          <a:pt x="772" y="1239"/>
                        </a:lnTo>
                        <a:lnTo>
                          <a:pt x="766" y="1239"/>
                        </a:lnTo>
                        <a:lnTo>
                          <a:pt x="753" y="1239"/>
                        </a:lnTo>
                        <a:lnTo>
                          <a:pt x="744" y="1239"/>
                        </a:lnTo>
                        <a:lnTo>
                          <a:pt x="732" y="1239"/>
                        </a:lnTo>
                        <a:lnTo>
                          <a:pt x="725" y="1239"/>
                        </a:lnTo>
                        <a:lnTo>
                          <a:pt x="715" y="1235"/>
                        </a:lnTo>
                        <a:lnTo>
                          <a:pt x="707" y="1235"/>
                        </a:lnTo>
                        <a:lnTo>
                          <a:pt x="700" y="1233"/>
                        </a:lnTo>
                        <a:lnTo>
                          <a:pt x="694" y="1233"/>
                        </a:lnTo>
                        <a:lnTo>
                          <a:pt x="683" y="1229"/>
                        </a:lnTo>
                        <a:lnTo>
                          <a:pt x="677" y="1227"/>
                        </a:lnTo>
                        <a:lnTo>
                          <a:pt x="671" y="1221"/>
                        </a:lnTo>
                        <a:lnTo>
                          <a:pt x="666" y="1216"/>
                        </a:lnTo>
                        <a:lnTo>
                          <a:pt x="660" y="1208"/>
                        </a:lnTo>
                        <a:lnTo>
                          <a:pt x="656" y="1201"/>
                        </a:lnTo>
                        <a:lnTo>
                          <a:pt x="650" y="1191"/>
                        </a:lnTo>
                        <a:lnTo>
                          <a:pt x="645" y="1183"/>
                        </a:lnTo>
                        <a:lnTo>
                          <a:pt x="639" y="1172"/>
                        </a:lnTo>
                        <a:lnTo>
                          <a:pt x="635" y="1163"/>
                        </a:lnTo>
                        <a:lnTo>
                          <a:pt x="629" y="1151"/>
                        </a:lnTo>
                        <a:lnTo>
                          <a:pt x="622" y="1142"/>
                        </a:lnTo>
                        <a:lnTo>
                          <a:pt x="616" y="1128"/>
                        </a:lnTo>
                        <a:lnTo>
                          <a:pt x="610" y="1119"/>
                        </a:lnTo>
                        <a:lnTo>
                          <a:pt x="603" y="1106"/>
                        </a:lnTo>
                        <a:lnTo>
                          <a:pt x="597" y="1094"/>
                        </a:lnTo>
                        <a:lnTo>
                          <a:pt x="591" y="1085"/>
                        </a:lnTo>
                        <a:lnTo>
                          <a:pt x="586" y="1073"/>
                        </a:lnTo>
                        <a:lnTo>
                          <a:pt x="580" y="1066"/>
                        </a:lnTo>
                        <a:lnTo>
                          <a:pt x="574" y="1058"/>
                        </a:lnTo>
                        <a:lnTo>
                          <a:pt x="565" y="1050"/>
                        </a:lnTo>
                        <a:lnTo>
                          <a:pt x="557" y="1041"/>
                        </a:lnTo>
                        <a:lnTo>
                          <a:pt x="552" y="1033"/>
                        </a:lnTo>
                        <a:lnTo>
                          <a:pt x="546" y="1028"/>
                        </a:lnTo>
                        <a:lnTo>
                          <a:pt x="538" y="1022"/>
                        </a:lnTo>
                        <a:lnTo>
                          <a:pt x="533" y="1016"/>
                        </a:lnTo>
                        <a:lnTo>
                          <a:pt x="525" y="1009"/>
                        </a:lnTo>
                        <a:lnTo>
                          <a:pt x="519" y="1003"/>
                        </a:lnTo>
                        <a:lnTo>
                          <a:pt x="512" y="997"/>
                        </a:lnTo>
                        <a:lnTo>
                          <a:pt x="506" y="992"/>
                        </a:lnTo>
                        <a:lnTo>
                          <a:pt x="496" y="984"/>
                        </a:lnTo>
                        <a:lnTo>
                          <a:pt x="489" y="976"/>
                        </a:lnTo>
                        <a:lnTo>
                          <a:pt x="481" y="969"/>
                        </a:lnTo>
                        <a:lnTo>
                          <a:pt x="472" y="961"/>
                        </a:lnTo>
                        <a:lnTo>
                          <a:pt x="462" y="954"/>
                        </a:lnTo>
                        <a:lnTo>
                          <a:pt x="455" y="946"/>
                        </a:lnTo>
                        <a:lnTo>
                          <a:pt x="447" y="940"/>
                        </a:lnTo>
                        <a:lnTo>
                          <a:pt x="437" y="933"/>
                        </a:lnTo>
                        <a:lnTo>
                          <a:pt x="428" y="923"/>
                        </a:lnTo>
                        <a:lnTo>
                          <a:pt x="418" y="916"/>
                        </a:lnTo>
                        <a:lnTo>
                          <a:pt x="409" y="908"/>
                        </a:lnTo>
                        <a:lnTo>
                          <a:pt x="399" y="900"/>
                        </a:lnTo>
                        <a:lnTo>
                          <a:pt x="390" y="893"/>
                        </a:lnTo>
                        <a:lnTo>
                          <a:pt x="380" y="883"/>
                        </a:lnTo>
                        <a:lnTo>
                          <a:pt x="371" y="876"/>
                        </a:lnTo>
                        <a:lnTo>
                          <a:pt x="361" y="868"/>
                        </a:lnTo>
                        <a:lnTo>
                          <a:pt x="352" y="859"/>
                        </a:lnTo>
                        <a:lnTo>
                          <a:pt x="340" y="851"/>
                        </a:lnTo>
                        <a:lnTo>
                          <a:pt x="331" y="841"/>
                        </a:lnTo>
                        <a:lnTo>
                          <a:pt x="321" y="836"/>
                        </a:lnTo>
                        <a:lnTo>
                          <a:pt x="310" y="826"/>
                        </a:lnTo>
                        <a:lnTo>
                          <a:pt x="301" y="819"/>
                        </a:lnTo>
                        <a:lnTo>
                          <a:pt x="291" y="811"/>
                        </a:lnTo>
                        <a:lnTo>
                          <a:pt x="282" y="803"/>
                        </a:lnTo>
                        <a:lnTo>
                          <a:pt x="270" y="796"/>
                        </a:lnTo>
                        <a:lnTo>
                          <a:pt x="262" y="786"/>
                        </a:lnTo>
                        <a:lnTo>
                          <a:pt x="251" y="779"/>
                        </a:lnTo>
                        <a:lnTo>
                          <a:pt x="243" y="771"/>
                        </a:lnTo>
                        <a:lnTo>
                          <a:pt x="234" y="764"/>
                        </a:lnTo>
                        <a:lnTo>
                          <a:pt x="226" y="758"/>
                        </a:lnTo>
                        <a:lnTo>
                          <a:pt x="217" y="750"/>
                        </a:lnTo>
                        <a:lnTo>
                          <a:pt x="209" y="745"/>
                        </a:lnTo>
                        <a:lnTo>
                          <a:pt x="200" y="737"/>
                        </a:lnTo>
                        <a:lnTo>
                          <a:pt x="192" y="729"/>
                        </a:lnTo>
                        <a:lnTo>
                          <a:pt x="183" y="722"/>
                        </a:lnTo>
                        <a:lnTo>
                          <a:pt x="175" y="716"/>
                        </a:lnTo>
                        <a:lnTo>
                          <a:pt x="167" y="710"/>
                        </a:lnTo>
                        <a:lnTo>
                          <a:pt x="160" y="705"/>
                        </a:lnTo>
                        <a:lnTo>
                          <a:pt x="152" y="697"/>
                        </a:lnTo>
                        <a:lnTo>
                          <a:pt x="146" y="693"/>
                        </a:lnTo>
                        <a:lnTo>
                          <a:pt x="133" y="682"/>
                        </a:lnTo>
                        <a:lnTo>
                          <a:pt x="124" y="672"/>
                        </a:lnTo>
                        <a:lnTo>
                          <a:pt x="114" y="665"/>
                        </a:lnTo>
                        <a:lnTo>
                          <a:pt x="107" y="659"/>
                        </a:lnTo>
                        <a:lnTo>
                          <a:pt x="99" y="651"/>
                        </a:lnTo>
                        <a:lnTo>
                          <a:pt x="91" y="644"/>
                        </a:lnTo>
                        <a:lnTo>
                          <a:pt x="84" y="638"/>
                        </a:lnTo>
                        <a:lnTo>
                          <a:pt x="78" y="634"/>
                        </a:lnTo>
                        <a:lnTo>
                          <a:pt x="67" y="625"/>
                        </a:lnTo>
                        <a:lnTo>
                          <a:pt x="55" y="617"/>
                        </a:lnTo>
                        <a:lnTo>
                          <a:pt x="44" y="610"/>
                        </a:lnTo>
                        <a:lnTo>
                          <a:pt x="38" y="604"/>
                        </a:lnTo>
                        <a:lnTo>
                          <a:pt x="29" y="600"/>
                        </a:lnTo>
                        <a:lnTo>
                          <a:pt x="23" y="596"/>
                        </a:lnTo>
                        <a:lnTo>
                          <a:pt x="13" y="591"/>
                        </a:lnTo>
                        <a:lnTo>
                          <a:pt x="6" y="589"/>
                        </a:lnTo>
                        <a:lnTo>
                          <a:pt x="0" y="589"/>
                        </a:lnTo>
                        <a:lnTo>
                          <a:pt x="0" y="589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4" name="Freeform 79"/>
                  <p:cNvSpPr>
                    <a:spLocks/>
                  </p:cNvSpPr>
                  <p:nvPr/>
                </p:nvSpPr>
                <p:spPr bwMode="auto">
                  <a:xfrm>
                    <a:off x="3373636" y="3018815"/>
                    <a:ext cx="410647" cy="99350"/>
                  </a:xfrm>
                  <a:custGeom>
                    <a:avLst/>
                    <a:gdLst/>
                    <a:ahLst/>
                    <a:cxnLst>
                      <a:cxn ang="0">
                        <a:pos x="850" y="8"/>
                      </a:cxn>
                      <a:cxn ang="0">
                        <a:pos x="818" y="25"/>
                      </a:cxn>
                      <a:cxn ang="0">
                        <a:pos x="782" y="44"/>
                      </a:cxn>
                      <a:cxn ang="0">
                        <a:pos x="751" y="57"/>
                      </a:cxn>
                      <a:cxn ang="0">
                        <a:pos x="723" y="68"/>
                      </a:cxn>
                      <a:cxn ang="0">
                        <a:pos x="691" y="80"/>
                      </a:cxn>
                      <a:cxn ang="0">
                        <a:pos x="660" y="93"/>
                      </a:cxn>
                      <a:cxn ang="0">
                        <a:pos x="624" y="105"/>
                      </a:cxn>
                      <a:cxn ang="0">
                        <a:pos x="584" y="116"/>
                      </a:cxn>
                      <a:cxn ang="0">
                        <a:pos x="544" y="127"/>
                      </a:cxn>
                      <a:cxn ang="0">
                        <a:pos x="499" y="141"/>
                      </a:cxn>
                      <a:cxn ang="0">
                        <a:pos x="451" y="150"/>
                      </a:cxn>
                      <a:cxn ang="0">
                        <a:pos x="403" y="158"/>
                      </a:cxn>
                      <a:cxn ang="0">
                        <a:pos x="358" y="163"/>
                      </a:cxn>
                      <a:cxn ang="0">
                        <a:pos x="314" y="171"/>
                      </a:cxn>
                      <a:cxn ang="0">
                        <a:pos x="270" y="175"/>
                      </a:cxn>
                      <a:cxn ang="0">
                        <a:pos x="227" y="179"/>
                      </a:cxn>
                      <a:cxn ang="0">
                        <a:pos x="187" y="181"/>
                      </a:cxn>
                      <a:cxn ang="0">
                        <a:pos x="151" y="184"/>
                      </a:cxn>
                      <a:cxn ang="0">
                        <a:pos x="116" y="186"/>
                      </a:cxn>
                      <a:cxn ang="0">
                        <a:pos x="86" y="188"/>
                      </a:cxn>
                      <a:cxn ang="0">
                        <a:pos x="59" y="190"/>
                      </a:cxn>
                      <a:cxn ang="0">
                        <a:pos x="23" y="194"/>
                      </a:cxn>
                      <a:cxn ang="0">
                        <a:pos x="0" y="200"/>
                      </a:cxn>
                      <a:cxn ang="0">
                        <a:pos x="12" y="207"/>
                      </a:cxn>
                      <a:cxn ang="0">
                        <a:pos x="42" y="209"/>
                      </a:cxn>
                      <a:cxn ang="0">
                        <a:pos x="69" y="211"/>
                      </a:cxn>
                      <a:cxn ang="0">
                        <a:pos x="97" y="211"/>
                      </a:cxn>
                      <a:cxn ang="0">
                        <a:pos x="132" y="209"/>
                      </a:cxn>
                      <a:cxn ang="0">
                        <a:pos x="168" y="209"/>
                      </a:cxn>
                      <a:cxn ang="0">
                        <a:pos x="208" y="207"/>
                      </a:cxn>
                      <a:cxn ang="0">
                        <a:pos x="246" y="203"/>
                      </a:cxn>
                      <a:cxn ang="0">
                        <a:pos x="289" y="200"/>
                      </a:cxn>
                      <a:cxn ang="0">
                        <a:pos x="331" y="196"/>
                      </a:cxn>
                      <a:cxn ang="0">
                        <a:pos x="373" y="190"/>
                      </a:cxn>
                      <a:cxn ang="0">
                        <a:pos x="415" y="184"/>
                      </a:cxn>
                      <a:cxn ang="0">
                        <a:pos x="457" y="179"/>
                      </a:cxn>
                      <a:cxn ang="0">
                        <a:pos x="493" y="171"/>
                      </a:cxn>
                      <a:cxn ang="0">
                        <a:pos x="529" y="162"/>
                      </a:cxn>
                      <a:cxn ang="0">
                        <a:pos x="563" y="154"/>
                      </a:cxn>
                      <a:cxn ang="0">
                        <a:pos x="597" y="143"/>
                      </a:cxn>
                      <a:cxn ang="0">
                        <a:pos x="628" y="133"/>
                      </a:cxn>
                      <a:cxn ang="0">
                        <a:pos x="660" y="122"/>
                      </a:cxn>
                      <a:cxn ang="0">
                        <a:pos x="691" y="112"/>
                      </a:cxn>
                      <a:cxn ang="0">
                        <a:pos x="719" y="103"/>
                      </a:cxn>
                      <a:cxn ang="0">
                        <a:pos x="744" y="91"/>
                      </a:cxn>
                      <a:cxn ang="0">
                        <a:pos x="776" y="80"/>
                      </a:cxn>
                      <a:cxn ang="0">
                        <a:pos x="814" y="63"/>
                      </a:cxn>
                      <a:cxn ang="0">
                        <a:pos x="845" y="49"/>
                      </a:cxn>
                      <a:cxn ang="0">
                        <a:pos x="867" y="40"/>
                      </a:cxn>
                    </a:cxnLst>
                    <a:rect l="0" t="0" r="r" b="b"/>
                    <a:pathLst>
                      <a:path w="869" h="211">
                        <a:moveTo>
                          <a:pt x="866" y="0"/>
                        </a:moveTo>
                        <a:lnTo>
                          <a:pt x="864" y="0"/>
                        </a:lnTo>
                        <a:lnTo>
                          <a:pt x="858" y="4"/>
                        </a:lnTo>
                        <a:lnTo>
                          <a:pt x="850" y="8"/>
                        </a:lnTo>
                        <a:lnTo>
                          <a:pt x="841" y="15"/>
                        </a:lnTo>
                        <a:lnTo>
                          <a:pt x="833" y="17"/>
                        </a:lnTo>
                        <a:lnTo>
                          <a:pt x="826" y="21"/>
                        </a:lnTo>
                        <a:lnTo>
                          <a:pt x="818" y="25"/>
                        </a:lnTo>
                        <a:lnTo>
                          <a:pt x="810" y="30"/>
                        </a:lnTo>
                        <a:lnTo>
                          <a:pt x="801" y="34"/>
                        </a:lnTo>
                        <a:lnTo>
                          <a:pt x="791" y="40"/>
                        </a:lnTo>
                        <a:lnTo>
                          <a:pt x="782" y="44"/>
                        </a:lnTo>
                        <a:lnTo>
                          <a:pt x="770" y="49"/>
                        </a:lnTo>
                        <a:lnTo>
                          <a:pt x="763" y="53"/>
                        </a:lnTo>
                        <a:lnTo>
                          <a:pt x="757" y="55"/>
                        </a:lnTo>
                        <a:lnTo>
                          <a:pt x="751" y="57"/>
                        </a:lnTo>
                        <a:lnTo>
                          <a:pt x="744" y="61"/>
                        </a:lnTo>
                        <a:lnTo>
                          <a:pt x="738" y="63"/>
                        </a:lnTo>
                        <a:lnTo>
                          <a:pt x="731" y="65"/>
                        </a:lnTo>
                        <a:lnTo>
                          <a:pt x="723" y="68"/>
                        </a:lnTo>
                        <a:lnTo>
                          <a:pt x="717" y="72"/>
                        </a:lnTo>
                        <a:lnTo>
                          <a:pt x="708" y="74"/>
                        </a:lnTo>
                        <a:lnTo>
                          <a:pt x="700" y="78"/>
                        </a:lnTo>
                        <a:lnTo>
                          <a:pt x="691" y="80"/>
                        </a:lnTo>
                        <a:lnTo>
                          <a:pt x="685" y="84"/>
                        </a:lnTo>
                        <a:lnTo>
                          <a:pt x="675" y="86"/>
                        </a:lnTo>
                        <a:lnTo>
                          <a:pt x="668" y="89"/>
                        </a:lnTo>
                        <a:lnTo>
                          <a:pt x="660" y="93"/>
                        </a:lnTo>
                        <a:lnTo>
                          <a:pt x="653" y="97"/>
                        </a:lnTo>
                        <a:lnTo>
                          <a:pt x="643" y="99"/>
                        </a:lnTo>
                        <a:lnTo>
                          <a:pt x="634" y="103"/>
                        </a:lnTo>
                        <a:lnTo>
                          <a:pt x="624" y="105"/>
                        </a:lnTo>
                        <a:lnTo>
                          <a:pt x="615" y="108"/>
                        </a:lnTo>
                        <a:lnTo>
                          <a:pt x="603" y="110"/>
                        </a:lnTo>
                        <a:lnTo>
                          <a:pt x="594" y="114"/>
                        </a:lnTo>
                        <a:lnTo>
                          <a:pt x="584" y="116"/>
                        </a:lnTo>
                        <a:lnTo>
                          <a:pt x="575" y="120"/>
                        </a:lnTo>
                        <a:lnTo>
                          <a:pt x="565" y="122"/>
                        </a:lnTo>
                        <a:lnTo>
                          <a:pt x="554" y="125"/>
                        </a:lnTo>
                        <a:lnTo>
                          <a:pt x="544" y="127"/>
                        </a:lnTo>
                        <a:lnTo>
                          <a:pt x="533" y="131"/>
                        </a:lnTo>
                        <a:lnTo>
                          <a:pt x="521" y="135"/>
                        </a:lnTo>
                        <a:lnTo>
                          <a:pt x="510" y="137"/>
                        </a:lnTo>
                        <a:lnTo>
                          <a:pt x="499" y="141"/>
                        </a:lnTo>
                        <a:lnTo>
                          <a:pt x="487" y="144"/>
                        </a:lnTo>
                        <a:lnTo>
                          <a:pt x="474" y="144"/>
                        </a:lnTo>
                        <a:lnTo>
                          <a:pt x="462" y="146"/>
                        </a:lnTo>
                        <a:lnTo>
                          <a:pt x="451" y="150"/>
                        </a:lnTo>
                        <a:lnTo>
                          <a:pt x="440" y="152"/>
                        </a:lnTo>
                        <a:lnTo>
                          <a:pt x="428" y="154"/>
                        </a:lnTo>
                        <a:lnTo>
                          <a:pt x="415" y="156"/>
                        </a:lnTo>
                        <a:lnTo>
                          <a:pt x="403" y="158"/>
                        </a:lnTo>
                        <a:lnTo>
                          <a:pt x="392" y="160"/>
                        </a:lnTo>
                        <a:lnTo>
                          <a:pt x="381" y="162"/>
                        </a:lnTo>
                        <a:lnTo>
                          <a:pt x="369" y="162"/>
                        </a:lnTo>
                        <a:lnTo>
                          <a:pt x="358" y="163"/>
                        </a:lnTo>
                        <a:lnTo>
                          <a:pt x="346" y="165"/>
                        </a:lnTo>
                        <a:lnTo>
                          <a:pt x="335" y="167"/>
                        </a:lnTo>
                        <a:lnTo>
                          <a:pt x="324" y="169"/>
                        </a:lnTo>
                        <a:lnTo>
                          <a:pt x="314" y="171"/>
                        </a:lnTo>
                        <a:lnTo>
                          <a:pt x="303" y="173"/>
                        </a:lnTo>
                        <a:lnTo>
                          <a:pt x="291" y="173"/>
                        </a:lnTo>
                        <a:lnTo>
                          <a:pt x="280" y="175"/>
                        </a:lnTo>
                        <a:lnTo>
                          <a:pt x="270" y="175"/>
                        </a:lnTo>
                        <a:lnTo>
                          <a:pt x="259" y="177"/>
                        </a:lnTo>
                        <a:lnTo>
                          <a:pt x="249" y="177"/>
                        </a:lnTo>
                        <a:lnTo>
                          <a:pt x="238" y="179"/>
                        </a:lnTo>
                        <a:lnTo>
                          <a:pt x="227" y="179"/>
                        </a:lnTo>
                        <a:lnTo>
                          <a:pt x="217" y="181"/>
                        </a:lnTo>
                        <a:lnTo>
                          <a:pt x="208" y="181"/>
                        </a:lnTo>
                        <a:lnTo>
                          <a:pt x="196" y="181"/>
                        </a:lnTo>
                        <a:lnTo>
                          <a:pt x="187" y="181"/>
                        </a:lnTo>
                        <a:lnTo>
                          <a:pt x="179" y="182"/>
                        </a:lnTo>
                        <a:lnTo>
                          <a:pt x="168" y="182"/>
                        </a:lnTo>
                        <a:lnTo>
                          <a:pt x="160" y="184"/>
                        </a:lnTo>
                        <a:lnTo>
                          <a:pt x="151" y="184"/>
                        </a:lnTo>
                        <a:lnTo>
                          <a:pt x="143" y="186"/>
                        </a:lnTo>
                        <a:lnTo>
                          <a:pt x="133" y="186"/>
                        </a:lnTo>
                        <a:lnTo>
                          <a:pt x="126" y="186"/>
                        </a:lnTo>
                        <a:lnTo>
                          <a:pt x="116" y="186"/>
                        </a:lnTo>
                        <a:lnTo>
                          <a:pt x="109" y="188"/>
                        </a:lnTo>
                        <a:lnTo>
                          <a:pt x="101" y="188"/>
                        </a:lnTo>
                        <a:lnTo>
                          <a:pt x="94" y="188"/>
                        </a:lnTo>
                        <a:lnTo>
                          <a:pt x="86" y="188"/>
                        </a:lnTo>
                        <a:lnTo>
                          <a:pt x="80" y="190"/>
                        </a:lnTo>
                        <a:lnTo>
                          <a:pt x="73" y="190"/>
                        </a:lnTo>
                        <a:lnTo>
                          <a:pt x="67" y="190"/>
                        </a:lnTo>
                        <a:lnTo>
                          <a:pt x="59" y="190"/>
                        </a:lnTo>
                        <a:lnTo>
                          <a:pt x="54" y="190"/>
                        </a:lnTo>
                        <a:lnTo>
                          <a:pt x="42" y="192"/>
                        </a:lnTo>
                        <a:lnTo>
                          <a:pt x="33" y="194"/>
                        </a:lnTo>
                        <a:lnTo>
                          <a:pt x="23" y="194"/>
                        </a:lnTo>
                        <a:lnTo>
                          <a:pt x="16" y="194"/>
                        </a:lnTo>
                        <a:lnTo>
                          <a:pt x="10" y="196"/>
                        </a:lnTo>
                        <a:lnTo>
                          <a:pt x="6" y="198"/>
                        </a:lnTo>
                        <a:lnTo>
                          <a:pt x="0" y="200"/>
                        </a:lnTo>
                        <a:lnTo>
                          <a:pt x="0" y="203"/>
                        </a:lnTo>
                        <a:lnTo>
                          <a:pt x="2" y="203"/>
                        </a:lnTo>
                        <a:lnTo>
                          <a:pt x="8" y="205"/>
                        </a:lnTo>
                        <a:lnTo>
                          <a:pt x="12" y="207"/>
                        </a:lnTo>
                        <a:lnTo>
                          <a:pt x="19" y="207"/>
                        </a:lnTo>
                        <a:lnTo>
                          <a:pt x="27" y="207"/>
                        </a:lnTo>
                        <a:lnTo>
                          <a:pt x="38" y="209"/>
                        </a:lnTo>
                        <a:lnTo>
                          <a:pt x="42" y="209"/>
                        </a:lnTo>
                        <a:lnTo>
                          <a:pt x="48" y="209"/>
                        </a:lnTo>
                        <a:lnTo>
                          <a:pt x="56" y="209"/>
                        </a:lnTo>
                        <a:lnTo>
                          <a:pt x="63" y="211"/>
                        </a:lnTo>
                        <a:lnTo>
                          <a:pt x="69" y="211"/>
                        </a:lnTo>
                        <a:lnTo>
                          <a:pt x="76" y="211"/>
                        </a:lnTo>
                        <a:lnTo>
                          <a:pt x="82" y="211"/>
                        </a:lnTo>
                        <a:lnTo>
                          <a:pt x="92" y="211"/>
                        </a:lnTo>
                        <a:lnTo>
                          <a:pt x="97" y="211"/>
                        </a:lnTo>
                        <a:lnTo>
                          <a:pt x="105" y="211"/>
                        </a:lnTo>
                        <a:lnTo>
                          <a:pt x="114" y="211"/>
                        </a:lnTo>
                        <a:lnTo>
                          <a:pt x="124" y="211"/>
                        </a:lnTo>
                        <a:lnTo>
                          <a:pt x="132" y="209"/>
                        </a:lnTo>
                        <a:lnTo>
                          <a:pt x="141" y="209"/>
                        </a:lnTo>
                        <a:lnTo>
                          <a:pt x="149" y="209"/>
                        </a:lnTo>
                        <a:lnTo>
                          <a:pt x="158" y="209"/>
                        </a:lnTo>
                        <a:lnTo>
                          <a:pt x="168" y="209"/>
                        </a:lnTo>
                        <a:lnTo>
                          <a:pt x="177" y="209"/>
                        </a:lnTo>
                        <a:lnTo>
                          <a:pt x="187" y="209"/>
                        </a:lnTo>
                        <a:lnTo>
                          <a:pt x="198" y="209"/>
                        </a:lnTo>
                        <a:lnTo>
                          <a:pt x="208" y="207"/>
                        </a:lnTo>
                        <a:lnTo>
                          <a:pt x="217" y="207"/>
                        </a:lnTo>
                        <a:lnTo>
                          <a:pt x="227" y="205"/>
                        </a:lnTo>
                        <a:lnTo>
                          <a:pt x="236" y="205"/>
                        </a:lnTo>
                        <a:lnTo>
                          <a:pt x="246" y="203"/>
                        </a:lnTo>
                        <a:lnTo>
                          <a:pt x="257" y="203"/>
                        </a:lnTo>
                        <a:lnTo>
                          <a:pt x="268" y="201"/>
                        </a:lnTo>
                        <a:lnTo>
                          <a:pt x="278" y="201"/>
                        </a:lnTo>
                        <a:lnTo>
                          <a:pt x="289" y="200"/>
                        </a:lnTo>
                        <a:lnTo>
                          <a:pt x="299" y="200"/>
                        </a:lnTo>
                        <a:lnTo>
                          <a:pt x="310" y="198"/>
                        </a:lnTo>
                        <a:lnTo>
                          <a:pt x="322" y="198"/>
                        </a:lnTo>
                        <a:lnTo>
                          <a:pt x="331" y="196"/>
                        </a:lnTo>
                        <a:lnTo>
                          <a:pt x="343" y="194"/>
                        </a:lnTo>
                        <a:lnTo>
                          <a:pt x="352" y="194"/>
                        </a:lnTo>
                        <a:lnTo>
                          <a:pt x="364" y="194"/>
                        </a:lnTo>
                        <a:lnTo>
                          <a:pt x="373" y="190"/>
                        </a:lnTo>
                        <a:lnTo>
                          <a:pt x="384" y="190"/>
                        </a:lnTo>
                        <a:lnTo>
                          <a:pt x="394" y="188"/>
                        </a:lnTo>
                        <a:lnTo>
                          <a:pt x="405" y="188"/>
                        </a:lnTo>
                        <a:lnTo>
                          <a:pt x="415" y="184"/>
                        </a:lnTo>
                        <a:lnTo>
                          <a:pt x="424" y="184"/>
                        </a:lnTo>
                        <a:lnTo>
                          <a:pt x="436" y="181"/>
                        </a:lnTo>
                        <a:lnTo>
                          <a:pt x="447" y="181"/>
                        </a:lnTo>
                        <a:lnTo>
                          <a:pt x="457" y="179"/>
                        </a:lnTo>
                        <a:lnTo>
                          <a:pt x="464" y="177"/>
                        </a:lnTo>
                        <a:lnTo>
                          <a:pt x="474" y="175"/>
                        </a:lnTo>
                        <a:lnTo>
                          <a:pt x="483" y="173"/>
                        </a:lnTo>
                        <a:lnTo>
                          <a:pt x="493" y="171"/>
                        </a:lnTo>
                        <a:lnTo>
                          <a:pt x="502" y="169"/>
                        </a:lnTo>
                        <a:lnTo>
                          <a:pt x="512" y="167"/>
                        </a:lnTo>
                        <a:lnTo>
                          <a:pt x="521" y="165"/>
                        </a:lnTo>
                        <a:lnTo>
                          <a:pt x="529" y="162"/>
                        </a:lnTo>
                        <a:lnTo>
                          <a:pt x="539" y="160"/>
                        </a:lnTo>
                        <a:lnTo>
                          <a:pt x="546" y="158"/>
                        </a:lnTo>
                        <a:lnTo>
                          <a:pt x="556" y="156"/>
                        </a:lnTo>
                        <a:lnTo>
                          <a:pt x="563" y="154"/>
                        </a:lnTo>
                        <a:lnTo>
                          <a:pt x="571" y="150"/>
                        </a:lnTo>
                        <a:lnTo>
                          <a:pt x="580" y="148"/>
                        </a:lnTo>
                        <a:lnTo>
                          <a:pt x="590" y="146"/>
                        </a:lnTo>
                        <a:lnTo>
                          <a:pt x="597" y="143"/>
                        </a:lnTo>
                        <a:lnTo>
                          <a:pt x="605" y="141"/>
                        </a:lnTo>
                        <a:lnTo>
                          <a:pt x="613" y="137"/>
                        </a:lnTo>
                        <a:lnTo>
                          <a:pt x="622" y="135"/>
                        </a:lnTo>
                        <a:lnTo>
                          <a:pt x="628" y="133"/>
                        </a:lnTo>
                        <a:lnTo>
                          <a:pt x="637" y="131"/>
                        </a:lnTo>
                        <a:lnTo>
                          <a:pt x="645" y="127"/>
                        </a:lnTo>
                        <a:lnTo>
                          <a:pt x="653" y="125"/>
                        </a:lnTo>
                        <a:lnTo>
                          <a:pt x="660" y="122"/>
                        </a:lnTo>
                        <a:lnTo>
                          <a:pt x="668" y="120"/>
                        </a:lnTo>
                        <a:lnTo>
                          <a:pt x="675" y="118"/>
                        </a:lnTo>
                        <a:lnTo>
                          <a:pt x="683" y="116"/>
                        </a:lnTo>
                        <a:lnTo>
                          <a:pt x="691" y="112"/>
                        </a:lnTo>
                        <a:lnTo>
                          <a:pt x="698" y="108"/>
                        </a:lnTo>
                        <a:lnTo>
                          <a:pt x="704" y="106"/>
                        </a:lnTo>
                        <a:lnTo>
                          <a:pt x="713" y="106"/>
                        </a:lnTo>
                        <a:lnTo>
                          <a:pt x="719" y="103"/>
                        </a:lnTo>
                        <a:lnTo>
                          <a:pt x="725" y="99"/>
                        </a:lnTo>
                        <a:lnTo>
                          <a:pt x="732" y="97"/>
                        </a:lnTo>
                        <a:lnTo>
                          <a:pt x="738" y="95"/>
                        </a:lnTo>
                        <a:lnTo>
                          <a:pt x="744" y="91"/>
                        </a:lnTo>
                        <a:lnTo>
                          <a:pt x="751" y="89"/>
                        </a:lnTo>
                        <a:lnTo>
                          <a:pt x="757" y="87"/>
                        </a:lnTo>
                        <a:lnTo>
                          <a:pt x="765" y="86"/>
                        </a:lnTo>
                        <a:lnTo>
                          <a:pt x="776" y="80"/>
                        </a:lnTo>
                        <a:lnTo>
                          <a:pt x="786" y="74"/>
                        </a:lnTo>
                        <a:lnTo>
                          <a:pt x="795" y="70"/>
                        </a:lnTo>
                        <a:lnTo>
                          <a:pt x="807" y="67"/>
                        </a:lnTo>
                        <a:lnTo>
                          <a:pt x="814" y="63"/>
                        </a:lnTo>
                        <a:lnTo>
                          <a:pt x="824" y="59"/>
                        </a:lnTo>
                        <a:lnTo>
                          <a:pt x="831" y="55"/>
                        </a:lnTo>
                        <a:lnTo>
                          <a:pt x="839" y="53"/>
                        </a:lnTo>
                        <a:lnTo>
                          <a:pt x="845" y="49"/>
                        </a:lnTo>
                        <a:lnTo>
                          <a:pt x="850" y="46"/>
                        </a:lnTo>
                        <a:lnTo>
                          <a:pt x="856" y="44"/>
                        </a:lnTo>
                        <a:lnTo>
                          <a:pt x="860" y="44"/>
                        </a:lnTo>
                        <a:lnTo>
                          <a:pt x="867" y="40"/>
                        </a:lnTo>
                        <a:lnTo>
                          <a:pt x="869" y="40"/>
                        </a:lnTo>
                        <a:lnTo>
                          <a:pt x="866" y="0"/>
                        </a:lnTo>
                        <a:lnTo>
                          <a:pt x="866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5" name="Freeform 80"/>
                  <p:cNvSpPr>
                    <a:spLocks/>
                  </p:cNvSpPr>
                  <p:nvPr/>
                </p:nvSpPr>
                <p:spPr bwMode="auto">
                  <a:xfrm>
                    <a:off x="3028276" y="2538150"/>
                    <a:ext cx="822239" cy="351983"/>
                  </a:xfrm>
                  <a:custGeom>
                    <a:avLst/>
                    <a:gdLst/>
                    <a:ahLst/>
                    <a:cxnLst>
                      <a:cxn ang="0">
                        <a:pos x="1712" y="44"/>
                      </a:cxn>
                      <a:cxn ang="0">
                        <a:pos x="1639" y="21"/>
                      </a:cxn>
                      <a:cxn ang="0">
                        <a:pos x="1561" y="10"/>
                      </a:cxn>
                      <a:cxn ang="0">
                        <a:pos x="1449" y="0"/>
                      </a:cxn>
                      <a:cxn ang="0">
                        <a:pos x="1301" y="0"/>
                      </a:cxn>
                      <a:cxn ang="0">
                        <a:pos x="1111" y="19"/>
                      </a:cxn>
                      <a:cxn ang="0">
                        <a:pos x="900" y="55"/>
                      </a:cxn>
                      <a:cxn ang="0">
                        <a:pos x="681" y="110"/>
                      </a:cxn>
                      <a:cxn ang="0">
                        <a:pos x="468" y="179"/>
                      </a:cxn>
                      <a:cxn ang="0">
                        <a:pos x="278" y="253"/>
                      </a:cxn>
                      <a:cxn ang="0">
                        <a:pos x="126" y="335"/>
                      </a:cxn>
                      <a:cxn ang="0">
                        <a:pos x="31" y="418"/>
                      </a:cxn>
                      <a:cxn ang="0">
                        <a:pos x="0" y="498"/>
                      </a:cxn>
                      <a:cxn ang="0">
                        <a:pos x="6" y="567"/>
                      </a:cxn>
                      <a:cxn ang="0">
                        <a:pos x="53" y="635"/>
                      </a:cxn>
                      <a:cxn ang="0">
                        <a:pos x="124" y="677"/>
                      </a:cxn>
                      <a:cxn ang="0">
                        <a:pos x="219" y="709"/>
                      </a:cxn>
                      <a:cxn ang="0">
                        <a:pos x="344" y="730"/>
                      </a:cxn>
                      <a:cxn ang="0">
                        <a:pos x="495" y="739"/>
                      </a:cxn>
                      <a:cxn ang="0">
                        <a:pos x="673" y="743"/>
                      </a:cxn>
                      <a:cxn ang="0">
                        <a:pos x="867" y="734"/>
                      </a:cxn>
                      <a:cxn ang="0">
                        <a:pos x="1038" y="709"/>
                      </a:cxn>
                      <a:cxn ang="0">
                        <a:pos x="1185" y="667"/>
                      </a:cxn>
                      <a:cxn ang="0">
                        <a:pos x="1305" y="622"/>
                      </a:cxn>
                      <a:cxn ang="0">
                        <a:pos x="1398" y="570"/>
                      </a:cxn>
                      <a:cxn ang="0">
                        <a:pos x="1468" y="523"/>
                      </a:cxn>
                      <a:cxn ang="0">
                        <a:pos x="1529" y="466"/>
                      </a:cxn>
                      <a:cxn ang="0">
                        <a:pos x="1512" y="470"/>
                      </a:cxn>
                      <a:cxn ang="0">
                        <a:pos x="1449" y="510"/>
                      </a:cxn>
                      <a:cxn ang="0">
                        <a:pos x="1383" y="555"/>
                      </a:cxn>
                      <a:cxn ang="0">
                        <a:pos x="1295" y="599"/>
                      </a:cxn>
                      <a:cxn ang="0">
                        <a:pos x="1189" y="643"/>
                      </a:cxn>
                      <a:cxn ang="0">
                        <a:pos x="1061" y="682"/>
                      </a:cxn>
                      <a:cxn ang="0">
                        <a:pos x="911" y="711"/>
                      </a:cxn>
                      <a:cxn ang="0">
                        <a:pos x="759" y="728"/>
                      </a:cxn>
                      <a:cxn ang="0">
                        <a:pos x="618" y="734"/>
                      </a:cxn>
                      <a:cxn ang="0">
                        <a:pos x="487" y="728"/>
                      </a:cxn>
                      <a:cxn ang="0">
                        <a:pos x="373" y="717"/>
                      </a:cxn>
                      <a:cxn ang="0">
                        <a:pos x="272" y="700"/>
                      </a:cxn>
                      <a:cxn ang="0">
                        <a:pos x="188" y="677"/>
                      </a:cxn>
                      <a:cxn ang="0">
                        <a:pos x="128" y="654"/>
                      </a:cxn>
                      <a:cxn ang="0">
                        <a:pos x="67" y="612"/>
                      </a:cxn>
                      <a:cxn ang="0">
                        <a:pos x="32" y="551"/>
                      </a:cxn>
                      <a:cxn ang="0">
                        <a:pos x="40" y="485"/>
                      </a:cxn>
                      <a:cxn ang="0">
                        <a:pos x="84" y="416"/>
                      </a:cxn>
                      <a:cxn ang="0">
                        <a:pos x="156" y="359"/>
                      </a:cxn>
                      <a:cxn ang="0">
                        <a:pos x="226" y="316"/>
                      </a:cxn>
                      <a:cxn ang="0">
                        <a:pos x="320" y="268"/>
                      </a:cxn>
                      <a:cxn ang="0">
                        <a:pos x="434" y="219"/>
                      </a:cxn>
                      <a:cxn ang="0">
                        <a:pos x="561" y="167"/>
                      </a:cxn>
                      <a:cxn ang="0">
                        <a:pos x="696" y="122"/>
                      </a:cxn>
                      <a:cxn ang="0">
                        <a:pos x="837" y="84"/>
                      </a:cxn>
                      <a:cxn ang="0">
                        <a:pos x="972" y="57"/>
                      </a:cxn>
                      <a:cxn ang="0">
                        <a:pos x="1103" y="42"/>
                      </a:cxn>
                      <a:cxn ang="0">
                        <a:pos x="1221" y="33"/>
                      </a:cxn>
                      <a:cxn ang="0">
                        <a:pos x="1324" y="29"/>
                      </a:cxn>
                      <a:cxn ang="0">
                        <a:pos x="1415" y="29"/>
                      </a:cxn>
                      <a:cxn ang="0">
                        <a:pos x="1493" y="29"/>
                      </a:cxn>
                      <a:cxn ang="0">
                        <a:pos x="1556" y="33"/>
                      </a:cxn>
                      <a:cxn ang="0">
                        <a:pos x="1618" y="38"/>
                      </a:cxn>
                      <a:cxn ang="0">
                        <a:pos x="1674" y="53"/>
                      </a:cxn>
                      <a:cxn ang="0">
                        <a:pos x="1736" y="80"/>
                      </a:cxn>
                    </a:cxnLst>
                    <a:rect l="0" t="0" r="r" b="b"/>
                    <a:pathLst>
                      <a:path w="1738" h="743">
                        <a:moveTo>
                          <a:pt x="1738" y="80"/>
                        </a:moveTo>
                        <a:lnTo>
                          <a:pt x="1738" y="76"/>
                        </a:lnTo>
                        <a:lnTo>
                          <a:pt x="1738" y="69"/>
                        </a:lnTo>
                        <a:lnTo>
                          <a:pt x="1734" y="61"/>
                        </a:lnTo>
                        <a:lnTo>
                          <a:pt x="1729" y="55"/>
                        </a:lnTo>
                        <a:lnTo>
                          <a:pt x="1723" y="52"/>
                        </a:lnTo>
                        <a:lnTo>
                          <a:pt x="1719" y="48"/>
                        </a:lnTo>
                        <a:lnTo>
                          <a:pt x="1712" y="44"/>
                        </a:lnTo>
                        <a:lnTo>
                          <a:pt x="1706" y="42"/>
                        </a:lnTo>
                        <a:lnTo>
                          <a:pt x="1696" y="38"/>
                        </a:lnTo>
                        <a:lnTo>
                          <a:pt x="1687" y="34"/>
                        </a:lnTo>
                        <a:lnTo>
                          <a:pt x="1675" y="31"/>
                        </a:lnTo>
                        <a:lnTo>
                          <a:pt x="1662" y="27"/>
                        </a:lnTo>
                        <a:lnTo>
                          <a:pt x="1655" y="25"/>
                        </a:lnTo>
                        <a:lnTo>
                          <a:pt x="1647" y="23"/>
                        </a:lnTo>
                        <a:lnTo>
                          <a:pt x="1639" y="21"/>
                        </a:lnTo>
                        <a:lnTo>
                          <a:pt x="1632" y="19"/>
                        </a:lnTo>
                        <a:lnTo>
                          <a:pt x="1622" y="17"/>
                        </a:lnTo>
                        <a:lnTo>
                          <a:pt x="1613" y="17"/>
                        </a:lnTo>
                        <a:lnTo>
                          <a:pt x="1603" y="15"/>
                        </a:lnTo>
                        <a:lnTo>
                          <a:pt x="1596" y="15"/>
                        </a:lnTo>
                        <a:lnTo>
                          <a:pt x="1584" y="14"/>
                        </a:lnTo>
                        <a:lnTo>
                          <a:pt x="1573" y="12"/>
                        </a:lnTo>
                        <a:lnTo>
                          <a:pt x="1561" y="10"/>
                        </a:lnTo>
                        <a:lnTo>
                          <a:pt x="1550" y="8"/>
                        </a:lnTo>
                        <a:lnTo>
                          <a:pt x="1537" y="8"/>
                        </a:lnTo>
                        <a:lnTo>
                          <a:pt x="1525" y="6"/>
                        </a:lnTo>
                        <a:lnTo>
                          <a:pt x="1510" y="4"/>
                        </a:lnTo>
                        <a:lnTo>
                          <a:pt x="1497" y="4"/>
                        </a:lnTo>
                        <a:lnTo>
                          <a:pt x="1481" y="4"/>
                        </a:lnTo>
                        <a:lnTo>
                          <a:pt x="1466" y="2"/>
                        </a:lnTo>
                        <a:lnTo>
                          <a:pt x="1449" y="0"/>
                        </a:lnTo>
                        <a:lnTo>
                          <a:pt x="1434" y="0"/>
                        </a:lnTo>
                        <a:lnTo>
                          <a:pt x="1417" y="0"/>
                        </a:lnTo>
                        <a:lnTo>
                          <a:pt x="1400" y="0"/>
                        </a:lnTo>
                        <a:lnTo>
                          <a:pt x="1381" y="0"/>
                        </a:lnTo>
                        <a:lnTo>
                          <a:pt x="1364" y="0"/>
                        </a:lnTo>
                        <a:lnTo>
                          <a:pt x="1343" y="0"/>
                        </a:lnTo>
                        <a:lnTo>
                          <a:pt x="1322" y="0"/>
                        </a:lnTo>
                        <a:lnTo>
                          <a:pt x="1301" y="0"/>
                        </a:lnTo>
                        <a:lnTo>
                          <a:pt x="1280" y="2"/>
                        </a:lnTo>
                        <a:lnTo>
                          <a:pt x="1255" y="2"/>
                        </a:lnTo>
                        <a:lnTo>
                          <a:pt x="1232" y="4"/>
                        </a:lnTo>
                        <a:lnTo>
                          <a:pt x="1210" y="8"/>
                        </a:lnTo>
                        <a:lnTo>
                          <a:pt x="1187" y="10"/>
                        </a:lnTo>
                        <a:lnTo>
                          <a:pt x="1162" y="14"/>
                        </a:lnTo>
                        <a:lnTo>
                          <a:pt x="1137" y="15"/>
                        </a:lnTo>
                        <a:lnTo>
                          <a:pt x="1111" y="19"/>
                        </a:lnTo>
                        <a:lnTo>
                          <a:pt x="1086" y="23"/>
                        </a:lnTo>
                        <a:lnTo>
                          <a:pt x="1061" y="27"/>
                        </a:lnTo>
                        <a:lnTo>
                          <a:pt x="1035" y="31"/>
                        </a:lnTo>
                        <a:lnTo>
                          <a:pt x="1008" y="36"/>
                        </a:lnTo>
                        <a:lnTo>
                          <a:pt x="981" y="42"/>
                        </a:lnTo>
                        <a:lnTo>
                          <a:pt x="953" y="44"/>
                        </a:lnTo>
                        <a:lnTo>
                          <a:pt x="926" y="52"/>
                        </a:lnTo>
                        <a:lnTo>
                          <a:pt x="900" y="55"/>
                        </a:lnTo>
                        <a:lnTo>
                          <a:pt x="871" y="63"/>
                        </a:lnTo>
                        <a:lnTo>
                          <a:pt x="844" y="69"/>
                        </a:lnTo>
                        <a:lnTo>
                          <a:pt x="818" y="76"/>
                        </a:lnTo>
                        <a:lnTo>
                          <a:pt x="791" y="82"/>
                        </a:lnTo>
                        <a:lnTo>
                          <a:pt x="763" y="90"/>
                        </a:lnTo>
                        <a:lnTo>
                          <a:pt x="734" y="97"/>
                        </a:lnTo>
                        <a:lnTo>
                          <a:pt x="708" y="105"/>
                        </a:lnTo>
                        <a:lnTo>
                          <a:pt x="681" y="110"/>
                        </a:lnTo>
                        <a:lnTo>
                          <a:pt x="652" y="120"/>
                        </a:lnTo>
                        <a:lnTo>
                          <a:pt x="624" y="126"/>
                        </a:lnTo>
                        <a:lnTo>
                          <a:pt x="599" y="135"/>
                        </a:lnTo>
                        <a:lnTo>
                          <a:pt x="571" y="145"/>
                        </a:lnTo>
                        <a:lnTo>
                          <a:pt x="546" y="154"/>
                        </a:lnTo>
                        <a:lnTo>
                          <a:pt x="519" y="162"/>
                        </a:lnTo>
                        <a:lnTo>
                          <a:pt x="493" y="171"/>
                        </a:lnTo>
                        <a:lnTo>
                          <a:pt x="468" y="179"/>
                        </a:lnTo>
                        <a:lnTo>
                          <a:pt x="441" y="188"/>
                        </a:lnTo>
                        <a:lnTo>
                          <a:pt x="417" y="196"/>
                        </a:lnTo>
                        <a:lnTo>
                          <a:pt x="392" y="206"/>
                        </a:lnTo>
                        <a:lnTo>
                          <a:pt x="367" y="215"/>
                        </a:lnTo>
                        <a:lnTo>
                          <a:pt x="344" y="226"/>
                        </a:lnTo>
                        <a:lnTo>
                          <a:pt x="322" y="234"/>
                        </a:lnTo>
                        <a:lnTo>
                          <a:pt x="299" y="244"/>
                        </a:lnTo>
                        <a:lnTo>
                          <a:pt x="278" y="253"/>
                        </a:lnTo>
                        <a:lnTo>
                          <a:pt x="257" y="264"/>
                        </a:lnTo>
                        <a:lnTo>
                          <a:pt x="234" y="274"/>
                        </a:lnTo>
                        <a:lnTo>
                          <a:pt x="215" y="283"/>
                        </a:lnTo>
                        <a:lnTo>
                          <a:pt x="196" y="295"/>
                        </a:lnTo>
                        <a:lnTo>
                          <a:pt x="179" y="306"/>
                        </a:lnTo>
                        <a:lnTo>
                          <a:pt x="160" y="316"/>
                        </a:lnTo>
                        <a:lnTo>
                          <a:pt x="143" y="325"/>
                        </a:lnTo>
                        <a:lnTo>
                          <a:pt x="126" y="335"/>
                        </a:lnTo>
                        <a:lnTo>
                          <a:pt x="112" y="346"/>
                        </a:lnTo>
                        <a:lnTo>
                          <a:pt x="97" y="356"/>
                        </a:lnTo>
                        <a:lnTo>
                          <a:pt x="84" y="365"/>
                        </a:lnTo>
                        <a:lnTo>
                          <a:pt x="71" y="377"/>
                        </a:lnTo>
                        <a:lnTo>
                          <a:pt x="59" y="388"/>
                        </a:lnTo>
                        <a:lnTo>
                          <a:pt x="48" y="397"/>
                        </a:lnTo>
                        <a:lnTo>
                          <a:pt x="38" y="407"/>
                        </a:lnTo>
                        <a:lnTo>
                          <a:pt x="31" y="418"/>
                        </a:lnTo>
                        <a:lnTo>
                          <a:pt x="23" y="430"/>
                        </a:lnTo>
                        <a:lnTo>
                          <a:pt x="15" y="437"/>
                        </a:lnTo>
                        <a:lnTo>
                          <a:pt x="12" y="449"/>
                        </a:lnTo>
                        <a:lnTo>
                          <a:pt x="8" y="460"/>
                        </a:lnTo>
                        <a:lnTo>
                          <a:pt x="6" y="470"/>
                        </a:lnTo>
                        <a:lnTo>
                          <a:pt x="2" y="479"/>
                        </a:lnTo>
                        <a:lnTo>
                          <a:pt x="2" y="489"/>
                        </a:lnTo>
                        <a:lnTo>
                          <a:pt x="0" y="498"/>
                        </a:lnTo>
                        <a:lnTo>
                          <a:pt x="0" y="508"/>
                        </a:lnTo>
                        <a:lnTo>
                          <a:pt x="0" y="517"/>
                        </a:lnTo>
                        <a:lnTo>
                          <a:pt x="0" y="525"/>
                        </a:lnTo>
                        <a:lnTo>
                          <a:pt x="0" y="532"/>
                        </a:lnTo>
                        <a:lnTo>
                          <a:pt x="2" y="542"/>
                        </a:lnTo>
                        <a:lnTo>
                          <a:pt x="2" y="549"/>
                        </a:lnTo>
                        <a:lnTo>
                          <a:pt x="4" y="557"/>
                        </a:lnTo>
                        <a:lnTo>
                          <a:pt x="6" y="567"/>
                        </a:lnTo>
                        <a:lnTo>
                          <a:pt x="10" y="574"/>
                        </a:lnTo>
                        <a:lnTo>
                          <a:pt x="13" y="582"/>
                        </a:lnTo>
                        <a:lnTo>
                          <a:pt x="17" y="589"/>
                        </a:lnTo>
                        <a:lnTo>
                          <a:pt x="21" y="595"/>
                        </a:lnTo>
                        <a:lnTo>
                          <a:pt x="27" y="605"/>
                        </a:lnTo>
                        <a:lnTo>
                          <a:pt x="36" y="616"/>
                        </a:lnTo>
                        <a:lnTo>
                          <a:pt x="48" y="629"/>
                        </a:lnTo>
                        <a:lnTo>
                          <a:pt x="53" y="635"/>
                        </a:lnTo>
                        <a:lnTo>
                          <a:pt x="61" y="641"/>
                        </a:lnTo>
                        <a:lnTo>
                          <a:pt x="69" y="646"/>
                        </a:lnTo>
                        <a:lnTo>
                          <a:pt x="78" y="652"/>
                        </a:lnTo>
                        <a:lnTo>
                          <a:pt x="84" y="658"/>
                        </a:lnTo>
                        <a:lnTo>
                          <a:pt x="93" y="663"/>
                        </a:lnTo>
                        <a:lnTo>
                          <a:pt x="103" y="667"/>
                        </a:lnTo>
                        <a:lnTo>
                          <a:pt x="114" y="675"/>
                        </a:lnTo>
                        <a:lnTo>
                          <a:pt x="124" y="677"/>
                        </a:lnTo>
                        <a:lnTo>
                          <a:pt x="135" y="682"/>
                        </a:lnTo>
                        <a:lnTo>
                          <a:pt x="145" y="686"/>
                        </a:lnTo>
                        <a:lnTo>
                          <a:pt x="158" y="692"/>
                        </a:lnTo>
                        <a:lnTo>
                          <a:pt x="169" y="696"/>
                        </a:lnTo>
                        <a:lnTo>
                          <a:pt x="183" y="700"/>
                        </a:lnTo>
                        <a:lnTo>
                          <a:pt x="194" y="703"/>
                        </a:lnTo>
                        <a:lnTo>
                          <a:pt x="207" y="705"/>
                        </a:lnTo>
                        <a:lnTo>
                          <a:pt x="219" y="709"/>
                        </a:lnTo>
                        <a:lnTo>
                          <a:pt x="234" y="711"/>
                        </a:lnTo>
                        <a:lnTo>
                          <a:pt x="247" y="715"/>
                        </a:lnTo>
                        <a:lnTo>
                          <a:pt x="263" y="719"/>
                        </a:lnTo>
                        <a:lnTo>
                          <a:pt x="278" y="720"/>
                        </a:lnTo>
                        <a:lnTo>
                          <a:pt x="295" y="724"/>
                        </a:lnTo>
                        <a:lnTo>
                          <a:pt x="310" y="724"/>
                        </a:lnTo>
                        <a:lnTo>
                          <a:pt x="327" y="728"/>
                        </a:lnTo>
                        <a:lnTo>
                          <a:pt x="344" y="730"/>
                        </a:lnTo>
                        <a:lnTo>
                          <a:pt x="361" y="732"/>
                        </a:lnTo>
                        <a:lnTo>
                          <a:pt x="380" y="734"/>
                        </a:lnTo>
                        <a:lnTo>
                          <a:pt x="398" y="738"/>
                        </a:lnTo>
                        <a:lnTo>
                          <a:pt x="417" y="738"/>
                        </a:lnTo>
                        <a:lnTo>
                          <a:pt x="436" y="738"/>
                        </a:lnTo>
                        <a:lnTo>
                          <a:pt x="455" y="739"/>
                        </a:lnTo>
                        <a:lnTo>
                          <a:pt x="476" y="739"/>
                        </a:lnTo>
                        <a:lnTo>
                          <a:pt x="495" y="739"/>
                        </a:lnTo>
                        <a:lnTo>
                          <a:pt x="515" y="741"/>
                        </a:lnTo>
                        <a:lnTo>
                          <a:pt x="536" y="743"/>
                        </a:lnTo>
                        <a:lnTo>
                          <a:pt x="559" y="743"/>
                        </a:lnTo>
                        <a:lnTo>
                          <a:pt x="580" y="743"/>
                        </a:lnTo>
                        <a:lnTo>
                          <a:pt x="603" y="743"/>
                        </a:lnTo>
                        <a:lnTo>
                          <a:pt x="626" y="743"/>
                        </a:lnTo>
                        <a:lnTo>
                          <a:pt x="650" y="743"/>
                        </a:lnTo>
                        <a:lnTo>
                          <a:pt x="673" y="743"/>
                        </a:lnTo>
                        <a:lnTo>
                          <a:pt x="698" y="743"/>
                        </a:lnTo>
                        <a:lnTo>
                          <a:pt x="723" y="743"/>
                        </a:lnTo>
                        <a:lnTo>
                          <a:pt x="749" y="743"/>
                        </a:lnTo>
                        <a:lnTo>
                          <a:pt x="772" y="741"/>
                        </a:lnTo>
                        <a:lnTo>
                          <a:pt x="797" y="739"/>
                        </a:lnTo>
                        <a:lnTo>
                          <a:pt x="822" y="738"/>
                        </a:lnTo>
                        <a:lnTo>
                          <a:pt x="844" y="738"/>
                        </a:lnTo>
                        <a:lnTo>
                          <a:pt x="867" y="734"/>
                        </a:lnTo>
                        <a:lnTo>
                          <a:pt x="890" y="732"/>
                        </a:lnTo>
                        <a:lnTo>
                          <a:pt x="913" y="730"/>
                        </a:lnTo>
                        <a:lnTo>
                          <a:pt x="936" y="728"/>
                        </a:lnTo>
                        <a:lnTo>
                          <a:pt x="957" y="724"/>
                        </a:lnTo>
                        <a:lnTo>
                          <a:pt x="978" y="720"/>
                        </a:lnTo>
                        <a:lnTo>
                          <a:pt x="998" y="717"/>
                        </a:lnTo>
                        <a:lnTo>
                          <a:pt x="1019" y="713"/>
                        </a:lnTo>
                        <a:lnTo>
                          <a:pt x="1038" y="709"/>
                        </a:lnTo>
                        <a:lnTo>
                          <a:pt x="1059" y="703"/>
                        </a:lnTo>
                        <a:lnTo>
                          <a:pt x="1078" y="700"/>
                        </a:lnTo>
                        <a:lnTo>
                          <a:pt x="1097" y="696"/>
                        </a:lnTo>
                        <a:lnTo>
                          <a:pt x="1116" y="690"/>
                        </a:lnTo>
                        <a:lnTo>
                          <a:pt x="1133" y="684"/>
                        </a:lnTo>
                        <a:lnTo>
                          <a:pt x="1151" y="679"/>
                        </a:lnTo>
                        <a:lnTo>
                          <a:pt x="1170" y="675"/>
                        </a:lnTo>
                        <a:lnTo>
                          <a:pt x="1185" y="667"/>
                        </a:lnTo>
                        <a:lnTo>
                          <a:pt x="1202" y="662"/>
                        </a:lnTo>
                        <a:lnTo>
                          <a:pt x="1217" y="656"/>
                        </a:lnTo>
                        <a:lnTo>
                          <a:pt x="1232" y="652"/>
                        </a:lnTo>
                        <a:lnTo>
                          <a:pt x="1248" y="644"/>
                        </a:lnTo>
                        <a:lnTo>
                          <a:pt x="1263" y="639"/>
                        </a:lnTo>
                        <a:lnTo>
                          <a:pt x="1276" y="633"/>
                        </a:lnTo>
                        <a:lnTo>
                          <a:pt x="1291" y="627"/>
                        </a:lnTo>
                        <a:lnTo>
                          <a:pt x="1305" y="622"/>
                        </a:lnTo>
                        <a:lnTo>
                          <a:pt x="1318" y="614"/>
                        </a:lnTo>
                        <a:lnTo>
                          <a:pt x="1331" y="608"/>
                        </a:lnTo>
                        <a:lnTo>
                          <a:pt x="1345" y="603"/>
                        </a:lnTo>
                        <a:lnTo>
                          <a:pt x="1356" y="595"/>
                        </a:lnTo>
                        <a:lnTo>
                          <a:pt x="1367" y="589"/>
                        </a:lnTo>
                        <a:lnTo>
                          <a:pt x="1377" y="584"/>
                        </a:lnTo>
                        <a:lnTo>
                          <a:pt x="1388" y="576"/>
                        </a:lnTo>
                        <a:lnTo>
                          <a:pt x="1398" y="570"/>
                        </a:lnTo>
                        <a:lnTo>
                          <a:pt x="1409" y="565"/>
                        </a:lnTo>
                        <a:lnTo>
                          <a:pt x="1419" y="557"/>
                        </a:lnTo>
                        <a:lnTo>
                          <a:pt x="1428" y="551"/>
                        </a:lnTo>
                        <a:lnTo>
                          <a:pt x="1438" y="546"/>
                        </a:lnTo>
                        <a:lnTo>
                          <a:pt x="1445" y="540"/>
                        </a:lnTo>
                        <a:lnTo>
                          <a:pt x="1453" y="532"/>
                        </a:lnTo>
                        <a:lnTo>
                          <a:pt x="1461" y="529"/>
                        </a:lnTo>
                        <a:lnTo>
                          <a:pt x="1468" y="523"/>
                        </a:lnTo>
                        <a:lnTo>
                          <a:pt x="1474" y="517"/>
                        </a:lnTo>
                        <a:lnTo>
                          <a:pt x="1481" y="511"/>
                        </a:lnTo>
                        <a:lnTo>
                          <a:pt x="1489" y="508"/>
                        </a:lnTo>
                        <a:lnTo>
                          <a:pt x="1499" y="498"/>
                        </a:lnTo>
                        <a:lnTo>
                          <a:pt x="1510" y="489"/>
                        </a:lnTo>
                        <a:lnTo>
                          <a:pt x="1516" y="479"/>
                        </a:lnTo>
                        <a:lnTo>
                          <a:pt x="1525" y="473"/>
                        </a:lnTo>
                        <a:lnTo>
                          <a:pt x="1529" y="466"/>
                        </a:lnTo>
                        <a:lnTo>
                          <a:pt x="1535" y="462"/>
                        </a:lnTo>
                        <a:lnTo>
                          <a:pt x="1537" y="456"/>
                        </a:lnTo>
                        <a:lnTo>
                          <a:pt x="1539" y="456"/>
                        </a:lnTo>
                        <a:lnTo>
                          <a:pt x="1537" y="454"/>
                        </a:lnTo>
                        <a:lnTo>
                          <a:pt x="1531" y="456"/>
                        </a:lnTo>
                        <a:lnTo>
                          <a:pt x="1525" y="460"/>
                        </a:lnTo>
                        <a:lnTo>
                          <a:pt x="1520" y="464"/>
                        </a:lnTo>
                        <a:lnTo>
                          <a:pt x="1512" y="470"/>
                        </a:lnTo>
                        <a:lnTo>
                          <a:pt x="1504" y="475"/>
                        </a:lnTo>
                        <a:lnTo>
                          <a:pt x="1493" y="483"/>
                        </a:lnTo>
                        <a:lnTo>
                          <a:pt x="1481" y="489"/>
                        </a:lnTo>
                        <a:lnTo>
                          <a:pt x="1476" y="492"/>
                        </a:lnTo>
                        <a:lnTo>
                          <a:pt x="1470" y="498"/>
                        </a:lnTo>
                        <a:lnTo>
                          <a:pt x="1462" y="502"/>
                        </a:lnTo>
                        <a:lnTo>
                          <a:pt x="1457" y="508"/>
                        </a:lnTo>
                        <a:lnTo>
                          <a:pt x="1449" y="510"/>
                        </a:lnTo>
                        <a:lnTo>
                          <a:pt x="1442" y="517"/>
                        </a:lnTo>
                        <a:lnTo>
                          <a:pt x="1434" y="521"/>
                        </a:lnTo>
                        <a:lnTo>
                          <a:pt x="1428" y="527"/>
                        </a:lnTo>
                        <a:lnTo>
                          <a:pt x="1419" y="532"/>
                        </a:lnTo>
                        <a:lnTo>
                          <a:pt x="1409" y="538"/>
                        </a:lnTo>
                        <a:lnTo>
                          <a:pt x="1402" y="542"/>
                        </a:lnTo>
                        <a:lnTo>
                          <a:pt x="1392" y="549"/>
                        </a:lnTo>
                        <a:lnTo>
                          <a:pt x="1383" y="555"/>
                        </a:lnTo>
                        <a:lnTo>
                          <a:pt x="1373" y="561"/>
                        </a:lnTo>
                        <a:lnTo>
                          <a:pt x="1362" y="565"/>
                        </a:lnTo>
                        <a:lnTo>
                          <a:pt x="1352" y="570"/>
                        </a:lnTo>
                        <a:lnTo>
                          <a:pt x="1341" y="576"/>
                        </a:lnTo>
                        <a:lnTo>
                          <a:pt x="1331" y="582"/>
                        </a:lnTo>
                        <a:lnTo>
                          <a:pt x="1318" y="586"/>
                        </a:lnTo>
                        <a:lnTo>
                          <a:pt x="1308" y="593"/>
                        </a:lnTo>
                        <a:lnTo>
                          <a:pt x="1295" y="599"/>
                        </a:lnTo>
                        <a:lnTo>
                          <a:pt x="1282" y="605"/>
                        </a:lnTo>
                        <a:lnTo>
                          <a:pt x="1269" y="610"/>
                        </a:lnTo>
                        <a:lnTo>
                          <a:pt x="1257" y="616"/>
                        </a:lnTo>
                        <a:lnTo>
                          <a:pt x="1244" y="622"/>
                        </a:lnTo>
                        <a:lnTo>
                          <a:pt x="1230" y="627"/>
                        </a:lnTo>
                        <a:lnTo>
                          <a:pt x="1217" y="633"/>
                        </a:lnTo>
                        <a:lnTo>
                          <a:pt x="1204" y="639"/>
                        </a:lnTo>
                        <a:lnTo>
                          <a:pt x="1189" y="643"/>
                        </a:lnTo>
                        <a:lnTo>
                          <a:pt x="1173" y="648"/>
                        </a:lnTo>
                        <a:lnTo>
                          <a:pt x="1158" y="652"/>
                        </a:lnTo>
                        <a:lnTo>
                          <a:pt x="1141" y="658"/>
                        </a:lnTo>
                        <a:lnTo>
                          <a:pt x="1126" y="663"/>
                        </a:lnTo>
                        <a:lnTo>
                          <a:pt x="1111" y="667"/>
                        </a:lnTo>
                        <a:lnTo>
                          <a:pt x="1094" y="673"/>
                        </a:lnTo>
                        <a:lnTo>
                          <a:pt x="1078" y="679"/>
                        </a:lnTo>
                        <a:lnTo>
                          <a:pt x="1061" y="682"/>
                        </a:lnTo>
                        <a:lnTo>
                          <a:pt x="1042" y="686"/>
                        </a:lnTo>
                        <a:lnTo>
                          <a:pt x="1025" y="692"/>
                        </a:lnTo>
                        <a:lnTo>
                          <a:pt x="1008" y="696"/>
                        </a:lnTo>
                        <a:lnTo>
                          <a:pt x="989" y="700"/>
                        </a:lnTo>
                        <a:lnTo>
                          <a:pt x="970" y="703"/>
                        </a:lnTo>
                        <a:lnTo>
                          <a:pt x="951" y="707"/>
                        </a:lnTo>
                        <a:lnTo>
                          <a:pt x="932" y="711"/>
                        </a:lnTo>
                        <a:lnTo>
                          <a:pt x="911" y="711"/>
                        </a:lnTo>
                        <a:lnTo>
                          <a:pt x="892" y="715"/>
                        </a:lnTo>
                        <a:lnTo>
                          <a:pt x="871" y="717"/>
                        </a:lnTo>
                        <a:lnTo>
                          <a:pt x="854" y="720"/>
                        </a:lnTo>
                        <a:lnTo>
                          <a:pt x="835" y="720"/>
                        </a:lnTo>
                        <a:lnTo>
                          <a:pt x="816" y="724"/>
                        </a:lnTo>
                        <a:lnTo>
                          <a:pt x="797" y="724"/>
                        </a:lnTo>
                        <a:lnTo>
                          <a:pt x="778" y="728"/>
                        </a:lnTo>
                        <a:lnTo>
                          <a:pt x="759" y="728"/>
                        </a:lnTo>
                        <a:lnTo>
                          <a:pt x="740" y="728"/>
                        </a:lnTo>
                        <a:lnTo>
                          <a:pt x="723" y="730"/>
                        </a:lnTo>
                        <a:lnTo>
                          <a:pt x="706" y="730"/>
                        </a:lnTo>
                        <a:lnTo>
                          <a:pt x="687" y="730"/>
                        </a:lnTo>
                        <a:lnTo>
                          <a:pt x="670" y="732"/>
                        </a:lnTo>
                        <a:lnTo>
                          <a:pt x="652" y="734"/>
                        </a:lnTo>
                        <a:lnTo>
                          <a:pt x="635" y="734"/>
                        </a:lnTo>
                        <a:lnTo>
                          <a:pt x="618" y="734"/>
                        </a:lnTo>
                        <a:lnTo>
                          <a:pt x="599" y="734"/>
                        </a:lnTo>
                        <a:lnTo>
                          <a:pt x="584" y="734"/>
                        </a:lnTo>
                        <a:lnTo>
                          <a:pt x="567" y="734"/>
                        </a:lnTo>
                        <a:lnTo>
                          <a:pt x="550" y="732"/>
                        </a:lnTo>
                        <a:lnTo>
                          <a:pt x="535" y="732"/>
                        </a:lnTo>
                        <a:lnTo>
                          <a:pt x="517" y="730"/>
                        </a:lnTo>
                        <a:lnTo>
                          <a:pt x="504" y="730"/>
                        </a:lnTo>
                        <a:lnTo>
                          <a:pt x="487" y="728"/>
                        </a:lnTo>
                        <a:lnTo>
                          <a:pt x="472" y="728"/>
                        </a:lnTo>
                        <a:lnTo>
                          <a:pt x="458" y="726"/>
                        </a:lnTo>
                        <a:lnTo>
                          <a:pt x="443" y="726"/>
                        </a:lnTo>
                        <a:lnTo>
                          <a:pt x="428" y="724"/>
                        </a:lnTo>
                        <a:lnTo>
                          <a:pt x="413" y="722"/>
                        </a:lnTo>
                        <a:lnTo>
                          <a:pt x="399" y="720"/>
                        </a:lnTo>
                        <a:lnTo>
                          <a:pt x="386" y="720"/>
                        </a:lnTo>
                        <a:lnTo>
                          <a:pt x="373" y="717"/>
                        </a:lnTo>
                        <a:lnTo>
                          <a:pt x="358" y="715"/>
                        </a:lnTo>
                        <a:lnTo>
                          <a:pt x="344" y="711"/>
                        </a:lnTo>
                        <a:lnTo>
                          <a:pt x="333" y="711"/>
                        </a:lnTo>
                        <a:lnTo>
                          <a:pt x="320" y="709"/>
                        </a:lnTo>
                        <a:lnTo>
                          <a:pt x="306" y="705"/>
                        </a:lnTo>
                        <a:lnTo>
                          <a:pt x="295" y="703"/>
                        </a:lnTo>
                        <a:lnTo>
                          <a:pt x="284" y="703"/>
                        </a:lnTo>
                        <a:lnTo>
                          <a:pt x="272" y="700"/>
                        </a:lnTo>
                        <a:lnTo>
                          <a:pt x="261" y="696"/>
                        </a:lnTo>
                        <a:lnTo>
                          <a:pt x="249" y="694"/>
                        </a:lnTo>
                        <a:lnTo>
                          <a:pt x="238" y="692"/>
                        </a:lnTo>
                        <a:lnTo>
                          <a:pt x="228" y="688"/>
                        </a:lnTo>
                        <a:lnTo>
                          <a:pt x="217" y="686"/>
                        </a:lnTo>
                        <a:lnTo>
                          <a:pt x="207" y="684"/>
                        </a:lnTo>
                        <a:lnTo>
                          <a:pt x="200" y="681"/>
                        </a:lnTo>
                        <a:lnTo>
                          <a:pt x="188" y="677"/>
                        </a:lnTo>
                        <a:lnTo>
                          <a:pt x="181" y="675"/>
                        </a:lnTo>
                        <a:lnTo>
                          <a:pt x="171" y="671"/>
                        </a:lnTo>
                        <a:lnTo>
                          <a:pt x="164" y="667"/>
                        </a:lnTo>
                        <a:lnTo>
                          <a:pt x="156" y="665"/>
                        </a:lnTo>
                        <a:lnTo>
                          <a:pt x="147" y="662"/>
                        </a:lnTo>
                        <a:lnTo>
                          <a:pt x="141" y="660"/>
                        </a:lnTo>
                        <a:lnTo>
                          <a:pt x="135" y="658"/>
                        </a:lnTo>
                        <a:lnTo>
                          <a:pt x="128" y="654"/>
                        </a:lnTo>
                        <a:lnTo>
                          <a:pt x="120" y="650"/>
                        </a:lnTo>
                        <a:lnTo>
                          <a:pt x="114" y="646"/>
                        </a:lnTo>
                        <a:lnTo>
                          <a:pt x="109" y="644"/>
                        </a:lnTo>
                        <a:lnTo>
                          <a:pt x="97" y="639"/>
                        </a:lnTo>
                        <a:lnTo>
                          <a:pt x="91" y="633"/>
                        </a:lnTo>
                        <a:lnTo>
                          <a:pt x="82" y="627"/>
                        </a:lnTo>
                        <a:lnTo>
                          <a:pt x="74" y="620"/>
                        </a:lnTo>
                        <a:lnTo>
                          <a:pt x="67" y="612"/>
                        </a:lnTo>
                        <a:lnTo>
                          <a:pt x="61" y="606"/>
                        </a:lnTo>
                        <a:lnTo>
                          <a:pt x="55" y="599"/>
                        </a:lnTo>
                        <a:lnTo>
                          <a:pt x="50" y="591"/>
                        </a:lnTo>
                        <a:lnTo>
                          <a:pt x="46" y="584"/>
                        </a:lnTo>
                        <a:lnTo>
                          <a:pt x="42" y="576"/>
                        </a:lnTo>
                        <a:lnTo>
                          <a:pt x="38" y="568"/>
                        </a:lnTo>
                        <a:lnTo>
                          <a:pt x="34" y="561"/>
                        </a:lnTo>
                        <a:lnTo>
                          <a:pt x="32" y="551"/>
                        </a:lnTo>
                        <a:lnTo>
                          <a:pt x="32" y="546"/>
                        </a:lnTo>
                        <a:lnTo>
                          <a:pt x="31" y="536"/>
                        </a:lnTo>
                        <a:lnTo>
                          <a:pt x="31" y="529"/>
                        </a:lnTo>
                        <a:lnTo>
                          <a:pt x="31" y="519"/>
                        </a:lnTo>
                        <a:lnTo>
                          <a:pt x="34" y="513"/>
                        </a:lnTo>
                        <a:lnTo>
                          <a:pt x="34" y="504"/>
                        </a:lnTo>
                        <a:lnTo>
                          <a:pt x="36" y="494"/>
                        </a:lnTo>
                        <a:lnTo>
                          <a:pt x="40" y="485"/>
                        </a:lnTo>
                        <a:lnTo>
                          <a:pt x="44" y="477"/>
                        </a:lnTo>
                        <a:lnTo>
                          <a:pt x="46" y="468"/>
                        </a:lnTo>
                        <a:lnTo>
                          <a:pt x="52" y="460"/>
                        </a:lnTo>
                        <a:lnTo>
                          <a:pt x="55" y="451"/>
                        </a:lnTo>
                        <a:lnTo>
                          <a:pt x="63" y="443"/>
                        </a:lnTo>
                        <a:lnTo>
                          <a:pt x="69" y="434"/>
                        </a:lnTo>
                        <a:lnTo>
                          <a:pt x="76" y="426"/>
                        </a:lnTo>
                        <a:lnTo>
                          <a:pt x="84" y="416"/>
                        </a:lnTo>
                        <a:lnTo>
                          <a:pt x="93" y="407"/>
                        </a:lnTo>
                        <a:lnTo>
                          <a:pt x="103" y="397"/>
                        </a:lnTo>
                        <a:lnTo>
                          <a:pt x="112" y="390"/>
                        </a:lnTo>
                        <a:lnTo>
                          <a:pt x="124" y="382"/>
                        </a:lnTo>
                        <a:lnTo>
                          <a:pt x="137" y="375"/>
                        </a:lnTo>
                        <a:lnTo>
                          <a:pt x="141" y="369"/>
                        </a:lnTo>
                        <a:lnTo>
                          <a:pt x="148" y="363"/>
                        </a:lnTo>
                        <a:lnTo>
                          <a:pt x="156" y="359"/>
                        </a:lnTo>
                        <a:lnTo>
                          <a:pt x="162" y="354"/>
                        </a:lnTo>
                        <a:lnTo>
                          <a:pt x="169" y="348"/>
                        </a:lnTo>
                        <a:lnTo>
                          <a:pt x="179" y="344"/>
                        </a:lnTo>
                        <a:lnTo>
                          <a:pt x="187" y="339"/>
                        </a:lnTo>
                        <a:lnTo>
                          <a:pt x="198" y="335"/>
                        </a:lnTo>
                        <a:lnTo>
                          <a:pt x="206" y="327"/>
                        </a:lnTo>
                        <a:lnTo>
                          <a:pt x="217" y="321"/>
                        </a:lnTo>
                        <a:lnTo>
                          <a:pt x="226" y="316"/>
                        </a:lnTo>
                        <a:lnTo>
                          <a:pt x="238" y="310"/>
                        </a:lnTo>
                        <a:lnTo>
                          <a:pt x="247" y="304"/>
                        </a:lnTo>
                        <a:lnTo>
                          <a:pt x="261" y="299"/>
                        </a:lnTo>
                        <a:lnTo>
                          <a:pt x="272" y="293"/>
                        </a:lnTo>
                        <a:lnTo>
                          <a:pt x="285" y="287"/>
                        </a:lnTo>
                        <a:lnTo>
                          <a:pt x="295" y="282"/>
                        </a:lnTo>
                        <a:lnTo>
                          <a:pt x="308" y="274"/>
                        </a:lnTo>
                        <a:lnTo>
                          <a:pt x="320" y="268"/>
                        </a:lnTo>
                        <a:lnTo>
                          <a:pt x="335" y="263"/>
                        </a:lnTo>
                        <a:lnTo>
                          <a:pt x="348" y="255"/>
                        </a:lnTo>
                        <a:lnTo>
                          <a:pt x="361" y="249"/>
                        </a:lnTo>
                        <a:lnTo>
                          <a:pt x="377" y="244"/>
                        </a:lnTo>
                        <a:lnTo>
                          <a:pt x="392" y="238"/>
                        </a:lnTo>
                        <a:lnTo>
                          <a:pt x="405" y="230"/>
                        </a:lnTo>
                        <a:lnTo>
                          <a:pt x="420" y="225"/>
                        </a:lnTo>
                        <a:lnTo>
                          <a:pt x="434" y="219"/>
                        </a:lnTo>
                        <a:lnTo>
                          <a:pt x="451" y="211"/>
                        </a:lnTo>
                        <a:lnTo>
                          <a:pt x="464" y="206"/>
                        </a:lnTo>
                        <a:lnTo>
                          <a:pt x="481" y="200"/>
                        </a:lnTo>
                        <a:lnTo>
                          <a:pt x="496" y="192"/>
                        </a:lnTo>
                        <a:lnTo>
                          <a:pt x="514" y="186"/>
                        </a:lnTo>
                        <a:lnTo>
                          <a:pt x="531" y="181"/>
                        </a:lnTo>
                        <a:lnTo>
                          <a:pt x="546" y="173"/>
                        </a:lnTo>
                        <a:lnTo>
                          <a:pt x="561" y="167"/>
                        </a:lnTo>
                        <a:lnTo>
                          <a:pt x="578" y="162"/>
                        </a:lnTo>
                        <a:lnTo>
                          <a:pt x="595" y="156"/>
                        </a:lnTo>
                        <a:lnTo>
                          <a:pt x="612" y="148"/>
                        </a:lnTo>
                        <a:lnTo>
                          <a:pt x="628" y="143"/>
                        </a:lnTo>
                        <a:lnTo>
                          <a:pt x="647" y="139"/>
                        </a:lnTo>
                        <a:lnTo>
                          <a:pt x="662" y="133"/>
                        </a:lnTo>
                        <a:lnTo>
                          <a:pt x="681" y="128"/>
                        </a:lnTo>
                        <a:lnTo>
                          <a:pt x="696" y="122"/>
                        </a:lnTo>
                        <a:lnTo>
                          <a:pt x="715" y="118"/>
                        </a:lnTo>
                        <a:lnTo>
                          <a:pt x="732" y="110"/>
                        </a:lnTo>
                        <a:lnTo>
                          <a:pt x="749" y="107"/>
                        </a:lnTo>
                        <a:lnTo>
                          <a:pt x="768" y="101"/>
                        </a:lnTo>
                        <a:lnTo>
                          <a:pt x="786" y="99"/>
                        </a:lnTo>
                        <a:lnTo>
                          <a:pt x="803" y="91"/>
                        </a:lnTo>
                        <a:lnTo>
                          <a:pt x="820" y="88"/>
                        </a:lnTo>
                        <a:lnTo>
                          <a:pt x="837" y="84"/>
                        </a:lnTo>
                        <a:lnTo>
                          <a:pt x="854" y="80"/>
                        </a:lnTo>
                        <a:lnTo>
                          <a:pt x="871" y="76"/>
                        </a:lnTo>
                        <a:lnTo>
                          <a:pt x="888" y="72"/>
                        </a:lnTo>
                        <a:lnTo>
                          <a:pt x="905" y="69"/>
                        </a:lnTo>
                        <a:lnTo>
                          <a:pt x="922" y="67"/>
                        </a:lnTo>
                        <a:lnTo>
                          <a:pt x="940" y="63"/>
                        </a:lnTo>
                        <a:lnTo>
                          <a:pt x="957" y="59"/>
                        </a:lnTo>
                        <a:lnTo>
                          <a:pt x="972" y="57"/>
                        </a:lnTo>
                        <a:lnTo>
                          <a:pt x="989" y="53"/>
                        </a:lnTo>
                        <a:lnTo>
                          <a:pt x="1006" y="52"/>
                        </a:lnTo>
                        <a:lnTo>
                          <a:pt x="1023" y="50"/>
                        </a:lnTo>
                        <a:lnTo>
                          <a:pt x="1038" y="48"/>
                        </a:lnTo>
                        <a:lnTo>
                          <a:pt x="1057" y="48"/>
                        </a:lnTo>
                        <a:lnTo>
                          <a:pt x="1073" y="44"/>
                        </a:lnTo>
                        <a:lnTo>
                          <a:pt x="1088" y="44"/>
                        </a:lnTo>
                        <a:lnTo>
                          <a:pt x="1103" y="42"/>
                        </a:lnTo>
                        <a:lnTo>
                          <a:pt x="1118" y="40"/>
                        </a:lnTo>
                        <a:lnTo>
                          <a:pt x="1132" y="38"/>
                        </a:lnTo>
                        <a:lnTo>
                          <a:pt x="1149" y="38"/>
                        </a:lnTo>
                        <a:lnTo>
                          <a:pt x="1164" y="36"/>
                        </a:lnTo>
                        <a:lnTo>
                          <a:pt x="1179" y="36"/>
                        </a:lnTo>
                        <a:lnTo>
                          <a:pt x="1192" y="34"/>
                        </a:lnTo>
                        <a:lnTo>
                          <a:pt x="1206" y="33"/>
                        </a:lnTo>
                        <a:lnTo>
                          <a:pt x="1221" y="33"/>
                        </a:lnTo>
                        <a:lnTo>
                          <a:pt x="1234" y="33"/>
                        </a:lnTo>
                        <a:lnTo>
                          <a:pt x="1248" y="31"/>
                        </a:lnTo>
                        <a:lnTo>
                          <a:pt x="1261" y="31"/>
                        </a:lnTo>
                        <a:lnTo>
                          <a:pt x="1274" y="31"/>
                        </a:lnTo>
                        <a:lnTo>
                          <a:pt x="1288" y="31"/>
                        </a:lnTo>
                        <a:lnTo>
                          <a:pt x="1299" y="29"/>
                        </a:lnTo>
                        <a:lnTo>
                          <a:pt x="1312" y="29"/>
                        </a:lnTo>
                        <a:lnTo>
                          <a:pt x="1324" y="29"/>
                        </a:lnTo>
                        <a:lnTo>
                          <a:pt x="1337" y="29"/>
                        </a:lnTo>
                        <a:lnTo>
                          <a:pt x="1348" y="29"/>
                        </a:lnTo>
                        <a:lnTo>
                          <a:pt x="1360" y="29"/>
                        </a:lnTo>
                        <a:lnTo>
                          <a:pt x="1371" y="29"/>
                        </a:lnTo>
                        <a:lnTo>
                          <a:pt x="1383" y="29"/>
                        </a:lnTo>
                        <a:lnTo>
                          <a:pt x="1394" y="29"/>
                        </a:lnTo>
                        <a:lnTo>
                          <a:pt x="1405" y="29"/>
                        </a:lnTo>
                        <a:lnTo>
                          <a:pt x="1415" y="29"/>
                        </a:lnTo>
                        <a:lnTo>
                          <a:pt x="1426" y="29"/>
                        </a:lnTo>
                        <a:lnTo>
                          <a:pt x="1436" y="29"/>
                        </a:lnTo>
                        <a:lnTo>
                          <a:pt x="1447" y="29"/>
                        </a:lnTo>
                        <a:lnTo>
                          <a:pt x="1455" y="29"/>
                        </a:lnTo>
                        <a:lnTo>
                          <a:pt x="1466" y="29"/>
                        </a:lnTo>
                        <a:lnTo>
                          <a:pt x="1474" y="29"/>
                        </a:lnTo>
                        <a:lnTo>
                          <a:pt x="1483" y="29"/>
                        </a:lnTo>
                        <a:lnTo>
                          <a:pt x="1493" y="29"/>
                        </a:lnTo>
                        <a:lnTo>
                          <a:pt x="1502" y="29"/>
                        </a:lnTo>
                        <a:lnTo>
                          <a:pt x="1510" y="29"/>
                        </a:lnTo>
                        <a:lnTo>
                          <a:pt x="1518" y="31"/>
                        </a:lnTo>
                        <a:lnTo>
                          <a:pt x="1525" y="31"/>
                        </a:lnTo>
                        <a:lnTo>
                          <a:pt x="1535" y="33"/>
                        </a:lnTo>
                        <a:lnTo>
                          <a:pt x="1540" y="33"/>
                        </a:lnTo>
                        <a:lnTo>
                          <a:pt x="1548" y="33"/>
                        </a:lnTo>
                        <a:lnTo>
                          <a:pt x="1556" y="33"/>
                        </a:lnTo>
                        <a:lnTo>
                          <a:pt x="1561" y="33"/>
                        </a:lnTo>
                        <a:lnTo>
                          <a:pt x="1569" y="33"/>
                        </a:lnTo>
                        <a:lnTo>
                          <a:pt x="1575" y="34"/>
                        </a:lnTo>
                        <a:lnTo>
                          <a:pt x="1580" y="36"/>
                        </a:lnTo>
                        <a:lnTo>
                          <a:pt x="1588" y="36"/>
                        </a:lnTo>
                        <a:lnTo>
                          <a:pt x="1597" y="36"/>
                        </a:lnTo>
                        <a:lnTo>
                          <a:pt x="1609" y="38"/>
                        </a:lnTo>
                        <a:lnTo>
                          <a:pt x="1618" y="38"/>
                        </a:lnTo>
                        <a:lnTo>
                          <a:pt x="1626" y="42"/>
                        </a:lnTo>
                        <a:lnTo>
                          <a:pt x="1634" y="42"/>
                        </a:lnTo>
                        <a:lnTo>
                          <a:pt x="1641" y="44"/>
                        </a:lnTo>
                        <a:lnTo>
                          <a:pt x="1645" y="44"/>
                        </a:lnTo>
                        <a:lnTo>
                          <a:pt x="1651" y="48"/>
                        </a:lnTo>
                        <a:lnTo>
                          <a:pt x="1658" y="50"/>
                        </a:lnTo>
                        <a:lnTo>
                          <a:pt x="1666" y="52"/>
                        </a:lnTo>
                        <a:lnTo>
                          <a:pt x="1674" y="53"/>
                        </a:lnTo>
                        <a:lnTo>
                          <a:pt x="1681" y="57"/>
                        </a:lnTo>
                        <a:lnTo>
                          <a:pt x="1689" y="61"/>
                        </a:lnTo>
                        <a:lnTo>
                          <a:pt x="1696" y="63"/>
                        </a:lnTo>
                        <a:lnTo>
                          <a:pt x="1704" y="65"/>
                        </a:lnTo>
                        <a:lnTo>
                          <a:pt x="1710" y="69"/>
                        </a:lnTo>
                        <a:lnTo>
                          <a:pt x="1721" y="72"/>
                        </a:lnTo>
                        <a:lnTo>
                          <a:pt x="1731" y="76"/>
                        </a:lnTo>
                        <a:lnTo>
                          <a:pt x="1736" y="80"/>
                        </a:lnTo>
                        <a:lnTo>
                          <a:pt x="1738" y="80"/>
                        </a:lnTo>
                        <a:lnTo>
                          <a:pt x="1738" y="8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6" name="Freeform 81"/>
                  <p:cNvSpPr>
                    <a:spLocks/>
                  </p:cNvSpPr>
                  <p:nvPr/>
                </p:nvSpPr>
                <p:spPr bwMode="auto">
                  <a:xfrm>
                    <a:off x="3298886" y="2189006"/>
                    <a:ext cx="333059" cy="344413"/>
                  </a:xfrm>
                  <a:custGeom>
                    <a:avLst/>
                    <a:gdLst/>
                    <a:ahLst/>
                    <a:cxnLst>
                      <a:cxn ang="0">
                        <a:pos x="207" y="730"/>
                      </a:cxn>
                      <a:cxn ang="0">
                        <a:pos x="289" y="726"/>
                      </a:cxn>
                      <a:cxn ang="0">
                        <a:pos x="351" y="716"/>
                      </a:cxn>
                      <a:cxn ang="0">
                        <a:pos x="416" y="703"/>
                      </a:cxn>
                      <a:cxn ang="0">
                        <a:pos x="477" y="680"/>
                      </a:cxn>
                      <a:cxn ang="0">
                        <a:pos x="509" y="633"/>
                      </a:cxn>
                      <a:cxn ang="0">
                        <a:pos x="532" y="545"/>
                      </a:cxn>
                      <a:cxn ang="0">
                        <a:pos x="549" y="475"/>
                      </a:cxn>
                      <a:cxn ang="0">
                        <a:pos x="574" y="403"/>
                      </a:cxn>
                      <a:cxn ang="0">
                        <a:pos x="597" y="336"/>
                      </a:cxn>
                      <a:cxn ang="0">
                        <a:pos x="633" y="264"/>
                      </a:cxn>
                      <a:cxn ang="0">
                        <a:pos x="686" y="169"/>
                      </a:cxn>
                      <a:cxn ang="0">
                        <a:pos x="697" y="82"/>
                      </a:cxn>
                      <a:cxn ang="0">
                        <a:pos x="629" y="27"/>
                      </a:cxn>
                      <a:cxn ang="0">
                        <a:pos x="540" y="6"/>
                      </a:cxn>
                      <a:cxn ang="0">
                        <a:pos x="422" y="4"/>
                      </a:cxn>
                      <a:cxn ang="0">
                        <a:pos x="306" y="34"/>
                      </a:cxn>
                      <a:cxn ang="0">
                        <a:pos x="199" y="84"/>
                      </a:cxn>
                      <a:cxn ang="0">
                        <a:pos x="108" y="148"/>
                      </a:cxn>
                      <a:cxn ang="0">
                        <a:pos x="39" y="215"/>
                      </a:cxn>
                      <a:cxn ang="0">
                        <a:pos x="1" y="289"/>
                      </a:cxn>
                      <a:cxn ang="0">
                        <a:pos x="51" y="355"/>
                      </a:cxn>
                      <a:cxn ang="0">
                        <a:pos x="119" y="363"/>
                      </a:cxn>
                      <a:cxn ang="0">
                        <a:pos x="201" y="354"/>
                      </a:cxn>
                      <a:cxn ang="0">
                        <a:pos x="292" y="334"/>
                      </a:cxn>
                      <a:cxn ang="0">
                        <a:pos x="382" y="302"/>
                      </a:cxn>
                      <a:cxn ang="0">
                        <a:pos x="464" y="264"/>
                      </a:cxn>
                      <a:cxn ang="0">
                        <a:pos x="528" y="222"/>
                      </a:cxn>
                      <a:cxn ang="0">
                        <a:pos x="576" y="158"/>
                      </a:cxn>
                      <a:cxn ang="0">
                        <a:pos x="505" y="114"/>
                      </a:cxn>
                      <a:cxn ang="0">
                        <a:pos x="498" y="118"/>
                      </a:cxn>
                      <a:cxn ang="0">
                        <a:pos x="543" y="182"/>
                      </a:cxn>
                      <a:cxn ang="0">
                        <a:pos x="473" y="228"/>
                      </a:cxn>
                      <a:cxn ang="0">
                        <a:pos x="412" y="258"/>
                      </a:cxn>
                      <a:cxn ang="0">
                        <a:pos x="349" y="285"/>
                      </a:cxn>
                      <a:cxn ang="0">
                        <a:pos x="289" y="310"/>
                      </a:cxn>
                      <a:cxn ang="0">
                        <a:pos x="226" y="325"/>
                      </a:cxn>
                      <a:cxn ang="0">
                        <a:pos x="133" y="334"/>
                      </a:cxn>
                      <a:cxn ang="0">
                        <a:pos x="53" y="310"/>
                      </a:cxn>
                      <a:cxn ang="0">
                        <a:pos x="66" y="243"/>
                      </a:cxn>
                      <a:cxn ang="0">
                        <a:pos x="150" y="158"/>
                      </a:cxn>
                      <a:cxn ang="0">
                        <a:pos x="228" y="105"/>
                      </a:cxn>
                      <a:cxn ang="0">
                        <a:pos x="289" y="74"/>
                      </a:cxn>
                      <a:cxn ang="0">
                        <a:pos x="353" y="51"/>
                      </a:cxn>
                      <a:cxn ang="0">
                        <a:pos x="418" y="36"/>
                      </a:cxn>
                      <a:cxn ang="0">
                        <a:pos x="481" y="32"/>
                      </a:cxn>
                      <a:cxn ang="0">
                        <a:pos x="578" y="36"/>
                      </a:cxn>
                      <a:cxn ang="0">
                        <a:pos x="650" y="70"/>
                      </a:cxn>
                      <a:cxn ang="0">
                        <a:pos x="659" y="156"/>
                      </a:cxn>
                      <a:cxn ang="0">
                        <a:pos x="629" y="217"/>
                      </a:cxn>
                      <a:cxn ang="0">
                        <a:pos x="591" y="277"/>
                      </a:cxn>
                      <a:cxn ang="0">
                        <a:pos x="562" y="355"/>
                      </a:cxn>
                      <a:cxn ang="0">
                        <a:pos x="541" y="420"/>
                      </a:cxn>
                      <a:cxn ang="0">
                        <a:pos x="524" y="490"/>
                      </a:cxn>
                      <a:cxn ang="0">
                        <a:pos x="509" y="553"/>
                      </a:cxn>
                      <a:cxn ang="0">
                        <a:pos x="488" y="635"/>
                      </a:cxn>
                      <a:cxn ang="0">
                        <a:pos x="431" y="667"/>
                      </a:cxn>
                      <a:cxn ang="0">
                        <a:pos x="361" y="694"/>
                      </a:cxn>
                      <a:cxn ang="0">
                        <a:pos x="283" y="705"/>
                      </a:cxn>
                      <a:cxn ang="0">
                        <a:pos x="214" y="705"/>
                      </a:cxn>
                      <a:cxn ang="0">
                        <a:pos x="146" y="718"/>
                      </a:cxn>
                    </a:cxnLst>
                    <a:rect l="0" t="0" r="r" b="b"/>
                    <a:pathLst>
                      <a:path w="703" h="730">
                        <a:moveTo>
                          <a:pt x="136" y="726"/>
                        </a:moveTo>
                        <a:lnTo>
                          <a:pt x="142" y="728"/>
                        </a:lnTo>
                        <a:lnTo>
                          <a:pt x="154" y="728"/>
                        </a:lnTo>
                        <a:lnTo>
                          <a:pt x="159" y="728"/>
                        </a:lnTo>
                        <a:lnTo>
                          <a:pt x="167" y="730"/>
                        </a:lnTo>
                        <a:lnTo>
                          <a:pt x="176" y="730"/>
                        </a:lnTo>
                        <a:lnTo>
                          <a:pt x="186" y="730"/>
                        </a:lnTo>
                        <a:lnTo>
                          <a:pt x="195" y="730"/>
                        </a:lnTo>
                        <a:lnTo>
                          <a:pt x="207" y="730"/>
                        </a:lnTo>
                        <a:lnTo>
                          <a:pt x="218" y="730"/>
                        </a:lnTo>
                        <a:lnTo>
                          <a:pt x="230" y="730"/>
                        </a:lnTo>
                        <a:lnTo>
                          <a:pt x="241" y="728"/>
                        </a:lnTo>
                        <a:lnTo>
                          <a:pt x="254" y="728"/>
                        </a:lnTo>
                        <a:lnTo>
                          <a:pt x="262" y="728"/>
                        </a:lnTo>
                        <a:lnTo>
                          <a:pt x="268" y="728"/>
                        </a:lnTo>
                        <a:lnTo>
                          <a:pt x="275" y="728"/>
                        </a:lnTo>
                        <a:lnTo>
                          <a:pt x="283" y="728"/>
                        </a:lnTo>
                        <a:lnTo>
                          <a:pt x="289" y="726"/>
                        </a:lnTo>
                        <a:lnTo>
                          <a:pt x="296" y="724"/>
                        </a:lnTo>
                        <a:lnTo>
                          <a:pt x="302" y="724"/>
                        </a:lnTo>
                        <a:lnTo>
                          <a:pt x="308" y="724"/>
                        </a:lnTo>
                        <a:lnTo>
                          <a:pt x="315" y="722"/>
                        </a:lnTo>
                        <a:lnTo>
                          <a:pt x="323" y="720"/>
                        </a:lnTo>
                        <a:lnTo>
                          <a:pt x="330" y="720"/>
                        </a:lnTo>
                        <a:lnTo>
                          <a:pt x="336" y="720"/>
                        </a:lnTo>
                        <a:lnTo>
                          <a:pt x="344" y="718"/>
                        </a:lnTo>
                        <a:lnTo>
                          <a:pt x="351" y="716"/>
                        </a:lnTo>
                        <a:lnTo>
                          <a:pt x="359" y="715"/>
                        </a:lnTo>
                        <a:lnTo>
                          <a:pt x="367" y="715"/>
                        </a:lnTo>
                        <a:lnTo>
                          <a:pt x="374" y="711"/>
                        </a:lnTo>
                        <a:lnTo>
                          <a:pt x="380" y="711"/>
                        </a:lnTo>
                        <a:lnTo>
                          <a:pt x="387" y="709"/>
                        </a:lnTo>
                        <a:lnTo>
                          <a:pt x="397" y="709"/>
                        </a:lnTo>
                        <a:lnTo>
                          <a:pt x="403" y="707"/>
                        </a:lnTo>
                        <a:lnTo>
                          <a:pt x="408" y="705"/>
                        </a:lnTo>
                        <a:lnTo>
                          <a:pt x="416" y="703"/>
                        </a:lnTo>
                        <a:lnTo>
                          <a:pt x="424" y="701"/>
                        </a:lnTo>
                        <a:lnTo>
                          <a:pt x="429" y="697"/>
                        </a:lnTo>
                        <a:lnTo>
                          <a:pt x="437" y="696"/>
                        </a:lnTo>
                        <a:lnTo>
                          <a:pt x="443" y="694"/>
                        </a:lnTo>
                        <a:lnTo>
                          <a:pt x="450" y="692"/>
                        </a:lnTo>
                        <a:lnTo>
                          <a:pt x="456" y="688"/>
                        </a:lnTo>
                        <a:lnTo>
                          <a:pt x="464" y="686"/>
                        </a:lnTo>
                        <a:lnTo>
                          <a:pt x="469" y="684"/>
                        </a:lnTo>
                        <a:lnTo>
                          <a:pt x="477" y="680"/>
                        </a:lnTo>
                        <a:lnTo>
                          <a:pt x="483" y="677"/>
                        </a:lnTo>
                        <a:lnTo>
                          <a:pt x="490" y="675"/>
                        </a:lnTo>
                        <a:lnTo>
                          <a:pt x="496" y="673"/>
                        </a:lnTo>
                        <a:lnTo>
                          <a:pt x="503" y="671"/>
                        </a:lnTo>
                        <a:lnTo>
                          <a:pt x="503" y="667"/>
                        </a:lnTo>
                        <a:lnTo>
                          <a:pt x="505" y="658"/>
                        </a:lnTo>
                        <a:lnTo>
                          <a:pt x="505" y="648"/>
                        </a:lnTo>
                        <a:lnTo>
                          <a:pt x="507" y="642"/>
                        </a:lnTo>
                        <a:lnTo>
                          <a:pt x="509" y="633"/>
                        </a:lnTo>
                        <a:lnTo>
                          <a:pt x="513" y="623"/>
                        </a:lnTo>
                        <a:lnTo>
                          <a:pt x="515" y="612"/>
                        </a:lnTo>
                        <a:lnTo>
                          <a:pt x="517" y="601"/>
                        </a:lnTo>
                        <a:lnTo>
                          <a:pt x="521" y="587"/>
                        </a:lnTo>
                        <a:lnTo>
                          <a:pt x="524" y="576"/>
                        </a:lnTo>
                        <a:lnTo>
                          <a:pt x="524" y="566"/>
                        </a:lnTo>
                        <a:lnTo>
                          <a:pt x="528" y="561"/>
                        </a:lnTo>
                        <a:lnTo>
                          <a:pt x="528" y="553"/>
                        </a:lnTo>
                        <a:lnTo>
                          <a:pt x="532" y="545"/>
                        </a:lnTo>
                        <a:lnTo>
                          <a:pt x="532" y="538"/>
                        </a:lnTo>
                        <a:lnTo>
                          <a:pt x="536" y="530"/>
                        </a:lnTo>
                        <a:lnTo>
                          <a:pt x="538" y="523"/>
                        </a:lnTo>
                        <a:lnTo>
                          <a:pt x="541" y="517"/>
                        </a:lnTo>
                        <a:lnTo>
                          <a:pt x="541" y="507"/>
                        </a:lnTo>
                        <a:lnTo>
                          <a:pt x="543" y="500"/>
                        </a:lnTo>
                        <a:lnTo>
                          <a:pt x="547" y="492"/>
                        </a:lnTo>
                        <a:lnTo>
                          <a:pt x="549" y="485"/>
                        </a:lnTo>
                        <a:lnTo>
                          <a:pt x="549" y="475"/>
                        </a:lnTo>
                        <a:lnTo>
                          <a:pt x="553" y="468"/>
                        </a:lnTo>
                        <a:lnTo>
                          <a:pt x="555" y="460"/>
                        </a:lnTo>
                        <a:lnTo>
                          <a:pt x="559" y="452"/>
                        </a:lnTo>
                        <a:lnTo>
                          <a:pt x="560" y="443"/>
                        </a:lnTo>
                        <a:lnTo>
                          <a:pt x="562" y="435"/>
                        </a:lnTo>
                        <a:lnTo>
                          <a:pt x="566" y="426"/>
                        </a:lnTo>
                        <a:lnTo>
                          <a:pt x="568" y="418"/>
                        </a:lnTo>
                        <a:lnTo>
                          <a:pt x="572" y="411"/>
                        </a:lnTo>
                        <a:lnTo>
                          <a:pt x="574" y="403"/>
                        </a:lnTo>
                        <a:lnTo>
                          <a:pt x="576" y="395"/>
                        </a:lnTo>
                        <a:lnTo>
                          <a:pt x="580" y="388"/>
                        </a:lnTo>
                        <a:lnTo>
                          <a:pt x="581" y="380"/>
                        </a:lnTo>
                        <a:lnTo>
                          <a:pt x="583" y="373"/>
                        </a:lnTo>
                        <a:lnTo>
                          <a:pt x="585" y="365"/>
                        </a:lnTo>
                        <a:lnTo>
                          <a:pt x="589" y="357"/>
                        </a:lnTo>
                        <a:lnTo>
                          <a:pt x="591" y="350"/>
                        </a:lnTo>
                        <a:lnTo>
                          <a:pt x="595" y="344"/>
                        </a:lnTo>
                        <a:lnTo>
                          <a:pt x="597" y="336"/>
                        </a:lnTo>
                        <a:lnTo>
                          <a:pt x="600" y="331"/>
                        </a:lnTo>
                        <a:lnTo>
                          <a:pt x="602" y="325"/>
                        </a:lnTo>
                        <a:lnTo>
                          <a:pt x="604" y="317"/>
                        </a:lnTo>
                        <a:lnTo>
                          <a:pt x="606" y="312"/>
                        </a:lnTo>
                        <a:lnTo>
                          <a:pt x="610" y="306"/>
                        </a:lnTo>
                        <a:lnTo>
                          <a:pt x="616" y="295"/>
                        </a:lnTo>
                        <a:lnTo>
                          <a:pt x="621" y="285"/>
                        </a:lnTo>
                        <a:lnTo>
                          <a:pt x="627" y="274"/>
                        </a:lnTo>
                        <a:lnTo>
                          <a:pt x="633" y="264"/>
                        </a:lnTo>
                        <a:lnTo>
                          <a:pt x="638" y="253"/>
                        </a:lnTo>
                        <a:lnTo>
                          <a:pt x="644" y="243"/>
                        </a:lnTo>
                        <a:lnTo>
                          <a:pt x="650" y="232"/>
                        </a:lnTo>
                        <a:lnTo>
                          <a:pt x="657" y="220"/>
                        </a:lnTo>
                        <a:lnTo>
                          <a:pt x="663" y="211"/>
                        </a:lnTo>
                        <a:lnTo>
                          <a:pt x="671" y="201"/>
                        </a:lnTo>
                        <a:lnTo>
                          <a:pt x="676" y="190"/>
                        </a:lnTo>
                        <a:lnTo>
                          <a:pt x="680" y="181"/>
                        </a:lnTo>
                        <a:lnTo>
                          <a:pt x="686" y="169"/>
                        </a:lnTo>
                        <a:lnTo>
                          <a:pt x="692" y="158"/>
                        </a:lnTo>
                        <a:lnTo>
                          <a:pt x="696" y="148"/>
                        </a:lnTo>
                        <a:lnTo>
                          <a:pt x="697" y="139"/>
                        </a:lnTo>
                        <a:lnTo>
                          <a:pt x="701" y="129"/>
                        </a:lnTo>
                        <a:lnTo>
                          <a:pt x="703" y="120"/>
                        </a:lnTo>
                        <a:lnTo>
                          <a:pt x="701" y="110"/>
                        </a:lnTo>
                        <a:lnTo>
                          <a:pt x="701" y="101"/>
                        </a:lnTo>
                        <a:lnTo>
                          <a:pt x="701" y="91"/>
                        </a:lnTo>
                        <a:lnTo>
                          <a:pt x="697" y="82"/>
                        </a:lnTo>
                        <a:lnTo>
                          <a:pt x="694" y="72"/>
                        </a:lnTo>
                        <a:lnTo>
                          <a:pt x="688" y="65"/>
                        </a:lnTo>
                        <a:lnTo>
                          <a:pt x="680" y="57"/>
                        </a:lnTo>
                        <a:lnTo>
                          <a:pt x="673" y="51"/>
                        </a:lnTo>
                        <a:lnTo>
                          <a:pt x="661" y="42"/>
                        </a:lnTo>
                        <a:lnTo>
                          <a:pt x="650" y="36"/>
                        </a:lnTo>
                        <a:lnTo>
                          <a:pt x="642" y="32"/>
                        </a:lnTo>
                        <a:lnTo>
                          <a:pt x="635" y="29"/>
                        </a:lnTo>
                        <a:lnTo>
                          <a:pt x="629" y="27"/>
                        </a:lnTo>
                        <a:lnTo>
                          <a:pt x="621" y="23"/>
                        </a:lnTo>
                        <a:lnTo>
                          <a:pt x="612" y="19"/>
                        </a:lnTo>
                        <a:lnTo>
                          <a:pt x="604" y="17"/>
                        </a:lnTo>
                        <a:lnTo>
                          <a:pt x="595" y="15"/>
                        </a:lnTo>
                        <a:lnTo>
                          <a:pt x="585" y="13"/>
                        </a:lnTo>
                        <a:lnTo>
                          <a:pt x="572" y="10"/>
                        </a:lnTo>
                        <a:lnTo>
                          <a:pt x="562" y="10"/>
                        </a:lnTo>
                        <a:lnTo>
                          <a:pt x="549" y="6"/>
                        </a:lnTo>
                        <a:lnTo>
                          <a:pt x="540" y="6"/>
                        </a:lnTo>
                        <a:lnTo>
                          <a:pt x="524" y="2"/>
                        </a:lnTo>
                        <a:lnTo>
                          <a:pt x="513" y="0"/>
                        </a:lnTo>
                        <a:lnTo>
                          <a:pt x="500" y="0"/>
                        </a:lnTo>
                        <a:lnTo>
                          <a:pt x="488" y="0"/>
                        </a:lnTo>
                        <a:lnTo>
                          <a:pt x="473" y="0"/>
                        </a:lnTo>
                        <a:lnTo>
                          <a:pt x="462" y="0"/>
                        </a:lnTo>
                        <a:lnTo>
                          <a:pt x="446" y="0"/>
                        </a:lnTo>
                        <a:lnTo>
                          <a:pt x="435" y="4"/>
                        </a:lnTo>
                        <a:lnTo>
                          <a:pt x="422" y="4"/>
                        </a:lnTo>
                        <a:lnTo>
                          <a:pt x="408" y="6"/>
                        </a:lnTo>
                        <a:lnTo>
                          <a:pt x="395" y="8"/>
                        </a:lnTo>
                        <a:lnTo>
                          <a:pt x="384" y="11"/>
                        </a:lnTo>
                        <a:lnTo>
                          <a:pt x="368" y="13"/>
                        </a:lnTo>
                        <a:lnTo>
                          <a:pt x="357" y="17"/>
                        </a:lnTo>
                        <a:lnTo>
                          <a:pt x="344" y="23"/>
                        </a:lnTo>
                        <a:lnTo>
                          <a:pt x="332" y="27"/>
                        </a:lnTo>
                        <a:lnTo>
                          <a:pt x="317" y="30"/>
                        </a:lnTo>
                        <a:lnTo>
                          <a:pt x="306" y="34"/>
                        </a:lnTo>
                        <a:lnTo>
                          <a:pt x="292" y="38"/>
                        </a:lnTo>
                        <a:lnTo>
                          <a:pt x="281" y="46"/>
                        </a:lnTo>
                        <a:lnTo>
                          <a:pt x="268" y="48"/>
                        </a:lnTo>
                        <a:lnTo>
                          <a:pt x="256" y="53"/>
                        </a:lnTo>
                        <a:lnTo>
                          <a:pt x="245" y="59"/>
                        </a:lnTo>
                        <a:lnTo>
                          <a:pt x="233" y="67"/>
                        </a:lnTo>
                        <a:lnTo>
                          <a:pt x="220" y="72"/>
                        </a:lnTo>
                        <a:lnTo>
                          <a:pt x="209" y="78"/>
                        </a:lnTo>
                        <a:lnTo>
                          <a:pt x="199" y="84"/>
                        </a:lnTo>
                        <a:lnTo>
                          <a:pt x="188" y="91"/>
                        </a:lnTo>
                        <a:lnTo>
                          <a:pt x="176" y="99"/>
                        </a:lnTo>
                        <a:lnTo>
                          <a:pt x="165" y="105"/>
                        </a:lnTo>
                        <a:lnTo>
                          <a:pt x="155" y="112"/>
                        </a:lnTo>
                        <a:lnTo>
                          <a:pt x="146" y="120"/>
                        </a:lnTo>
                        <a:lnTo>
                          <a:pt x="136" y="125"/>
                        </a:lnTo>
                        <a:lnTo>
                          <a:pt x="125" y="133"/>
                        </a:lnTo>
                        <a:lnTo>
                          <a:pt x="116" y="141"/>
                        </a:lnTo>
                        <a:lnTo>
                          <a:pt x="108" y="148"/>
                        </a:lnTo>
                        <a:lnTo>
                          <a:pt x="98" y="154"/>
                        </a:lnTo>
                        <a:lnTo>
                          <a:pt x="89" y="162"/>
                        </a:lnTo>
                        <a:lnTo>
                          <a:pt x="81" y="169"/>
                        </a:lnTo>
                        <a:lnTo>
                          <a:pt x="74" y="177"/>
                        </a:lnTo>
                        <a:lnTo>
                          <a:pt x="66" y="184"/>
                        </a:lnTo>
                        <a:lnTo>
                          <a:pt x="58" y="192"/>
                        </a:lnTo>
                        <a:lnTo>
                          <a:pt x="51" y="198"/>
                        </a:lnTo>
                        <a:lnTo>
                          <a:pt x="45" y="207"/>
                        </a:lnTo>
                        <a:lnTo>
                          <a:pt x="39" y="215"/>
                        </a:lnTo>
                        <a:lnTo>
                          <a:pt x="34" y="220"/>
                        </a:lnTo>
                        <a:lnTo>
                          <a:pt x="28" y="228"/>
                        </a:lnTo>
                        <a:lnTo>
                          <a:pt x="24" y="238"/>
                        </a:lnTo>
                        <a:lnTo>
                          <a:pt x="19" y="243"/>
                        </a:lnTo>
                        <a:lnTo>
                          <a:pt x="15" y="249"/>
                        </a:lnTo>
                        <a:lnTo>
                          <a:pt x="11" y="257"/>
                        </a:lnTo>
                        <a:lnTo>
                          <a:pt x="7" y="264"/>
                        </a:lnTo>
                        <a:lnTo>
                          <a:pt x="3" y="276"/>
                        </a:lnTo>
                        <a:lnTo>
                          <a:pt x="1" y="289"/>
                        </a:lnTo>
                        <a:lnTo>
                          <a:pt x="0" y="300"/>
                        </a:lnTo>
                        <a:lnTo>
                          <a:pt x="1" y="312"/>
                        </a:lnTo>
                        <a:lnTo>
                          <a:pt x="3" y="321"/>
                        </a:lnTo>
                        <a:lnTo>
                          <a:pt x="11" y="331"/>
                        </a:lnTo>
                        <a:lnTo>
                          <a:pt x="17" y="336"/>
                        </a:lnTo>
                        <a:lnTo>
                          <a:pt x="24" y="344"/>
                        </a:lnTo>
                        <a:lnTo>
                          <a:pt x="36" y="350"/>
                        </a:lnTo>
                        <a:lnTo>
                          <a:pt x="47" y="355"/>
                        </a:lnTo>
                        <a:lnTo>
                          <a:pt x="51" y="355"/>
                        </a:lnTo>
                        <a:lnTo>
                          <a:pt x="58" y="357"/>
                        </a:lnTo>
                        <a:lnTo>
                          <a:pt x="66" y="359"/>
                        </a:lnTo>
                        <a:lnTo>
                          <a:pt x="74" y="361"/>
                        </a:lnTo>
                        <a:lnTo>
                          <a:pt x="79" y="361"/>
                        </a:lnTo>
                        <a:lnTo>
                          <a:pt x="87" y="363"/>
                        </a:lnTo>
                        <a:lnTo>
                          <a:pt x="95" y="363"/>
                        </a:lnTo>
                        <a:lnTo>
                          <a:pt x="104" y="365"/>
                        </a:lnTo>
                        <a:lnTo>
                          <a:pt x="110" y="363"/>
                        </a:lnTo>
                        <a:lnTo>
                          <a:pt x="119" y="363"/>
                        </a:lnTo>
                        <a:lnTo>
                          <a:pt x="127" y="363"/>
                        </a:lnTo>
                        <a:lnTo>
                          <a:pt x="136" y="363"/>
                        </a:lnTo>
                        <a:lnTo>
                          <a:pt x="146" y="363"/>
                        </a:lnTo>
                        <a:lnTo>
                          <a:pt x="155" y="361"/>
                        </a:lnTo>
                        <a:lnTo>
                          <a:pt x="165" y="359"/>
                        </a:lnTo>
                        <a:lnTo>
                          <a:pt x="174" y="359"/>
                        </a:lnTo>
                        <a:lnTo>
                          <a:pt x="182" y="357"/>
                        </a:lnTo>
                        <a:lnTo>
                          <a:pt x="192" y="355"/>
                        </a:lnTo>
                        <a:lnTo>
                          <a:pt x="201" y="354"/>
                        </a:lnTo>
                        <a:lnTo>
                          <a:pt x="213" y="354"/>
                        </a:lnTo>
                        <a:lnTo>
                          <a:pt x="222" y="350"/>
                        </a:lnTo>
                        <a:lnTo>
                          <a:pt x="233" y="350"/>
                        </a:lnTo>
                        <a:lnTo>
                          <a:pt x="243" y="346"/>
                        </a:lnTo>
                        <a:lnTo>
                          <a:pt x="254" y="346"/>
                        </a:lnTo>
                        <a:lnTo>
                          <a:pt x="264" y="342"/>
                        </a:lnTo>
                        <a:lnTo>
                          <a:pt x="273" y="340"/>
                        </a:lnTo>
                        <a:lnTo>
                          <a:pt x="283" y="336"/>
                        </a:lnTo>
                        <a:lnTo>
                          <a:pt x="292" y="334"/>
                        </a:lnTo>
                        <a:lnTo>
                          <a:pt x="302" y="331"/>
                        </a:lnTo>
                        <a:lnTo>
                          <a:pt x="313" y="327"/>
                        </a:lnTo>
                        <a:lnTo>
                          <a:pt x="325" y="325"/>
                        </a:lnTo>
                        <a:lnTo>
                          <a:pt x="334" y="321"/>
                        </a:lnTo>
                        <a:lnTo>
                          <a:pt x="344" y="317"/>
                        </a:lnTo>
                        <a:lnTo>
                          <a:pt x="353" y="314"/>
                        </a:lnTo>
                        <a:lnTo>
                          <a:pt x="363" y="310"/>
                        </a:lnTo>
                        <a:lnTo>
                          <a:pt x="372" y="306"/>
                        </a:lnTo>
                        <a:lnTo>
                          <a:pt x="382" y="302"/>
                        </a:lnTo>
                        <a:lnTo>
                          <a:pt x="391" y="298"/>
                        </a:lnTo>
                        <a:lnTo>
                          <a:pt x="401" y="295"/>
                        </a:lnTo>
                        <a:lnTo>
                          <a:pt x="412" y="291"/>
                        </a:lnTo>
                        <a:lnTo>
                          <a:pt x="420" y="287"/>
                        </a:lnTo>
                        <a:lnTo>
                          <a:pt x="429" y="281"/>
                        </a:lnTo>
                        <a:lnTo>
                          <a:pt x="437" y="277"/>
                        </a:lnTo>
                        <a:lnTo>
                          <a:pt x="446" y="274"/>
                        </a:lnTo>
                        <a:lnTo>
                          <a:pt x="454" y="268"/>
                        </a:lnTo>
                        <a:lnTo>
                          <a:pt x="464" y="264"/>
                        </a:lnTo>
                        <a:lnTo>
                          <a:pt x="471" y="258"/>
                        </a:lnTo>
                        <a:lnTo>
                          <a:pt x="481" y="255"/>
                        </a:lnTo>
                        <a:lnTo>
                          <a:pt x="488" y="249"/>
                        </a:lnTo>
                        <a:lnTo>
                          <a:pt x="494" y="245"/>
                        </a:lnTo>
                        <a:lnTo>
                          <a:pt x="502" y="239"/>
                        </a:lnTo>
                        <a:lnTo>
                          <a:pt x="509" y="238"/>
                        </a:lnTo>
                        <a:lnTo>
                          <a:pt x="515" y="232"/>
                        </a:lnTo>
                        <a:lnTo>
                          <a:pt x="522" y="228"/>
                        </a:lnTo>
                        <a:lnTo>
                          <a:pt x="528" y="222"/>
                        </a:lnTo>
                        <a:lnTo>
                          <a:pt x="534" y="219"/>
                        </a:lnTo>
                        <a:lnTo>
                          <a:pt x="543" y="207"/>
                        </a:lnTo>
                        <a:lnTo>
                          <a:pt x="553" y="200"/>
                        </a:lnTo>
                        <a:lnTo>
                          <a:pt x="559" y="192"/>
                        </a:lnTo>
                        <a:lnTo>
                          <a:pt x="566" y="184"/>
                        </a:lnTo>
                        <a:lnTo>
                          <a:pt x="568" y="177"/>
                        </a:lnTo>
                        <a:lnTo>
                          <a:pt x="572" y="169"/>
                        </a:lnTo>
                        <a:lnTo>
                          <a:pt x="574" y="163"/>
                        </a:lnTo>
                        <a:lnTo>
                          <a:pt x="576" y="158"/>
                        </a:lnTo>
                        <a:lnTo>
                          <a:pt x="576" y="148"/>
                        </a:lnTo>
                        <a:lnTo>
                          <a:pt x="572" y="139"/>
                        </a:lnTo>
                        <a:lnTo>
                          <a:pt x="564" y="133"/>
                        </a:lnTo>
                        <a:lnTo>
                          <a:pt x="557" y="127"/>
                        </a:lnTo>
                        <a:lnTo>
                          <a:pt x="547" y="122"/>
                        </a:lnTo>
                        <a:lnTo>
                          <a:pt x="536" y="120"/>
                        </a:lnTo>
                        <a:lnTo>
                          <a:pt x="524" y="116"/>
                        </a:lnTo>
                        <a:lnTo>
                          <a:pt x="515" y="114"/>
                        </a:lnTo>
                        <a:lnTo>
                          <a:pt x="505" y="114"/>
                        </a:lnTo>
                        <a:lnTo>
                          <a:pt x="500" y="114"/>
                        </a:lnTo>
                        <a:lnTo>
                          <a:pt x="494" y="114"/>
                        </a:lnTo>
                        <a:lnTo>
                          <a:pt x="494" y="114"/>
                        </a:lnTo>
                        <a:lnTo>
                          <a:pt x="462" y="114"/>
                        </a:lnTo>
                        <a:lnTo>
                          <a:pt x="462" y="114"/>
                        </a:lnTo>
                        <a:lnTo>
                          <a:pt x="469" y="114"/>
                        </a:lnTo>
                        <a:lnTo>
                          <a:pt x="475" y="114"/>
                        </a:lnTo>
                        <a:lnTo>
                          <a:pt x="486" y="118"/>
                        </a:lnTo>
                        <a:lnTo>
                          <a:pt x="498" y="118"/>
                        </a:lnTo>
                        <a:lnTo>
                          <a:pt x="509" y="122"/>
                        </a:lnTo>
                        <a:lnTo>
                          <a:pt x="522" y="125"/>
                        </a:lnTo>
                        <a:lnTo>
                          <a:pt x="534" y="131"/>
                        </a:lnTo>
                        <a:lnTo>
                          <a:pt x="543" y="135"/>
                        </a:lnTo>
                        <a:lnTo>
                          <a:pt x="549" y="143"/>
                        </a:lnTo>
                        <a:lnTo>
                          <a:pt x="553" y="150"/>
                        </a:lnTo>
                        <a:lnTo>
                          <a:pt x="557" y="162"/>
                        </a:lnTo>
                        <a:lnTo>
                          <a:pt x="551" y="171"/>
                        </a:lnTo>
                        <a:lnTo>
                          <a:pt x="543" y="182"/>
                        </a:lnTo>
                        <a:lnTo>
                          <a:pt x="534" y="188"/>
                        </a:lnTo>
                        <a:lnTo>
                          <a:pt x="528" y="196"/>
                        </a:lnTo>
                        <a:lnTo>
                          <a:pt x="519" y="201"/>
                        </a:lnTo>
                        <a:lnTo>
                          <a:pt x="507" y="211"/>
                        </a:lnTo>
                        <a:lnTo>
                          <a:pt x="500" y="213"/>
                        </a:lnTo>
                        <a:lnTo>
                          <a:pt x="494" y="217"/>
                        </a:lnTo>
                        <a:lnTo>
                          <a:pt x="486" y="220"/>
                        </a:lnTo>
                        <a:lnTo>
                          <a:pt x="481" y="224"/>
                        </a:lnTo>
                        <a:lnTo>
                          <a:pt x="473" y="228"/>
                        </a:lnTo>
                        <a:lnTo>
                          <a:pt x="467" y="230"/>
                        </a:lnTo>
                        <a:lnTo>
                          <a:pt x="460" y="234"/>
                        </a:lnTo>
                        <a:lnTo>
                          <a:pt x="454" y="238"/>
                        </a:lnTo>
                        <a:lnTo>
                          <a:pt x="446" y="239"/>
                        </a:lnTo>
                        <a:lnTo>
                          <a:pt x="441" y="243"/>
                        </a:lnTo>
                        <a:lnTo>
                          <a:pt x="433" y="247"/>
                        </a:lnTo>
                        <a:lnTo>
                          <a:pt x="427" y="251"/>
                        </a:lnTo>
                        <a:lnTo>
                          <a:pt x="420" y="255"/>
                        </a:lnTo>
                        <a:lnTo>
                          <a:pt x="412" y="258"/>
                        </a:lnTo>
                        <a:lnTo>
                          <a:pt x="406" y="262"/>
                        </a:lnTo>
                        <a:lnTo>
                          <a:pt x="399" y="264"/>
                        </a:lnTo>
                        <a:lnTo>
                          <a:pt x="393" y="268"/>
                        </a:lnTo>
                        <a:lnTo>
                          <a:pt x="386" y="270"/>
                        </a:lnTo>
                        <a:lnTo>
                          <a:pt x="378" y="274"/>
                        </a:lnTo>
                        <a:lnTo>
                          <a:pt x="370" y="277"/>
                        </a:lnTo>
                        <a:lnTo>
                          <a:pt x="365" y="279"/>
                        </a:lnTo>
                        <a:lnTo>
                          <a:pt x="357" y="281"/>
                        </a:lnTo>
                        <a:lnTo>
                          <a:pt x="349" y="285"/>
                        </a:lnTo>
                        <a:lnTo>
                          <a:pt x="344" y="289"/>
                        </a:lnTo>
                        <a:lnTo>
                          <a:pt x="336" y="291"/>
                        </a:lnTo>
                        <a:lnTo>
                          <a:pt x="329" y="293"/>
                        </a:lnTo>
                        <a:lnTo>
                          <a:pt x="321" y="296"/>
                        </a:lnTo>
                        <a:lnTo>
                          <a:pt x="315" y="298"/>
                        </a:lnTo>
                        <a:lnTo>
                          <a:pt x="308" y="300"/>
                        </a:lnTo>
                        <a:lnTo>
                          <a:pt x="302" y="302"/>
                        </a:lnTo>
                        <a:lnTo>
                          <a:pt x="294" y="306"/>
                        </a:lnTo>
                        <a:lnTo>
                          <a:pt x="289" y="310"/>
                        </a:lnTo>
                        <a:lnTo>
                          <a:pt x="281" y="310"/>
                        </a:lnTo>
                        <a:lnTo>
                          <a:pt x="273" y="312"/>
                        </a:lnTo>
                        <a:lnTo>
                          <a:pt x="268" y="314"/>
                        </a:lnTo>
                        <a:lnTo>
                          <a:pt x="260" y="315"/>
                        </a:lnTo>
                        <a:lnTo>
                          <a:pt x="252" y="317"/>
                        </a:lnTo>
                        <a:lnTo>
                          <a:pt x="247" y="319"/>
                        </a:lnTo>
                        <a:lnTo>
                          <a:pt x="239" y="321"/>
                        </a:lnTo>
                        <a:lnTo>
                          <a:pt x="233" y="323"/>
                        </a:lnTo>
                        <a:lnTo>
                          <a:pt x="226" y="325"/>
                        </a:lnTo>
                        <a:lnTo>
                          <a:pt x="218" y="325"/>
                        </a:lnTo>
                        <a:lnTo>
                          <a:pt x="211" y="327"/>
                        </a:lnTo>
                        <a:lnTo>
                          <a:pt x="205" y="327"/>
                        </a:lnTo>
                        <a:lnTo>
                          <a:pt x="192" y="331"/>
                        </a:lnTo>
                        <a:lnTo>
                          <a:pt x="180" y="333"/>
                        </a:lnTo>
                        <a:lnTo>
                          <a:pt x="167" y="334"/>
                        </a:lnTo>
                        <a:lnTo>
                          <a:pt x="155" y="334"/>
                        </a:lnTo>
                        <a:lnTo>
                          <a:pt x="142" y="334"/>
                        </a:lnTo>
                        <a:lnTo>
                          <a:pt x="133" y="334"/>
                        </a:lnTo>
                        <a:lnTo>
                          <a:pt x="119" y="334"/>
                        </a:lnTo>
                        <a:lnTo>
                          <a:pt x="108" y="334"/>
                        </a:lnTo>
                        <a:lnTo>
                          <a:pt x="98" y="333"/>
                        </a:lnTo>
                        <a:lnTo>
                          <a:pt x="89" y="331"/>
                        </a:lnTo>
                        <a:lnTo>
                          <a:pt x="77" y="327"/>
                        </a:lnTo>
                        <a:lnTo>
                          <a:pt x="70" y="325"/>
                        </a:lnTo>
                        <a:lnTo>
                          <a:pt x="62" y="319"/>
                        </a:lnTo>
                        <a:lnTo>
                          <a:pt x="58" y="315"/>
                        </a:lnTo>
                        <a:lnTo>
                          <a:pt x="53" y="310"/>
                        </a:lnTo>
                        <a:lnTo>
                          <a:pt x="49" y="306"/>
                        </a:lnTo>
                        <a:lnTo>
                          <a:pt x="49" y="298"/>
                        </a:lnTo>
                        <a:lnTo>
                          <a:pt x="49" y="293"/>
                        </a:lnTo>
                        <a:lnTo>
                          <a:pt x="49" y="283"/>
                        </a:lnTo>
                        <a:lnTo>
                          <a:pt x="49" y="277"/>
                        </a:lnTo>
                        <a:lnTo>
                          <a:pt x="51" y="268"/>
                        </a:lnTo>
                        <a:lnTo>
                          <a:pt x="57" y="260"/>
                        </a:lnTo>
                        <a:lnTo>
                          <a:pt x="60" y="251"/>
                        </a:lnTo>
                        <a:lnTo>
                          <a:pt x="66" y="243"/>
                        </a:lnTo>
                        <a:lnTo>
                          <a:pt x="74" y="234"/>
                        </a:lnTo>
                        <a:lnTo>
                          <a:pt x="81" y="226"/>
                        </a:lnTo>
                        <a:lnTo>
                          <a:pt x="89" y="215"/>
                        </a:lnTo>
                        <a:lnTo>
                          <a:pt x="97" y="205"/>
                        </a:lnTo>
                        <a:lnTo>
                          <a:pt x="106" y="196"/>
                        </a:lnTo>
                        <a:lnTo>
                          <a:pt x="117" y="186"/>
                        </a:lnTo>
                        <a:lnTo>
                          <a:pt x="127" y="177"/>
                        </a:lnTo>
                        <a:lnTo>
                          <a:pt x="138" y="167"/>
                        </a:lnTo>
                        <a:lnTo>
                          <a:pt x="150" y="158"/>
                        </a:lnTo>
                        <a:lnTo>
                          <a:pt x="163" y="148"/>
                        </a:lnTo>
                        <a:lnTo>
                          <a:pt x="174" y="139"/>
                        </a:lnTo>
                        <a:lnTo>
                          <a:pt x="186" y="129"/>
                        </a:lnTo>
                        <a:lnTo>
                          <a:pt x="192" y="125"/>
                        </a:lnTo>
                        <a:lnTo>
                          <a:pt x="199" y="120"/>
                        </a:lnTo>
                        <a:lnTo>
                          <a:pt x="207" y="118"/>
                        </a:lnTo>
                        <a:lnTo>
                          <a:pt x="214" y="114"/>
                        </a:lnTo>
                        <a:lnTo>
                          <a:pt x="220" y="108"/>
                        </a:lnTo>
                        <a:lnTo>
                          <a:pt x="228" y="105"/>
                        </a:lnTo>
                        <a:lnTo>
                          <a:pt x="233" y="101"/>
                        </a:lnTo>
                        <a:lnTo>
                          <a:pt x="241" y="99"/>
                        </a:lnTo>
                        <a:lnTo>
                          <a:pt x="249" y="95"/>
                        </a:lnTo>
                        <a:lnTo>
                          <a:pt x="254" y="91"/>
                        </a:lnTo>
                        <a:lnTo>
                          <a:pt x="262" y="87"/>
                        </a:lnTo>
                        <a:lnTo>
                          <a:pt x="270" y="86"/>
                        </a:lnTo>
                        <a:lnTo>
                          <a:pt x="275" y="82"/>
                        </a:lnTo>
                        <a:lnTo>
                          <a:pt x="283" y="78"/>
                        </a:lnTo>
                        <a:lnTo>
                          <a:pt x="289" y="74"/>
                        </a:lnTo>
                        <a:lnTo>
                          <a:pt x="296" y="72"/>
                        </a:lnTo>
                        <a:lnTo>
                          <a:pt x="304" y="68"/>
                        </a:lnTo>
                        <a:lnTo>
                          <a:pt x="311" y="67"/>
                        </a:lnTo>
                        <a:lnTo>
                          <a:pt x="317" y="63"/>
                        </a:lnTo>
                        <a:lnTo>
                          <a:pt x="325" y="61"/>
                        </a:lnTo>
                        <a:lnTo>
                          <a:pt x="332" y="57"/>
                        </a:lnTo>
                        <a:lnTo>
                          <a:pt x="340" y="55"/>
                        </a:lnTo>
                        <a:lnTo>
                          <a:pt x="346" y="53"/>
                        </a:lnTo>
                        <a:lnTo>
                          <a:pt x="353" y="51"/>
                        </a:lnTo>
                        <a:lnTo>
                          <a:pt x="361" y="49"/>
                        </a:lnTo>
                        <a:lnTo>
                          <a:pt x="368" y="48"/>
                        </a:lnTo>
                        <a:lnTo>
                          <a:pt x="374" y="46"/>
                        </a:lnTo>
                        <a:lnTo>
                          <a:pt x="384" y="46"/>
                        </a:lnTo>
                        <a:lnTo>
                          <a:pt x="389" y="42"/>
                        </a:lnTo>
                        <a:lnTo>
                          <a:pt x="397" y="42"/>
                        </a:lnTo>
                        <a:lnTo>
                          <a:pt x="405" y="38"/>
                        </a:lnTo>
                        <a:lnTo>
                          <a:pt x="412" y="38"/>
                        </a:lnTo>
                        <a:lnTo>
                          <a:pt x="418" y="36"/>
                        </a:lnTo>
                        <a:lnTo>
                          <a:pt x="425" y="36"/>
                        </a:lnTo>
                        <a:lnTo>
                          <a:pt x="433" y="34"/>
                        </a:lnTo>
                        <a:lnTo>
                          <a:pt x="441" y="34"/>
                        </a:lnTo>
                        <a:lnTo>
                          <a:pt x="446" y="32"/>
                        </a:lnTo>
                        <a:lnTo>
                          <a:pt x="452" y="32"/>
                        </a:lnTo>
                        <a:lnTo>
                          <a:pt x="460" y="32"/>
                        </a:lnTo>
                        <a:lnTo>
                          <a:pt x="467" y="32"/>
                        </a:lnTo>
                        <a:lnTo>
                          <a:pt x="475" y="32"/>
                        </a:lnTo>
                        <a:lnTo>
                          <a:pt x="481" y="32"/>
                        </a:lnTo>
                        <a:lnTo>
                          <a:pt x="488" y="32"/>
                        </a:lnTo>
                        <a:lnTo>
                          <a:pt x="496" y="32"/>
                        </a:lnTo>
                        <a:lnTo>
                          <a:pt x="507" y="30"/>
                        </a:lnTo>
                        <a:lnTo>
                          <a:pt x="519" y="30"/>
                        </a:lnTo>
                        <a:lnTo>
                          <a:pt x="532" y="32"/>
                        </a:lnTo>
                        <a:lnTo>
                          <a:pt x="543" y="32"/>
                        </a:lnTo>
                        <a:lnTo>
                          <a:pt x="555" y="32"/>
                        </a:lnTo>
                        <a:lnTo>
                          <a:pt x="566" y="36"/>
                        </a:lnTo>
                        <a:lnTo>
                          <a:pt x="578" y="36"/>
                        </a:lnTo>
                        <a:lnTo>
                          <a:pt x="589" y="40"/>
                        </a:lnTo>
                        <a:lnTo>
                          <a:pt x="597" y="42"/>
                        </a:lnTo>
                        <a:lnTo>
                          <a:pt x="606" y="46"/>
                        </a:lnTo>
                        <a:lnTo>
                          <a:pt x="616" y="48"/>
                        </a:lnTo>
                        <a:lnTo>
                          <a:pt x="625" y="53"/>
                        </a:lnTo>
                        <a:lnTo>
                          <a:pt x="631" y="57"/>
                        </a:lnTo>
                        <a:lnTo>
                          <a:pt x="638" y="61"/>
                        </a:lnTo>
                        <a:lnTo>
                          <a:pt x="644" y="65"/>
                        </a:lnTo>
                        <a:lnTo>
                          <a:pt x="650" y="70"/>
                        </a:lnTo>
                        <a:lnTo>
                          <a:pt x="657" y="80"/>
                        </a:lnTo>
                        <a:lnTo>
                          <a:pt x="663" y="91"/>
                        </a:lnTo>
                        <a:lnTo>
                          <a:pt x="667" y="101"/>
                        </a:lnTo>
                        <a:lnTo>
                          <a:pt x="669" y="114"/>
                        </a:lnTo>
                        <a:lnTo>
                          <a:pt x="669" y="124"/>
                        </a:lnTo>
                        <a:lnTo>
                          <a:pt x="667" y="137"/>
                        </a:lnTo>
                        <a:lnTo>
                          <a:pt x="663" y="143"/>
                        </a:lnTo>
                        <a:lnTo>
                          <a:pt x="661" y="148"/>
                        </a:lnTo>
                        <a:lnTo>
                          <a:pt x="659" y="156"/>
                        </a:lnTo>
                        <a:lnTo>
                          <a:pt x="657" y="163"/>
                        </a:lnTo>
                        <a:lnTo>
                          <a:pt x="654" y="169"/>
                        </a:lnTo>
                        <a:lnTo>
                          <a:pt x="650" y="177"/>
                        </a:lnTo>
                        <a:lnTo>
                          <a:pt x="648" y="182"/>
                        </a:lnTo>
                        <a:lnTo>
                          <a:pt x="644" y="190"/>
                        </a:lnTo>
                        <a:lnTo>
                          <a:pt x="638" y="196"/>
                        </a:lnTo>
                        <a:lnTo>
                          <a:pt x="635" y="201"/>
                        </a:lnTo>
                        <a:lnTo>
                          <a:pt x="631" y="209"/>
                        </a:lnTo>
                        <a:lnTo>
                          <a:pt x="629" y="217"/>
                        </a:lnTo>
                        <a:lnTo>
                          <a:pt x="623" y="222"/>
                        </a:lnTo>
                        <a:lnTo>
                          <a:pt x="619" y="230"/>
                        </a:lnTo>
                        <a:lnTo>
                          <a:pt x="614" y="238"/>
                        </a:lnTo>
                        <a:lnTo>
                          <a:pt x="610" y="243"/>
                        </a:lnTo>
                        <a:lnTo>
                          <a:pt x="606" y="249"/>
                        </a:lnTo>
                        <a:lnTo>
                          <a:pt x="602" y="257"/>
                        </a:lnTo>
                        <a:lnTo>
                          <a:pt x="599" y="264"/>
                        </a:lnTo>
                        <a:lnTo>
                          <a:pt x="595" y="272"/>
                        </a:lnTo>
                        <a:lnTo>
                          <a:pt x="591" y="277"/>
                        </a:lnTo>
                        <a:lnTo>
                          <a:pt x="585" y="285"/>
                        </a:lnTo>
                        <a:lnTo>
                          <a:pt x="581" y="295"/>
                        </a:lnTo>
                        <a:lnTo>
                          <a:pt x="578" y="306"/>
                        </a:lnTo>
                        <a:lnTo>
                          <a:pt x="574" y="315"/>
                        </a:lnTo>
                        <a:lnTo>
                          <a:pt x="568" y="327"/>
                        </a:lnTo>
                        <a:lnTo>
                          <a:pt x="566" y="334"/>
                        </a:lnTo>
                        <a:lnTo>
                          <a:pt x="566" y="340"/>
                        </a:lnTo>
                        <a:lnTo>
                          <a:pt x="562" y="348"/>
                        </a:lnTo>
                        <a:lnTo>
                          <a:pt x="562" y="355"/>
                        </a:lnTo>
                        <a:lnTo>
                          <a:pt x="559" y="361"/>
                        </a:lnTo>
                        <a:lnTo>
                          <a:pt x="557" y="369"/>
                        </a:lnTo>
                        <a:lnTo>
                          <a:pt x="553" y="374"/>
                        </a:lnTo>
                        <a:lnTo>
                          <a:pt x="553" y="382"/>
                        </a:lnTo>
                        <a:lnTo>
                          <a:pt x="549" y="390"/>
                        </a:lnTo>
                        <a:lnTo>
                          <a:pt x="547" y="397"/>
                        </a:lnTo>
                        <a:lnTo>
                          <a:pt x="545" y="405"/>
                        </a:lnTo>
                        <a:lnTo>
                          <a:pt x="543" y="412"/>
                        </a:lnTo>
                        <a:lnTo>
                          <a:pt x="541" y="420"/>
                        </a:lnTo>
                        <a:lnTo>
                          <a:pt x="541" y="428"/>
                        </a:lnTo>
                        <a:lnTo>
                          <a:pt x="538" y="435"/>
                        </a:lnTo>
                        <a:lnTo>
                          <a:pt x="538" y="445"/>
                        </a:lnTo>
                        <a:lnTo>
                          <a:pt x="534" y="450"/>
                        </a:lnTo>
                        <a:lnTo>
                          <a:pt x="534" y="460"/>
                        </a:lnTo>
                        <a:lnTo>
                          <a:pt x="532" y="468"/>
                        </a:lnTo>
                        <a:lnTo>
                          <a:pt x="530" y="475"/>
                        </a:lnTo>
                        <a:lnTo>
                          <a:pt x="526" y="483"/>
                        </a:lnTo>
                        <a:lnTo>
                          <a:pt x="524" y="490"/>
                        </a:lnTo>
                        <a:lnTo>
                          <a:pt x="522" y="498"/>
                        </a:lnTo>
                        <a:lnTo>
                          <a:pt x="522" y="504"/>
                        </a:lnTo>
                        <a:lnTo>
                          <a:pt x="519" y="511"/>
                        </a:lnTo>
                        <a:lnTo>
                          <a:pt x="519" y="519"/>
                        </a:lnTo>
                        <a:lnTo>
                          <a:pt x="515" y="526"/>
                        </a:lnTo>
                        <a:lnTo>
                          <a:pt x="515" y="534"/>
                        </a:lnTo>
                        <a:lnTo>
                          <a:pt x="513" y="540"/>
                        </a:lnTo>
                        <a:lnTo>
                          <a:pt x="511" y="547"/>
                        </a:lnTo>
                        <a:lnTo>
                          <a:pt x="509" y="553"/>
                        </a:lnTo>
                        <a:lnTo>
                          <a:pt x="507" y="561"/>
                        </a:lnTo>
                        <a:lnTo>
                          <a:pt x="505" y="572"/>
                        </a:lnTo>
                        <a:lnTo>
                          <a:pt x="503" y="585"/>
                        </a:lnTo>
                        <a:lnTo>
                          <a:pt x="500" y="595"/>
                        </a:lnTo>
                        <a:lnTo>
                          <a:pt x="496" y="604"/>
                        </a:lnTo>
                        <a:lnTo>
                          <a:pt x="494" y="614"/>
                        </a:lnTo>
                        <a:lnTo>
                          <a:pt x="490" y="623"/>
                        </a:lnTo>
                        <a:lnTo>
                          <a:pt x="488" y="629"/>
                        </a:lnTo>
                        <a:lnTo>
                          <a:pt x="488" y="635"/>
                        </a:lnTo>
                        <a:lnTo>
                          <a:pt x="484" y="639"/>
                        </a:lnTo>
                        <a:lnTo>
                          <a:pt x="484" y="642"/>
                        </a:lnTo>
                        <a:lnTo>
                          <a:pt x="479" y="646"/>
                        </a:lnTo>
                        <a:lnTo>
                          <a:pt x="471" y="648"/>
                        </a:lnTo>
                        <a:lnTo>
                          <a:pt x="462" y="654"/>
                        </a:lnTo>
                        <a:lnTo>
                          <a:pt x="452" y="661"/>
                        </a:lnTo>
                        <a:lnTo>
                          <a:pt x="444" y="663"/>
                        </a:lnTo>
                        <a:lnTo>
                          <a:pt x="439" y="665"/>
                        </a:lnTo>
                        <a:lnTo>
                          <a:pt x="431" y="667"/>
                        </a:lnTo>
                        <a:lnTo>
                          <a:pt x="425" y="671"/>
                        </a:lnTo>
                        <a:lnTo>
                          <a:pt x="418" y="673"/>
                        </a:lnTo>
                        <a:lnTo>
                          <a:pt x="410" y="677"/>
                        </a:lnTo>
                        <a:lnTo>
                          <a:pt x="403" y="680"/>
                        </a:lnTo>
                        <a:lnTo>
                          <a:pt x="397" y="684"/>
                        </a:lnTo>
                        <a:lnTo>
                          <a:pt x="387" y="684"/>
                        </a:lnTo>
                        <a:lnTo>
                          <a:pt x="378" y="688"/>
                        </a:lnTo>
                        <a:lnTo>
                          <a:pt x="368" y="690"/>
                        </a:lnTo>
                        <a:lnTo>
                          <a:pt x="361" y="694"/>
                        </a:lnTo>
                        <a:lnTo>
                          <a:pt x="351" y="694"/>
                        </a:lnTo>
                        <a:lnTo>
                          <a:pt x="344" y="696"/>
                        </a:lnTo>
                        <a:lnTo>
                          <a:pt x="334" y="699"/>
                        </a:lnTo>
                        <a:lnTo>
                          <a:pt x="327" y="701"/>
                        </a:lnTo>
                        <a:lnTo>
                          <a:pt x="317" y="703"/>
                        </a:lnTo>
                        <a:lnTo>
                          <a:pt x="308" y="703"/>
                        </a:lnTo>
                        <a:lnTo>
                          <a:pt x="298" y="705"/>
                        </a:lnTo>
                        <a:lnTo>
                          <a:pt x="292" y="705"/>
                        </a:lnTo>
                        <a:lnTo>
                          <a:pt x="283" y="705"/>
                        </a:lnTo>
                        <a:lnTo>
                          <a:pt x="273" y="707"/>
                        </a:lnTo>
                        <a:lnTo>
                          <a:pt x="268" y="707"/>
                        </a:lnTo>
                        <a:lnTo>
                          <a:pt x="260" y="709"/>
                        </a:lnTo>
                        <a:lnTo>
                          <a:pt x="252" y="707"/>
                        </a:lnTo>
                        <a:lnTo>
                          <a:pt x="243" y="705"/>
                        </a:lnTo>
                        <a:lnTo>
                          <a:pt x="237" y="705"/>
                        </a:lnTo>
                        <a:lnTo>
                          <a:pt x="230" y="705"/>
                        </a:lnTo>
                        <a:lnTo>
                          <a:pt x="222" y="705"/>
                        </a:lnTo>
                        <a:lnTo>
                          <a:pt x="214" y="705"/>
                        </a:lnTo>
                        <a:lnTo>
                          <a:pt x="209" y="705"/>
                        </a:lnTo>
                        <a:lnTo>
                          <a:pt x="205" y="707"/>
                        </a:lnTo>
                        <a:lnTo>
                          <a:pt x="192" y="709"/>
                        </a:lnTo>
                        <a:lnTo>
                          <a:pt x="182" y="711"/>
                        </a:lnTo>
                        <a:lnTo>
                          <a:pt x="173" y="711"/>
                        </a:lnTo>
                        <a:lnTo>
                          <a:pt x="165" y="715"/>
                        </a:lnTo>
                        <a:lnTo>
                          <a:pt x="157" y="715"/>
                        </a:lnTo>
                        <a:lnTo>
                          <a:pt x="152" y="718"/>
                        </a:lnTo>
                        <a:lnTo>
                          <a:pt x="146" y="718"/>
                        </a:lnTo>
                        <a:lnTo>
                          <a:pt x="142" y="720"/>
                        </a:lnTo>
                        <a:lnTo>
                          <a:pt x="136" y="724"/>
                        </a:lnTo>
                        <a:lnTo>
                          <a:pt x="136" y="726"/>
                        </a:lnTo>
                        <a:lnTo>
                          <a:pt x="136" y="726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7" name="Freeform 82"/>
                  <p:cNvSpPr>
                    <a:spLocks/>
                  </p:cNvSpPr>
                  <p:nvPr/>
                </p:nvSpPr>
                <p:spPr bwMode="auto">
                  <a:xfrm>
                    <a:off x="3106810" y="2386760"/>
                    <a:ext cx="290480" cy="164637"/>
                  </a:xfrm>
                  <a:custGeom>
                    <a:avLst/>
                    <a:gdLst/>
                    <a:ahLst/>
                    <a:cxnLst>
                      <a:cxn ang="0">
                        <a:pos x="11" y="323"/>
                      </a:cxn>
                      <a:cxn ang="0">
                        <a:pos x="30" y="289"/>
                      </a:cxn>
                      <a:cxn ang="0">
                        <a:pos x="57" y="245"/>
                      </a:cxn>
                      <a:cxn ang="0">
                        <a:pos x="89" y="202"/>
                      </a:cxn>
                      <a:cxn ang="0">
                        <a:pos x="114" y="171"/>
                      </a:cxn>
                      <a:cxn ang="0">
                        <a:pos x="155" y="127"/>
                      </a:cxn>
                      <a:cxn ang="0">
                        <a:pos x="184" y="105"/>
                      </a:cxn>
                      <a:cxn ang="0">
                        <a:pos x="212" y="84"/>
                      </a:cxn>
                      <a:cxn ang="0">
                        <a:pos x="241" y="65"/>
                      </a:cxn>
                      <a:cxn ang="0">
                        <a:pos x="273" y="48"/>
                      </a:cxn>
                      <a:cxn ang="0">
                        <a:pos x="308" y="36"/>
                      </a:cxn>
                      <a:cxn ang="0">
                        <a:pos x="340" y="23"/>
                      </a:cxn>
                      <a:cxn ang="0">
                        <a:pos x="368" y="13"/>
                      </a:cxn>
                      <a:cxn ang="0">
                        <a:pos x="403" y="8"/>
                      </a:cxn>
                      <a:cxn ang="0">
                        <a:pos x="446" y="0"/>
                      </a:cxn>
                      <a:cxn ang="0">
                        <a:pos x="484" y="0"/>
                      </a:cxn>
                      <a:cxn ang="0">
                        <a:pos x="513" y="4"/>
                      </a:cxn>
                      <a:cxn ang="0">
                        <a:pos x="551" y="19"/>
                      </a:cxn>
                      <a:cxn ang="0">
                        <a:pos x="583" y="44"/>
                      </a:cxn>
                      <a:cxn ang="0">
                        <a:pos x="604" y="72"/>
                      </a:cxn>
                      <a:cxn ang="0">
                        <a:pos x="614" y="107"/>
                      </a:cxn>
                      <a:cxn ang="0">
                        <a:pos x="606" y="148"/>
                      </a:cxn>
                      <a:cxn ang="0">
                        <a:pos x="597" y="181"/>
                      </a:cxn>
                      <a:cxn ang="0">
                        <a:pos x="576" y="221"/>
                      </a:cxn>
                      <a:cxn ang="0">
                        <a:pos x="560" y="247"/>
                      </a:cxn>
                      <a:cxn ang="0">
                        <a:pos x="538" y="264"/>
                      </a:cxn>
                      <a:cxn ang="0">
                        <a:pos x="505" y="259"/>
                      </a:cxn>
                      <a:cxn ang="0">
                        <a:pos x="463" y="247"/>
                      </a:cxn>
                      <a:cxn ang="0">
                        <a:pos x="418" y="234"/>
                      </a:cxn>
                      <a:cxn ang="0">
                        <a:pos x="393" y="222"/>
                      </a:cxn>
                      <a:cxn ang="0">
                        <a:pos x="403" y="215"/>
                      </a:cxn>
                      <a:cxn ang="0">
                        <a:pos x="435" y="221"/>
                      </a:cxn>
                      <a:cxn ang="0">
                        <a:pos x="479" y="232"/>
                      </a:cxn>
                      <a:cxn ang="0">
                        <a:pos x="519" y="240"/>
                      </a:cxn>
                      <a:cxn ang="0">
                        <a:pos x="545" y="232"/>
                      </a:cxn>
                      <a:cxn ang="0">
                        <a:pos x="564" y="202"/>
                      </a:cxn>
                      <a:cxn ang="0">
                        <a:pos x="576" y="162"/>
                      </a:cxn>
                      <a:cxn ang="0">
                        <a:pos x="579" y="120"/>
                      </a:cxn>
                      <a:cxn ang="0">
                        <a:pos x="574" y="86"/>
                      </a:cxn>
                      <a:cxn ang="0">
                        <a:pos x="553" y="48"/>
                      </a:cxn>
                      <a:cxn ang="0">
                        <a:pos x="517" y="34"/>
                      </a:cxn>
                      <a:cxn ang="0">
                        <a:pos x="488" y="32"/>
                      </a:cxn>
                      <a:cxn ang="0">
                        <a:pos x="458" y="34"/>
                      </a:cxn>
                      <a:cxn ang="0">
                        <a:pos x="422" y="42"/>
                      </a:cxn>
                      <a:cxn ang="0">
                        <a:pos x="384" y="53"/>
                      </a:cxn>
                      <a:cxn ang="0">
                        <a:pos x="340" y="67"/>
                      </a:cxn>
                      <a:cxn ang="0">
                        <a:pos x="298" y="86"/>
                      </a:cxn>
                      <a:cxn ang="0">
                        <a:pos x="254" y="105"/>
                      </a:cxn>
                      <a:cxn ang="0">
                        <a:pos x="212" y="129"/>
                      </a:cxn>
                      <a:cxn ang="0">
                        <a:pos x="171" y="156"/>
                      </a:cxn>
                      <a:cxn ang="0">
                        <a:pos x="135" y="186"/>
                      </a:cxn>
                      <a:cxn ang="0">
                        <a:pos x="102" y="219"/>
                      </a:cxn>
                      <a:cxn ang="0">
                        <a:pos x="76" y="249"/>
                      </a:cxn>
                      <a:cxn ang="0">
                        <a:pos x="51" y="278"/>
                      </a:cxn>
                      <a:cxn ang="0">
                        <a:pos x="36" y="304"/>
                      </a:cxn>
                      <a:cxn ang="0">
                        <a:pos x="17" y="335"/>
                      </a:cxn>
                      <a:cxn ang="0">
                        <a:pos x="1" y="350"/>
                      </a:cxn>
                    </a:cxnLst>
                    <a:rect l="0" t="0" r="r" b="b"/>
                    <a:pathLst>
                      <a:path w="614" h="350">
                        <a:moveTo>
                          <a:pt x="0" y="350"/>
                        </a:moveTo>
                        <a:lnTo>
                          <a:pt x="1" y="342"/>
                        </a:lnTo>
                        <a:lnTo>
                          <a:pt x="7" y="331"/>
                        </a:lnTo>
                        <a:lnTo>
                          <a:pt x="11" y="323"/>
                        </a:lnTo>
                        <a:lnTo>
                          <a:pt x="15" y="316"/>
                        </a:lnTo>
                        <a:lnTo>
                          <a:pt x="19" y="308"/>
                        </a:lnTo>
                        <a:lnTo>
                          <a:pt x="24" y="300"/>
                        </a:lnTo>
                        <a:lnTo>
                          <a:pt x="30" y="289"/>
                        </a:lnTo>
                        <a:lnTo>
                          <a:pt x="36" y="278"/>
                        </a:lnTo>
                        <a:lnTo>
                          <a:pt x="41" y="268"/>
                        </a:lnTo>
                        <a:lnTo>
                          <a:pt x="49" y="257"/>
                        </a:lnTo>
                        <a:lnTo>
                          <a:pt x="57" y="245"/>
                        </a:lnTo>
                        <a:lnTo>
                          <a:pt x="66" y="234"/>
                        </a:lnTo>
                        <a:lnTo>
                          <a:pt x="74" y="221"/>
                        </a:lnTo>
                        <a:lnTo>
                          <a:pt x="85" y="209"/>
                        </a:lnTo>
                        <a:lnTo>
                          <a:pt x="89" y="202"/>
                        </a:lnTo>
                        <a:lnTo>
                          <a:pt x="93" y="196"/>
                        </a:lnTo>
                        <a:lnTo>
                          <a:pt x="98" y="190"/>
                        </a:lnTo>
                        <a:lnTo>
                          <a:pt x="104" y="183"/>
                        </a:lnTo>
                        <a:lnTo>
                          <a:pt x="114" y="171"/>
                        </a:lnTo>
                        <a:lnTo>
                          <a:pt x="127" y="158"/>
                        </a:lnTo>
                        <a:lnTo>
                          <a:pt x="136" y="146"/>
                        </a:lnTo>
                        <a:lnTo>
                          <a:pt x="150" y="133"/>
                        </a:lnTo>
                        <a:lnTo>
                          <a:pt x="155" y="127"/>
                        </a:lnTo>
                        <a:lnTo>
                          <a:pt x="163" y="122"/>
                        </a:lnTo>
                        <a:lnTo>
                          <a:pt x="171" y="116"/>
                        </a:lnTo>
                        <a:lnTo>
                          <a:pt x="176" y="110"/>
                        </a:lnTo>
                        <a:lnTo>
                          <a:pt x="184" y="105"/>
                        </a:lnTo>
                        <a:lnTo>
                          <a:pt x="190" y="99"/>
                        </a:lnTo>
                        <a:lnTo>
                          <a:pt x="197" y="93"/>
                        </a:lnTo>
                        <a:lnTo>
                          <a:pt x="205" y="89"/>
                        </a:lnTo>
                        <a:lnTo>
                          <a:pt x="212" y="84"/>
                        </a:lnTo>
                        <a:lnTo>
                          <a:pt x="218" y="78"/>
                        </a:lnTo>
                        <a:lnTo>
                          <a:pt x="226" y="74"/>
                        </a:lnTo>
                        <a:lnTo>
                          <a:pt x="233" y="70"/>
                        </a:lnTo>
                        <a:lnTo>
                          <a:pt x="241" y="65"/>
                        </a:lnTo>
                        <a:lnTo>
                          <a:pt x="249" y="61"/>
                        </a:lnTo>
                        <a:lnTo>
                          <a:pt x="258" y="55"/>
                        </a:lnTo>
                        <a:lnTo>
                          <a:pt x="266" y="51"/>
                        </a:lnTo>
                        <a:lnTo>
                          <a:pt x="273" y="48"/>
                        </a:lnTo>
                        <a:lnTo>
                          <a:pt x="283" y="46"/>
                        </a:lnTo>
                        <a:lnTo>
                          <a:pt x="290" y="42"/>
                        </a:lnTo>
                        <a:lnTo>
                          <a:pt x="300" y="38"/>
                        </a:lnTo>
                        <a:lnTo>
                          <a:pt x="308" y="36"/>
                        </a:lnTo>
                        <a:lnTo>
                          <a:pt x="315" y="32"/>
                        </a:lnTo>
                        <a:lnTo>
                          <a:pt x="325" y="29"/>
                        </a:lnTo>
                        <a:lnTo>
                          <a:pt x="332" y="27"/>
                        </a:lnTo>
                        <a:lnTo>
                          <a:pt x="340" y="23"/>
                        </a:lnTo>
                        <a:lnTo>
                          <a:pt x="347" y="19"/>
                        </a:lnTo>
                        <a:lnTo>
                          <a:pt x="355" y="17"/>
                        </a:lnTo>
                        <a:lnTo>
                          <a:pt x="363" y="17"/>
                        </a:lnTo>
                        <a:lnTo>
                          <a:pt x="368" y="13"/>
                        </a:lnTo>
                        <a:lnTo>
                          <a:pt x="376" y="13"/>
                        </a:lnTo>
                        <a:lnTo>
                          <a:pt x="384" y="10"/>
                        </a:lnTo>
                        <a:lnTo>
                          <a:pt x="391" y="10"/>
                        </a:lnTo>
                        <a:lnTo>
                          <a:pt x="403" y="8"/>
                        </a:lnTo>
                        <a:lnTo>
                          <a:pt x="416" y="6"/>
                        </a:lnTo>
                        <a:lnTo>
                          <a:pt x="425" y="2"/>
                        </a:lnTo>
                        <a:lnTo>
                          <a:pt x="437" y="0"/>
                        </a:lnTo>
                        <a:lnTo>
                          <a:pt x="446" y="0"/>
                        </a:lnTo>
                        <a:lnTo>
                          <a:pt x="458" y="0"/>
                        </a:lnTo>
                        <a:lnTo>
                          <a:pt x="465" y="0"/>
                        </a:lnTo>
                        <a:lnTo>
                          <a:pt x="475" y="0"/>
                        </a:lnTo>
                        <a:lnTo>
                          <a:pt x="484" y="0"/>
                        </a:lnTo>
                        <a:lnTo>
                          <a:pt x="494" y="2"/>
                        </a:lnTo>
                        <a:lnTo>
                          <a:pt x="500" y="2"/>
                        </a:lnTo>
                        <a:lnTo>
                          <a:pt x="505" y="4"/>
                        </a:lnTo>
                        <a:lnTo>
                          <a:pt x="513" y="4"/>
                        </a:lnTo>
                        <a:lnTo>
                          <a:pt x="521" y="8"/>
                        </a:lnTo>
                        <a:lnTo>
                          <a:pt x="532" y="10"/>
                        </a:lnTo>
                        <a:lnTo>
                          <a:pt x="543" y="17"/>
                        </a:lnTo>
                        <a:lnTo>
                          <a:pt x="551" y="19"/>
                        </a:lnTo>
                        <a:lnTo>
                          <a:pt x="560" y="27"/>
                        </a:lnTo>
                        <a:lnTo>
                          <a:pt x="570" y="32"/>
                        </a:lnTo>
                        <a:lnTo>
                          <a:pt x="578" y="38"/>
                        </a:lnTo>
                        <a:lnTo>
                          <a:pt x="583" y="44"/>
                        </a:lnTo>
                        <a:lnTo>
                          <a:pt x="591" y="50"/>
                        </a:lnTo>
                        <a:lnTo>
                          <a:pt x="595" y="57"/>
                        </a:lnTo>
                        <a:lnTo>
                          <a:pt x="600" y="65"/>
                        </a:lnTo>
                        <a:lnTo>
                          <a:pt x="604" y="72"/>
                        </a:lnTo>
                        <a:lnTo>
                          <a:pt x="608" y="80"/>
                        </a:lnTo>
                        <a:lnTo>
                          <a:pt x="610" y="88"/>
                        </a:lnTo>
                        <a:lnTo>
                          <a:pt x="614" y="99"/>
                        </a:lnTo>
                        <a:lnTo>
                          <a:pt x="614" y="107"/>
                        </a:lnTo>
                        <a:lnTo>
                          <a:pt x="614" y="118"/>
                        </a:lnTo>
                        <a:lnTo>
                          <a:pt x="612" y="127"/>
                        </a:lnTo>
                        <a:lnTo>
                          <a:pt x="610" y="139"/>
                        </a:lnTo>
                        <a:lnTo>
                          <a:pt x="606" y="148"/>
                        </a:lnTo>
                        <a:lnTo>
                          <a:pt x="604" y="162"/>
                        </a:lnTo>
                        <a:lnTo>
                          <a:pt x="600" y="167"/>
                        </a:lnTo>
                        <a:lnTo>
                          <a:pt x="598" y="173"/>
                        </a:lnTo>
                        <a:lnTo>
                          <a:pt x="597" y="181"/>
                        </a:lnTo>
                        <a:lnTo>
                          <a:pt x="595" y="188"/>
                        </a:lnTo>
                        <a:lnTo>
                          <a:pt x="587" y="200"/>
                        </a:lnTo>
                        <a:lnTo>
                          <a:pt x="581" y="211"/>
                        </a:lnTo>
                        <a:lnTo>
                          <a:pt x="576" y="221"/>
                        </a:lnTo>
                        <a:lnTo>
                          <a:pt x="572" y="230"/>
                        </a:lnTo>
                        <a:lnTo>
                          <a:pt x="568" y="236"/>
                        </a:lnTo>
                        <a:lnTo>
                          <a:pt x="564" y="243"/>
                        </a:lnTo>
                        <a:lnTo>
                          <a:pt x="560" y="247"/>
                        </a:lnTo>
                        <a:lnTo>
                          <a:pt x="559" y="253"/>
                        </a:lnTo>
                        <a:lnTo>
                          <a:pt x="553" y="259"/>
                        </a:lnTo>
                        <a:lnTo>
                          <a:pt x="547" y="264"/>
                        </a:lnTo>
                        <a:lnTo>
                          <a:pt x="538" y="264"/>
                        </a:lnTo>
                        <a:lnTo>
                          <a:pt x="532" y="266"/>
                        </a:lnTo>
                        <a:lnTo>
                          <a:pt x="524" y="262"/>
                        </a:lnTo>
                        <a:lnTo>
                          <a:pt x="515" y="260"/>
                        </a:lnTo>
                        <a:lnTo>
                          <a:pt x="505" y="259"/>
                        </a:lnTo>
                        <a:lnTo>
                          <a:pt x="498" y="257"/>
                        </a:lnTo>
                        <a:lnTo>
                          <a:pt x="484" y="253"/>
                        </a:lnTo>
                        <a:lnTo>
                          <a:pt x="475" y="251"/>
                        </a:lnTo>
                        <a:lnTo>
                          <a:pt x="463" y="247"/>
                        </a:lnTo>
                        <a:lnTo>
                          <a:pt x="452" y="245"/>
                        </a:lnTo>
                        <a:lnTo>
                          <a:pt x="441" y="241"/>
                        </a:lnTo>
                        <a:lnTo>
                          <a:pt x="429" y="238"/>
                        </a:lnTo>
                        <a:lnTo>
                          <a:pt x="418" y="234"/>
                        </a:lnTo>
                        <a:lnTo>
                          <a:pt x="410" y="232"/>
                        </a:lnTo>
                        <a:lnTo>
                          <a:pt x="403" y="228"/>
                        </a:lnTo>
                        <a:lnTo>
                          <a:pt x="397" y="224"/>
                        </a:lnTo>
                        <a:lnTo>
                          <a:pt x="393" y="222"/>
                        </a:lnTo>
                        <a:lnTo>
                          <a:pt x="393" y="221"/>
                        </a:lnTo>
                        <a:lnTo>
                          <a:pt x="393" y="217"/>
                        </a:lnTo>
                        <a:lnTo>
                          <a:pt x="397" y="217"/>
                        </a:lnTo>
                        <a:lnTo>
                          <a:pt x="403" y="215"/>
                        </a:lnTo>
                        <a:lnTo>
                          <a:pt x="408" y="217"/>
                        </a:lnTo>
                        <a:lnTo>
                          <a:pt x="416" y="217"/>
                        </a:lnTo>
                        <a:lnTo>
                          <a:pt x="425" y="219"/>
                        </a:lnTo>
                        <a:lnTo>
                          <a:pt x="435" y="221"/>
                        </a:lnTo>
                        <a:lnTo>
                          <a:pt x="446" y="224"/>
                        </a:lnTo>
                        <a:lnTo>
                          <a:pt x="458" y="228"/>
                        </a:lnTo>
                        <a:lnTo>
                          <a:pt x="469" y="230"/>
                        </a:lnTo>
                        <a:lnTo>
                          <a:pt x="479" y="232"/>
                        </a:lnTo>
                        <a:lnTo>
                          <a:pt x="490" y="236"/>
                        </a:lnTo>
                        <a:lnTo>
                          <a:pt x="500" y="238"/>
                        </a:lnTo>
                        <a:lnTo>
                          <a:pt x="511" y="240"/>
                        </a:lnTo>
                        <a:lnTo>
                          <a:pt x="519" y="240"/>
                        </a:lnTo>
                        <a:lnTo>
                          <a:pt x="528" y="241"/>
                        </a:lnTo>
                        <a:lnTo>
                          <a:pt x="534" y="240"/>
                        </a:lnTo>
                        <a:lnTo>
                          <a:pt x="541" y="238"/>
                        </a:lnTo>
                        <a:lnTo>
                          <a:pt x="545" y="232"/>
                        </a:lnTo>
                        <a:lnTo>
                          <a:pt x="551" y="228"/>
                        </a:lnTo>
                        <a:lnTo>
                          <a:pt x="557" y="219"/>
                        </a:lnTo>
                        <a:lnTo>
                          <a:pt x="560" y="211"/>
                        </a:lnTo>
                        <a:lnTo>
                          <a:pt x="564" y="202"/>
                        </a:lnTo>
                        <a:lnTo>
                          <a:pt x="570" y="194"/>
                        </a:lnTo>
                        <a:lnTo>
                          <a:pt x="572" y="183"/>
                        </a:lnTo>
                        <a:lnTo>
                          <a:pt x="574" y="173"/>
                        </a:lnTo>
                        <a:lnTo>
                          <a:pt x="576" y="162"/>
                        </a:lnTo>
                        <a:lnTo>
                          <a:pt x="579" y="152"/>
                        </a:lnTo>
                        <a:lnTo>
                          <a:pt x="579" y="141"/>
                        </a:lnTo>
                        <a:lnTo>
                          <a:pt x="579" y="129"/>
                        </a:lnTo>
                        <a:lnTo>
                          <a:pt x="579" y="120"/>
                        </a:lnTo>
                        <a:lnTo>
                          <a:pt x="579" y="112"/>
                        </a:lnTo>
                        <a:lnTo>
                          <a:pt x="578" y="101"/>
                        </a:lnTo>
                        <a:lnTo>
                          <a:pt x="576" y="93"/>
                        </a:lnTo>
                        <a:lnTo>
                          <a:pt x="574" y="86"/>
                        </a:lnTo>
                        <a:lnTo>
                          <a:pt x="572" y="80"/>
                        </a:lnTo>
                        <a:lnTo>
                          <a:pt x="568" y="67"/>
                        </a:lnTo>
                        <a:lnTo>
                          <a:pt x="562" y="57"/>
                        </a:lnTo>
                        <a:lnTo>
                          <a:pt x="553" y="48"/>
                        </a:lnTo>
                        <a:lnTo>
                          <a:pt x="541" y="42"/>
                        </a:lnTo>
                        <a:lnTo>
                          <a:pt x="534" y="38"/>
                        </a:lnTo>
                        <a:lnTo>
                          <a:pt x="526" y="36"/>
                        </a:lnTo>
                        <a:lnTo>
                          <a:pt x="517" y="34"/>
                        </a:lnTo>
                        <a:lnTo>
                          <a:pt x="507" y="34"/>
                        </a:lnTo>
                        <a:lnTo>
                          <a:pt x="500" y="32"/>
                        </a:lnTo>
                        <a:lnTo>
                          <a:pt x="494" y="32"/>
                        </a:lnTo>
                        <a:lnTo>
                          <a:pt x="488" y="32"/>
                        </a:lnTo>
                        <a:lnTo>
                          <a:pt x="481" y="32"/>
                        </a:lnTo>
                        <a:lnTo>
                          <a:pt x="473" y="32"/>
                        </a:lnTo>
                        <a:lnTo>
                          <a:pt x="465" y="32"/>
                        </a:lnTo>
                        <a:lnTo>
                          <a:pt x="458" y="34"/>
                        </a:lnTo>
                        <a:lnTo>
                          <a:pt x="450" y="36"/>
                        </a:lnTo>
                        <a:lnTo>
                          <a:pt x="441" y="38"/>
                        </a:lnTo>
                        <a:lnTo>
                          <a:pt x="431" y="40"/>
                        </a:lnTo>
                        <a:lnTo>
                          <a:pt x="422" y="42"/>
                        </a:lnTo>
                        <a:lnTo>
                          <a:pt x="412" y="46"/>
                        </a:lnTo>
                        <a:lnTo>
                          <a:pt x="403" y="46"/>
                        </a:lnTo>
                        <a:lnTo>
                          <a:pt x="393" y="50"/>
                        </a:lnTo>
                        <a:lnTo>
                          <a:pt x="384" y="53"/>
                        </a:lnTo>
                        <a:lnTo>
                          <a:pt x="374" y="57"/>
                        </a:lnTo>
                        <a:lnTo>
                          <a:pt x="363" y="61"/>
                        </a:lnTo>
                        <a:lnTo>
                          <a:pt x="351" y="65"/>
                        </a:lnTo>
                        <a:lnTo>
                          <a:pt x="340" y="67"/>
                        </a:lnTo>
                        <a:lnTo>
                          <a:pt x="330" y="72"/>
                        </a:lnTo>
                        <a:lnTo>
                          <a:pt x="319" y="76"/>
                        </a:lnTo>
                        <a:lnTo>
                          <a:pt x="309" y="80"/>
                        </a:lnTo>
                        <a:lnTo>
                          <a:pt x="298" y="86"/>
                        </a:lnTo>
                        <a:lnTo>
                          <a:pt x="287" y="91"/>
                        </a:lnTo>
                        <a:lnTo>
                          <a:pt x="275" y="95"/>
                        </a:lnTo>
                        <a:lnTo>
                          <a:pt x="264" y="101"/>
                        </a:lnTo>
                        <a:lnTo>
                          <a:pt x="254" y="105"/>
                        </a:lnTo>
                        <a:lnTo>
                          <a:pt x="243" y="112"/>
                        </a:lnTo>
                        <a:lnTo>
                          <a:pt x="233" y="118"/>
                        </a:lnTo>
                        <a:lnTo>
                          <a:pt x="222" y="124"/>
                        </a:lnTo>
                        <a:lnTo>
                          <a:pt x="212" y="129"/>
                        </a:lnTo>
                        <a:lnTo>
                          <a:pt x="203" y="137"/>
                        </a:lnTo>
                        <a:lnTo>
                          <a:pt x="192" y="143"/>
                        </a:lnTo>
                        <a:lnTo>
                          <a:pt x="180" y="148"/>
                        </a:lnTo>
                        <a:lnTo>
                          <a:pt x="171" y="156"/>
                        </a:lnTo>
                        <a:lnTo>
                          <a:pt x="163" y="165"/>
                        </a:lnTo>
                        <a:lnTo>
                          <a:pt x="152" y="171"/>
                        </a:lnTo>
                        <a:lnTo>
                          <a:pt x="144" y="179"/>
                        </a:lnTo>
                        <a:lnTo>
                          <a:pt x="135" y="186"/>
                        </a:lnTo>
                        <a:lnTo>
                          <a:pt x="127" y="196"/>
                        </a:lnTo>
                        <a:lnTo>
                          <a:pt x="117" y="202"/>
                        </a:lnTo>
                        <a:lnTo>
                          <a:pt x="110" y="211"/>
                        </a:lnTo>
                        <a:lnTo>
                          <a:pt x="102" y="219"/>
                        </a:lnTo>
                        <a:lnTo>
                          <a:pt x="95" y="226"/>
                        </a:lnTo>
                        <a:lnTo>
                          <a:pt x="89" y="234"/>
                        </a:lnTo>
                        <a:lnTo>
                          <a:pt x="81" y="241"/>
                        </a:lnTo>
                        <a:lnTo>
                          <a:pt x="76" y="249"/>
                        </a:lnTo>
                        <a:lnTo>
                          <a:pt x="70" y="259"/>
                        </a:lnTo>
                        <a:lnTo>
                          <a:pt x="64" y="264"/>
                        </a:lnTo>
                        <a:lnTo>
                          <a:pt x="58" y="272"/>
                        </a:lnTo>
                        <a:lnTo>
                          <a:pt x="51" y="278"/>
                        </a:lnTo>
                        <a:lnTo>
                          <a:pt x="49" y="285"/>
                        </a:lnTo>
                        <a:lnTo>
                          <a:pt x="43" y="291"/>
                        </a:lnTo>
                        <a:lnTo>
                          <a:pt x="39" y="298"/>
                        </a:lnTo>
                        <a:lnTo>
                          <a:pt x="36" y="304"/>
                        </a:lnTo>
                        <a:lnTo>
                          <a:pt x="32" y="310"/>
                        </a:lnTo>
                        <a:lnTo>
                          <a:pt x="26" y="319"/>
                        </a:lnTo>
                        <a:lnTo>
                          <a:pt x="20" y="329"/>
                        </a:lnTo>
                        <a:lnTo>
                          <a:pt x="17" y="335"/>
                        </a:lnTo>
                        <a:lnTo>
                          <a:pt x="17" y="338"/>
                        </a:lnTo>
                        <a:lnTo>
                          <a:pt x="11" y="346"/>
                        </a:lnTo>
                        <a:lnTo>
                          <a:pt x="7" y="350"/>
                        </a:lnTo>
                        <a:lnTo>
                          <a:pt x="1" y="350"/>
                        </a:lnTo>
                        <a:lnTo>
                          <a:pt x="0" y="350"/>
                        </a:lnTo>
                        <a:lnTo>
                          <a:pt x="0" y="35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8" name="Freeform 83"/>
                  <p:cNvSpPr>
                    <a:spLocks/>
                  </p:cNvSpPr>
                  <p:nvPr/>
                </p:nvSpPr>
                <p:spPr bwMode="auto">
                  <a:xfrm>
                    <a:off x="3307402" y="2365943"/>
                    <a:ext cx="35955" cy="32170"/>
                  </a:xfrm>
                  <a:custGeom>
                    <a:avLst/>
                    <a:gdLst/>
                    <a:ahLst/>
                    <a:cxnLst>
                      <a:cxn ang="0">
                        <a:pos x="55" y="63"/>
                      </a:cxn>
                      <a:cxn ang="0">
                        <a:pos x="51" y="61"/>
                      </a:cxn>
                      <a:cxn ang="0">
                        <a:pos x="43" y="56"/>
                      </a:cxn>
                      <a:cxn ang="0">
                        <a:pos x="32" y="46"/>
                      </a:cxn>
                      <a:cxn ang="0">
                        <a:pos x="22" y="37"/>
                      </a:cxn>
                      <a:cxn ang="0">
                        <a:pos x="13" y="25"/>
                      </a:cxn>
                      <a:cxn ang="0">
                        <a:pos x="3" y="16"/>
                      </a:cxn>
                      <a:cxn ang="0">
                        <a:pos x="0" y="6"/>
                      </a:cxn>
                      <a:cxn ang="0">
                        <a:pos x="1" y="0"/>
                      </a:cxn>
                      <a:cxn ang="0">
                        <a:pos x="7" y="0"/>
                      </a:cxn>
                      <a:cxn ang="0">
                        <a:pos x="17" y="6"/>
                      </a:cxn>
                      <a:cxn ang="0">
                        <a:pos x="22" y="10"/>
                      </a:cxn>
                      <a:cxn ang="0">
                        <a:pos x="30" y="18"/>
                      </a:cxn>
                      <a:cxn ang="0">
                        <a:pos x="36" y="23"/>
                      </a:cxn>
                      <a:cxn ang="0">
                        <a:pos x="43" y="31"/>
                      </a:cxn>
                      <a:cxn ang="0">
                        <a:pos x="49" y="37"/>
                      </a:cxn>
                      <a:cxn ang="0">
                        <a:pos x="55" y="42"/>
                      </a:cxn>
                      <a:cxn ang="0">
                        <a:pos x="60" y="48"/>
                      </a:cxn>
                      <a:cxn ang="0">
                        <a:pos x="66" y="56"/>
                      </a:cxn>
                      <a:cxn ang="0">
                        <a:pos x="74" y="63"/>
                      </a:cxn>
                      <a:cxn ang="0">
                        <a:pos x="76" y="69"/>
                      </a:cxn>
                      <a:cxn ang="0">
                        <a:pos x="55" y="63"/>
                      </a:cxn>
                      <a:cxn ang="0">
                        <a:pos x="55" y="63"/>
                      </a:cxn>
                    </a:cxnLst>
                    <a:rect l="0" t="0" r="r" b="b"/>
                    <a:pathLst>
                      <a:path w="76" h="69">
                        <a:moveTo>
                          <a:pt x="55" y="63"/>
                        </a:moveTo>
                        <a:lnTo>
                          <a:pt x="51" y="61"/>
                        </a:lnTo>
                        <a:lnTo>
                          <a:pt x="43" y="56"/>
                        </a:lnTo>
                        <a:lnTo>
                          <a:pt x="32" y="46"/>
                        </a:lnTo>
                        <a:lnTo>
                          <a:pt x="22" y="37"/>
                        </a:lnTo>
                        <a:lnTo>
                          <a:pt x="13" y="25"/>
                        </a:lnTo>
                        <a:lnTo>
                          <a:pt x="3" y="16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lnTo>
                          <a:pt x="7" y="0"/>
                        </a:lnTo>
                        <a:lnTo>
                          <a:pt x="17" y="6"/>
                        </a:lnTo>
                        <a:lnTo>
                          <a:pt x="22" y="10"/>
                        </a:lnTo>
                        <a:lnTo>
                          <a:pt x="30" y="18"/>
                        </a:lnTo>
                        <a:lnTo>
                          <a:pt x="36" y="23"/>
                        </a:lnTo>
                        <a:lnTo>
                          <a:pt x="43" y="31"/>
                        </a:lnTo>
                        <a:lnTo>
                          <a:pt x="49" y="37"/>
                        </a:lnTo>
                        <a:lnTo>
                          <a:pt x="55" y="42"/>
                        </a:lnTo>
                        <a:lnTo>
                          <a:pt x="60" y="48"/>
                        </a:lnTo>
                        <a:lnTo>
                          <a:pt x="66" y="56"/>
                        </a:lnTo>
                        <a:lnTo>
                          <a:pt x="74" y="63"/>
                        </a:lnTo>
                        <a:lnTo>
                          <a:pt x="76" y="69"/>
                        </a:lnTo>
                        <a:lnTo>
                          <a:pt x="55" y="63"/>
                        </a:lnTo>
                        <a:lnTo>
                          <a:pt x="55" y="63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9" name="Freeform 84"/>
                  <p:cNvSpPr>
                    <a:spLocks/>
                  </p:cNvSpPr>
                  <p:nvPr/>
                </p:nvSpPr>
                <p:spPr bwMode="auto">
                  <a:xfrm>
                    <a:off x="3489071" y="2303495"/>
                    <a:ext cx="103134" cy="149498"/>
                  </a:xfrm>
                  <a:custGeom>
                    <a:avLst/>
                    <a:gdLst/>
                    <a:ahLst/>
                    <a:cxnLst>
                      <a:cxn ang="0">
                        <a:pos x="213" y="0"/>
                      </a:cxn>
                      <a:cxn ang="0">
                        <a:pos x="201" y="2"/>
                      </a:cxn>
                      <a:cxn ang="0">
                        <a:pos x="190" y="8"/>
                      </a:cxn>
                      <a:cxn ang="0">
                        <a:pos x="175" y="14"/>
                      </a:cxn>
                      <a:cxn ang="0">
                        <a:pos x="157" y="21"/>
                      </a:cxn>
                      <a:cxn ang="0">
                        <a:pos x="140" y="31"/>
                      </a:cxn>
                      <a:cxn ang="0">
                        <a:pos x="121" y="40"/>
                      </a:cxn>
                      <a:cxn ang="0">
                        <a:pos x="100" y="53"/>
                      </a:cxn>
                      <a:cxn ang="0">
                        <a:pos x="81" y="67"/>
                      </a:cxn>
                      <a:cxn ang="0">
                        <a:pos x="62" y="82"/>
                      </a:cxn>
                      <a:cxn ang="0">
                        <a:pos x="45" y="99"/>
                      </a:cxn>
                      <a:cxn ang="0">
                        <a:pos x="30" y="116"/>
                      </a:cxn>
                      <a:cxn ang="0">
                        <a:pos x="15" y="137"/>
                      </a:cxn>
                      <a:cxn ang="0">
                        <a:pos x="5" y="158"/>
                      </a:cxn>
                      <a:cxn ang="0">
                        <a:pos x="0" y="179"/>
                      </a:cxn>
                      <a:cxn ang="0">
                        <a:pos x="0" y="204"/>
                      </a:cxn>
                      <a:cxn ang="0">
                        <a:pos x="0" y="223"/>
                      </a:cxn>
                      <a:cxn ang="0">
                        <a:pos x="3" y="242"/>
                      </a:cxn>
                      <a:cxn ang="0">
                        <a:pos x="9" y="257"/>
                      </a:cxn>
                      <a:cxn ang="0">
                        <a:pos x="21" y="274"/>
                      </a:cxn>
                      <a:cxn ang="0">
                        <a:pos x="41" y="293"/>
                      </a:cxn>
                      <a:cxn ang="0">
                        <a:pos x="64" y="304"/>
                      </a:cxn>
                      <a:cxn ang="0">
                        <a:pos x="85" y="312"/>
                      </a:cxn>
                      <a:cxn ang="0">
                        <a:pos x="100" y="314"/>
                      </a:cxn>
                      <a:cxn ang="0">
                        <a:pos x="112" y="314"/>
                      </a:cxn>
                      <a:cxn ang="0">
                        <a:pos x="116" y="302"/>
                      </a:cxn>
                      <a:cxn ang="0">
                        <a:pos x="110" y="299"/>
                      </a:cxn>
                      <a:cxn ang="0">
                        <a:pos x="99" y="295"/>
                      </a:cxn>
                      <a:cxn ang="0">
                        <a:pos x="81" y="289"/>
                      </a:cxn>
                      <a:cxn ang="0">
                        <a:pos x="62" y="280"/>
                      </a:cxn>
                      <a:cxn ang="0">
                        <a:pos x="43" y="266"/>
                      </a:cxn>
                      <a:cxn ang="0">
                        <a:pos x="30" y="249"/>
                      </a:cxn>
                      <a:cxn ang="0">
                        <a:pos x="19" y="228"/>
                      </a:cxn>
                      <a:cxn ang="0">
                        <a:pos x="17" y="215"/>
                      </a:cxn>
                      <a:cxn ang="0">
                        <a:pos x="19" y="202"/>
                      </a:cxn>
                      <a:cxn ang="0">
                        <a:pos x="19" y="187"/>
                      </a:cxn>
                      <a:cxn ang="0">
                        <a:pos x="22" y="173"/>
                      </a:cxn>
                      <a:cxn ang="0">
                        <a:pos x="26" y="158"/>
                      </a:cxn>
                      <a:cxn ang="0">
                        <a:pos x="34" y="147"/>
                      </a:cxn>
                      <a:cxn ang="0">
                        <a:pos x="40" y="131"/>
                      </a:cxn>
                      <a:cxn ang="0">
                        <a:pos x="49" y="122"/>
                      </a:cxn>
                      <a:cxn ang="0">
                        <a:pos x="68" y="101"/>
                      </a:cxn>
                      <a:cxn ang="0">
                        <a:pos x="87" y="82"/>
                      </a:cxn>
                      <a:cxn ang="0">
                        <a:pos x="106" y="67"/>
                      </a:cxn>
                      <a:cxn ang="0">
                        <a:pos x="125" y="53"/>
                      </a:cxn>
                      <a:cxn ang="0">
                        <a:pos x="144" y="44"/>
                      </a:cxn>
                      <a:cxn ang="0">
                        <a:pos x="156" y="36"/>
                      </a:cxn>
                      <a:cxn ang="0">
                        <a:pos x="171" y="29"/>
                      </a:cxn>
                      <a:cxn ang="0">
                        <a:pos x="192" y="21"/>
                      </a:cxn>
                      <a:cxn ang="0">
                        <a:pos x="203" y="15"/>
                      </a:cxn>
                      <a:cxn ang="0">
                        <a:pos x="211" y="15"/>
                      </a:cxn>
                      <a:cxn ang="0">
                        <a:pos x="216" y="0"/>
                      </a:cxn>
                    </a:cxnLst>
                    <a:rect l="0" t="0" r="r" b="b"/>
                    <a:pathLst>
                      <a:path w="216" h="316">
                        <a:moveTo>
                          <a:pt x="216" y="0"/>
                        </a:moveTo>
                        <a:lnTo>
                          <a:pt x="213" y="0"/>
                        </a:lnTo>
                        <a:lnTo>
                          <a:pt x="207" y="2"/>
                        </a:lnTo>
                        <a:lnTo>
                          <a:pt x="201" y="2"/>
                        </a:lnTo>
                        <a:lnTo>
                          <a:pt x="197" y="6"/>
                        </a:lnTo>
                        <a:lnTo>
                          <a:pt x="190" y="8"/>
                        </a:lnTo>
                        <a:lnTo>
                          <a:pt x="184" y="12"/>
                        </a:lnTo>
                        <a:lnTo>
                          <a:pt x="175" y="14"/>
                        </a:lnTo>
                        <a:lnTo>
                          <a:pt x="165" y="17"/>
                        </a:lnTo>
                        <a:lnTo>
                          <a:pt x="157" y="21"/>
                        </a:lnTo>
                        <a:lnTo>
                          <a:pt x="150" y="25"/>
                        </a:lnTo>
                        <a:lnTo>
                          <a:pt x="140" y="31"/>
                        </a:lnTo>
                        <a:lnTo>
                          <a:pt x="131" y="36"/>
                        </a:lnTo>
                        <a:lnTo>
                          <a:pt x="121" y="40"/>
                        </a:lnTo>
                        <a:lnTo>
                          <a:pt x="112" y="48"/>
                        </a:lnTo>
                        <a:lnTo>
                          <a:pt x="100" y="53"/>
                        </a:lnTo>
                        <a:lnTo>
                          <a:pt x="91" y="59"/>
                        </a:lnTo>
                        <a:lnTo>
                          <a:pt x="81" y="67"/>
                        </a:lnTo>
                        <a:lnTo>
                          <a:pt x="72" y="74"/>
                        </a:lnTo>
                        <a:lnTo>
                          <a:pt x="62" y="82"/>
                        </a:lnTo>
                        <a:lnTo>
                          <a:pt x="53" y="91"/>
                        </a:lnTo>
                        <a:lnTo>
                          <a:pt x="45" y="99"/>
                        </a:lnTo>
                        <a:lnTo>
                          <a:pt x="38" y="109"/>
                        </a:lnTo>
                        <a:lnTo>
                          <a:pt x="30" y="116"/>
                        </a:lnTo>
                        <a:lnTo>
                          <a:pt x="22" y="126"/>
                        </a:lnTo>
                        <a:lnTo>
                          <a:pt x="15" y="137"/>
                        </a:lnTo>
                        <a:lnTo>
                          <a:pt x="13" y="149"/>
                        </a:lnTo>
                        <a:lnTo>
                          <a:pt x="5" y="158"/>
                        </a:lnTo>
                        <a:lnTo>
                          <a:pt x="3" y="169"/>
                        </a:lnTo>
                        <a:lnTo>
                          <a:pt x="0" y="179"/>
                        </a:lnTo>
                        <a:lnTo>
                          <a:pt x="0" y="192"/>
                        </a:lnTo>
                        <a:lnTo>
                          <a:pt x="0" y="204"/>
                        </a:lnTo>
                        <a:lnTo>
                          <a:pt x="0" y="213"/>
                        </a:lnTo>
                        <a:lnTo>
                          <a:pt x="0" y="223"/>
                        </a:lnTo>
                        <a:lnTo>
                          <a:pt x="2" y="232"/>
                        </a:lnTo>
                        <a:lnTo>
                          <a:pt x="3" y="242"/>
                        </a:lnTo>
                        <a:lnTo>
                          <a:pt x="5" y="249"/>
                        </a:lnTo>
                        <a:lnTo>
                          <a:pt x="9" y="257"/>
                        </a:lnTo>
                        <a:lnTo>
                          <a:pt x="13" y="264"/>
                        </a:lnTo>
                        <a:lnTo>
                          <a:pt x="21" y="274"/>
                        </a:lnTo>
                        <a:lnTo>
                          <a:pt x="32" y="285"/>
                        </a:lnTo>
                        <a:lnTo>
                          <a:pt x="41" y="293"/>
                        </a:lnTo>
                        <a:lnTo>
                          <a:pt x="53" y="301"/>
                        </a:lnTo>
                        <a:lnTo>
                          <a:pt x="64" y="304"/>
                        </a:lnTo>
                        <a:lnTo>
                          <a:pt x="76" y="308"/>
                        </a:lnTo>
                        <a:lnTo>
                          <a:pt x="85" y="312"/>
                        </a:lnTo>
                        <a:lnTo>
                          <a:pt x="95" y="314"/>
                        </a:lnTo>
                        <a:lnTo>
                          <a:pt x="100" y="314"/>
                        </a:lnTo>
                        <a:lnTo>
                          <a:pt x="108" y="314"/>
                        </a:lnTo>
                        <a:lnTo>
                          <a:pt x="112" y="314"/>
                        </a:lnTo>
                        <a:lnTo>
                          <a:pt x="114" y="316"/>
                        </a:lnTo>
                        <a:lnTo>
                          <a:pt x="116" y="302"/>
                        </a:lnTo>
                        <a:lnTo>
                          <a:pt x="112" y="301"/>
                        </a:lnTo>
                        <a:lnTo>
                          <a:pt x="110" y="299"/>
                        </a:lnTo>
                        <a:lnTo>
                          <a:pt x="104" y="297"/>
                        </a:lnTo>
                        <a:lnTo>
                          <a:pt x="99" y="295"/>
                        </a:lnTo>
                        <a:lnTo>
                          <a:pt x="91" y="293"/>
                        </a:lnTo>
                        <a:lnTo>
                          <a:pt x="81" y="289"/>
                        </a:lnTo>
                        <a:lnTo>
                          <a:pt x="72" y="285"/>
                        </a:lnTo>
                        <a:lnTo>
                          <a:pt x="62" y="280"/>
                        </a:lnTo>
                        <a:lnTo>
                          <a:pt x="53" y="274"/>
                        </a:lnTo>
                        <a:lnTo>
                          <a:pt x="43" y="266"/>
                        </a:lnTo>
                        <a:lnTo>
                          <a:pt x="36" y="259"/>
                        </a:lnTo>
                        <a:lnTo>
                          <a:pt x="30" y="249"/>
                        </a:lnTo>
                        <a:lnTo>
                          <a:pt x="22" y="240"/>
                        </a:lnTo>
                        <a:lnTo>
                          <a:pt x="19" y="228"/>
                        </a:lnTo>
                        <a:lnTo>
                          <a:pt x="17" y="221"/>
                        </a:lnTo>
                        <a:lnTo>
                          <a:pt x="17" y="215"/>
                        </a:lnTo>
                        <a:lnTo>
                          <a:pt x="17" y="207"/>
                        </a:lnTo>
                        <a:lnTo>
                          <a:pt x="19" y="202"/>
                        </a:lnTo>
                        <a:lnTo>
                          <a:pt x="19" y="194"/>
                        </a:lnTo>
                        <a:lnTo>
                          <a:pt x="19" y="187"/>
                        </a:lnTo>
                        <a:lnTo>
                          <a:pt x="21" y="179"/>
                        </a:lnTo>
                        <a:lnTo>
                          <a:pt x="22" y="173"/>
                        </a:lnTo>
                        <a:lnTo>
                          <a:pt x="24" y="166"/>
                        </a:lnTo>
                        <a:lnTo>
                          <a:pt x="26" y="158"/>
                        </a:lnTo>
                        <a:lnTo>
                          <a:pt x="30" y="152"/>
                        </a:lnTo>
                        <a:lnTo>
                          <a:pt x="34" y="147"/>
                        </a:lnTo>
                        <a:lnTo>
                          <a:pt x="38" y="139"/>
                        </a:lnTo>
                        <a:lnTo>
                          <a:pt x="40" y="131"/>
                        </a:lnTo>
                        <a:lnTo>
                          <a:pt x="43" y="126"/>
                        </a:lnTo>
                        <a:lnTo>
                          <a:pt x="49" y="122"/>
                        </a:lnTo>
                        <a:lnTo>
                          <a:pt x="57" y="111"/>
                        </a:lnTo>
                        <a:lnTo>
                          <a:pt x="68" y="101"/>
                        </a:lnTo>
                        <a:lnTo>
                          <a:pt x="78" y="91"/>
                        </a:lnTo>
                        <a:lnTo>
                          <a:pt x="87" y="82"/>
                        </a:lnTo>
                        <a:lnTo>
                          <a:pt x="97" y="72"/>
                        </a:lnTo>
                        <a:lnTo>
                          <a:pt x="106" y="67"/>
                        </a:lnTo>
                        <a:lnTo>
                          <a:pt x="116" y="59"/>
                        </a:lnTo>
                        <a:lnTo>
                          <a:pt x="125" y="53"/>
                        </a:lnTo>
                        <a:lnTo>
                          <a:pt x="135" y="48"/>
                        </a:lnTo>
                        <a:lnTo>
                          <a:pt x="144" y="44"/>
                        </a:lnTo>
                        <a:lnTo>
                          <a:pt x="150" y="40"/>
                        </a:lnTo>
                        <a:lnTo>
                          <a:pt x="156" y="36"/>
                        </a:lnTo>
                        <a:lnTo>
                          <a:pt x="163" y="33"/>
                        </a:lnTo>
                        <a:lnTo>
                          <a:pt x="171" y="29"/>
                        </a:lnTo>
                        <a:lnTo>
                          <a:pt x="180" y="25"/>
                        </a:lnTo>
                        <a:lnTo>
                          <a:pt x="192" y="21"/>
                        </a:lnTo>
                        <a:lnTo>
                          <a:pt x="197" y="17"/>
                        </a:lnTo>
                        <a:lnTo>
                          <a:pt x="203" y="15"/>
                        </a:lnTo>
                        <a:lnTo>
                          <a:pt x="207" y="15"/>
                        </a:lnTo>
                        <a:lnTo>
                          <a:pt x="211" y="15"/>
                        </a:lnTo>
                        <a:lnTo>
                          <a:pt x="216" y="0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0" name="Freeform 85"/>
                  <p:cNvSpPr>
                    <a:spLocks/>
                  </p:cNvSpPr>
                  <p:nvPr/>
                </p:nvSpPr>
                <p:spPr bwMode="auto">
                  <a:xfrm>
                    <a:off x="3539219" y="2347020"/>
                    <a:ext cx="35009" cy="56771"/>
                  </a:xfrm>
                  <a:custGeom>
                    <a:avLst/>
                    <a:gdLst/>
                    <a:ahLst/>
                    <a:cxnLst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63" y="2"/>
                      </a:cxn>
                      <a:cxn ang="0">
                        <a:pos x="52" y="6"/>
                      </a:cxn>
                      <a:cxn ang="0">
                        <a:pos x="42" y="16"/>
                      </a:cxn>
                      <a:cxn ang="0">
                        <a:pos x="34" y="20"/>
                      </a:cxn>
                      <a:cxn ang="0">
                        <a:pos x="29" y="23"/>
                      </a:cxn>
                      <a:cxn ang="0">
                        <a:pos x="21" y="29"/>
                      </a:cxn>
                      <a:cxn ang="0">
                        <a:pos x="17" y="35"/>
                      </a:cxn>
                      <a:cxn ang="0">
                        <a:pos x="12" y="42"/>
                      </a:cxn>
                      <a:cxn ang="0">
                        <a:pos x="8" y="50"/>
                      </a:cxn>
                      <a:cxn ang="0">
                        <a:pos x="4" y="59"/>
                      </a:cxn>
                      <a:cxn ang="0">
                        <a:pos x="2" y="69"/>
                      </a:cxn>
                      <a:cxn ang="0">
                        <a:pos x="0" y="78"/>
                      </a:cxn>
                      <a:cxn ang="0">
                        <a:pos x="0" y="86"/>
                      </a:cxn>
                      <a:cxn ang="0">
                        <a:pos x="0" y="92"/>
                      </a:cxn>
                      <a:cxn ang="0">
                        <a:pos x="2" y="99"/>
                      </a:cxn>
                      <a:cxn ang="0">
                        <a:pos x="8" y="107"/>
                      </a:cxn>
                      <a:cxn ang="0">
                        <a:pos x="15" y="113"/>
                      </a:cxn>
                      <a:cxn ang="0">
                        <a:pos x="23" y="116"/>
                      </a:cxn>
                      <a:cxn ang="0">
                        <a:pos x="31" y="118"/>
                      </a:cxn>
                      <a:cxn ang="0">
                        <a:pos x="36" y="118"/>
                      </a:cxn>
                      <a:cxn ang="0">
                        <a:pos x="40" y="120"/>
                      </a:cxn>
                      <a:cxn ang="0">
                        <a:pos x="50" y="103"/>
                      </a:cxn>
                      <a:cxn ang="0">
                        <a:pos x="44" y="103"/>
                      </a:cxn>
                      <a:cxn ang="0">
                        <a:pos x="34" y="97"/>
                      </a:cxn>
                      <a:cxn ang="0">
                        <a:pos x="27" y="94"/>
                      </a:cxn>
                      <a:cxn ang="0">
                        <a:pos x="21" y="88"/>
                      </a:cxn>
                      <a:cxn ang="0">
                        <a:pos x="17" y="78"/>
                      </a:cxn>
                      <a:cxn ang="0">
                        <a:pos x="17" y="71"/>
                      </a:cxn>
                      <a:cxn ang="0">
                        <a:pos x="19" y="59"/>
                      </a:cxn>
                      <a:cxn ang="0">
                        <a:pos x="25" y="50"/>
                      </a:cxn>
                      <a:cxn ang="0">
                        <a:pos x="33" y="42"/>
                      </a:cxn>
                      <a:cxn ang="0">
                        <a:pos x="42" y="35"/>
                      </a:cxn>
                      <a:cxn ang="0">
                        <a:pos x="52" y="29"/>
                      </a:cxn>
                      <a:cxn ang="0">
                        <a:pos x="61" y="25"/>
                      </a:cxn>
                      <a:cxn ang="0">
                        <a:pos x="67" y="21"/>
                      </a:cxn>
                      <a:cxn ang="0">
                        <a:pos x="69" y="21"/>
                      </a:cxn>
                      <a:cxn ang="0">
                        <a:pos x="74" y="0"/>
                      </a:cxn>
                      <a:cxn ang="0">
                        <a:pos x="74" y="0"/>
                      </a:cxn>
                    </a:cxnLst>
                    <a:rect l="0" t="0" r="r" b="b"/>
                    <a:pathLst>
                      <a:path w="74" h="120">
                        <a:moveTo>
                          <a:pt x="74" y="0"/>
                        </a:moveTo>
                        <a:lnTo>
                          <a:pt x="71" y="0"/>
                        </a:lnTo>
                        <a:lnTo>
                          <a:pt x="63" y="2"/>
                        </a:lnTo>
                        <a:lnTo>
                          <a:pt x="52" y="6"/>
                        </a:lnTo>
                        <a:lnTo>
                          <a:pt x="42" y="16"/>
                        </a:lnTo>
                        <a:lnTo>
                          <a:pt x="34" y="20"/>
                        </a:lnTo>
                        <a:lnTo>
                          <a:pt x="29" y="23"/>
                        </a:lnTo>
                        <a:lnTo>
                          <a:pt x="21" y="29"/>
                        </a:lnTo>
                        <a:lnTo>
                          <a:pt x="17" y="35"/>
                        </a:lnTo>
                        <a:lnTo>
                          <a:pt x="12" y="42"/>
                        </a:lnTo>
                        <a:lnTo>
                          <a:pt x="8" y="50"/>
                        </a:lnTo>
                        <a:lnTo>
                          <a:pt x="4" y="59"/>
                        </a:lnTo>
                        <a:lnTo>
                          <a:pt x="2" y="69"/>
                        </a:lnTo>
                        <a:lnTo>
                          <a:pt x="0" y="78"/>
                        </a:lnTo>
                        <a:lnTo>
                          <a:pt x="0" y="86"/>
                        </a:lnTo>
                        <a:lnTo>
                          <a:pt x="0" y="92"/>
                        </a:lnTo>
                        <a:lnTo>
                          <a:pt x="2" y="99"/>
                        </a:lnTo>
                        <a:lnTo>
                          <a:pt x="8" y="107"/>
                        </a:lnTo>
                        <a:lnTo>
                          <a:pt x="15" y="113"/>
                        </a:lnTo>
                        <a:lnTo>
                          <a:pt x="23" y="116"/>
                        </a:lnTo>
                        <a:lnTo>
                          <a:pt x="31" y="118"/>
                        </a:lnTo>
                        <a:lnTo>
                          <a:pt x="36" y="118"/>
                        </a:lnTo>
                        <a:lnTo>
                          <a:pt x="40" y="120"/>
                        </a:lnTo>
                        <a:lnTo>
                          <a:pt x="50" y="103"/>
                        </a:lnTo>
                        <a:lnTo>
                          <a:pt x="44" y="103"/>
                        </a:lnTo>
                        <a:lnTo>
                          <a:pt x="34" y="97"/>
                        </a:lnTo>
                        <a:lnTo>
                          <a:pt x="27" y="94"/>
                        </a:lnTo>
                        <a:lnTo>
                          <a:pt x="21" y="88"/>
                        </a:lnTo>
                        <a:lnTo>
                          <a:pt x="17" y="78"/>
                        </a:lnTo>
                        <a:lnTo>
                          <a:pt x="17" y="71"/>
                        </a:lnTo>
                        <a:lnTo>
                          <a:pt x="19" y="59"/>
                        </a:lnTo>
                        <a:lnTo>
                          <a:pt x="25" y="50"/>
                        </a:lnTo>
                        <a:lnTo>
                          <a:pt x="33" y="42"/>
                        </a:lnTo>
                        <a:lnTo>
                          <a:pt x="42" y="35"/>
                        </a:lnTo>
                        <a:lnTo>
                          <a:pt x="52" y="29"/>
                        </a:lnTo>
                        <a:lnTo>
                          <a:pt x="61" y="25"/>
                        </a:lnTo>
                        <a:lnTo>
                          <a:pt x="67" y="21"/>
                        </a:lnTo>
                        <a:lnTo>
                          <a:pt x="69" y="21"/>
                        </a:lnTo>
                        <a:lnTo>
                          <a:pt x="74" y="0"/>
                        </a:lnTo>
                        <a:lnTo>
                          <a:pt x="74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1" name="Freeform 86"/>
                  <p:cNvSpPr>
                    <a:spLocks/>
                  </p:cNvSpPr>
                  <p:nvPr/>
                </p:nvSpPr>
                <p:spPr bwMode="auto">
                  <a:xfrm>
                    <a:off x="3888363" y="2863640"/>
                    <a:ext cx="583799" cy="252633"/>
                  </a:xfrm>
                  <a:custGeom>
                    <a:avLst/>
                    <a:gdLst/>
                    <a:ahLst/>
                    <a:cxnLst>
                      <a:cxn ang="0">
                        <a:pos x="40" y="194"/>
                      </a:cxn>
                      <a:cxn ang="0">
                        <a:pos x="110" y="122"/>
                      </a:cxn>
                      <a:cxn ang="0">
                        <a:pos x="184" y="78"/>
                      </a:cxn>
                      <a:cxn ang="0">
                        <a:pos x="253" y="50"/>
                      </a:cxn>
                      <a:cxn ang="0">
                        <a:pos x="340" y="27"/>
                      </a:cxn>
                      <a:cxn ang="0">
                        <a:pos x="453" y="8"/>
                      </a:cxn>
                      <a:cxn ang="0">
                        <a:pos x="580" y="0"/>
                      </a:cxn>
                      <a:cxn ang="0">
                        <a:pos x="717" y="2"/>
                      </a:cxn>
                      <a:cxn ang="0">
                        <a:pos x="854" y="17"/>
                      </a:cxn>
                      <a:cxn ang="0">
                        <a:pos x="981" y="48"/>
                      </a:cxn>
                      <a:cxn ang="0">
                        <a:pos x="1093" y="97"/>
                      </a:cxn>
                      <a:cxn ang="0">
                        <a:pos x="1173" y="156"/>
                      </a:cxn>
                      <a:cxn ang="0">
                        <a:pos x="1234" y="257"/>
                      </a:cxn>
                      <a:cxn ang="0">
                        <a:pos x="1208" y="342"/>
                      </a:cxn>
                      <a:cxn ang="0">
                        <a:pos x="1147" y="409"/>
                      </a:cxn>
                      <a:cxn ang="0">
                        <a:pos x="1065" y="462"/>
                      </a:cxn>
                      <a:cxn ang="0">
                        <a:pos x="991" y="487"/>
                      </a:cxn>
                      <a:cxn ang="0">
                        <a:pos x="901" y="506"/>
                      </a:cxn>
                      <a:cxn ang="0">
                        <a:pos x="795" y="521"/>
                      </a:cxn>
                      <a:cxn ang="0">
                        <a:pos x="671" y="530"/>
                      </a:cxn>
                      <a:cxn ang="0">
                        <a:pos x="532" y="534"/>
                      </a:cxn>
                      <a:cxn ang="0">
                        <a:pos x="384" y="530"/>
                      </a:cxn>
                      <a:cxn ang="0">
                        <a:pos x="262" y="521"/>
                      </a:cxn>
                      <a:cxn ang="0">
                        <a:pos x="167" y="506"/>
                      </a:cxn>
                      <a:cxn ang="0">
                        <a:pos x="99" y="490"/>
                      </a:cxn>
                      <a:cxn ang="0">
                        <a:pos x="34" y="468"/>
                      </a:cxn>
                      <a:cxn ang="0">
                        <a:pos x="49" y="454"/>
                      </a:cxn>
                      <a:cxn ang="0">
                        <a:pos x="129" y="477"/>
                      </a:cxn>
                      <a:cxn ang="0">
                        <a:pos x="205" y="492"/>
                      </a:cxn>
                      <a:cxn ang="0">
                        <a:pos x="274" y="502"/>
                      </a:cxn>
                      <a:cxn ang="0">
                        <a:pos x="352" y="509"/>
                      </a:cxn>
                      <a:cxn ang="0">
                        <a:pos x="436" y="509"/>
                      </a:cxn>
                      <a:cxn ang="0">
                        <a:pos x="525" y="508"/>
                      </a:cxn>
                      <a:cxn ang="0">
                        <a:pos x="616" y="504"/>
                      </a:cxn>
                      <a:cxn ang="0">
                        <a:pos x="711" y="498"/>
                      </a:cxn>
                      <a:cxn ang="0">
                        <a:pos x="802" y="487"/>
                      </a:cxn>
                      <a:cxn ang="0">
                        <a:pos x="892" y="473"/>
                      </a:cxn>
                      <a:cxn ang="0">
                        <a:pos x="977" y="452"/>
                      </a:cxn>
                      <a:cxn ang="0">
                        <a:pos x="1059" y="428"/>
                      </a:cxn>
                      <a:cxn ang="0">
                        <a:pos x="1126" y="395"/>
                      </a:cxn>
                      <a:cxn ang="0">
                        <a:pos x="1194" y="331"/>
                      </a:cxn>
                      <a:cxn ang="0">
                        <a:pos x="1211" y="268"/>
                      </a:cxn>
                      <a:cxn ang="0">
                        <a:pos x="1189" y="204"/>
                      </a:cxn>
                      <a:cxn ang="0">
                        <a:pos x="1118" y="152"/>
                      </a:cxn>
                      <a:cxn ang="0">
                        <a:pos x="1050" y="114"/>
                      </a:cxn>
                      <a:cxn ang="0">
                        <a:pos x="966" y="78"/>
                      </a:cxn>
                      <a:cxn ang="0">
                        <a:pos x="875" y="46"/>
                      </a:cxn>
                      <a:cxn ang="0">
                        <a:pos x="780" y="23"/>
                      </a:cxn>
                      <a:cxn ang="0">
                        <a:pos x="685" y="13"/>
                      </a:cxn>
                      <a:cxn ang="0">
                        <a:pos x="590" y="12"/>
                      </a:cxn>
                      <a:cxn ang="0">
                        <a:pos x="494" y="21"/>
                      </a:cxn>
                      <a:cxn ang="0">
                        <a:pos x="403" y="36"/>
                      </a:cxn>
                      <a:cxn ang="0">
                        <a:pos x="321" y="55"/>
                      </a:cxn>
                      <a:cxn ang="0">
                        <a:pos x="249" y="78"/>
                      </a:cxn>
                      <a:cxn ang="0">
                        <a:pos x="188" y="101"/>
                      </a:cxn>
                      <a:cxn ang="0">
                        <a:pos x="112" y="143"/>
                      </a:cxn>
                      <a:cxn ang="0">
                        <a:pos x="49" y="224"/>
                      </a:cxn>
                      <a:cxn ang="0">
                        <a:pos x="8" y="266"/>
                      </a:cxn>
                    </a:cxnLst>
                    <a:rect l="0" t="0" r="r" b="b"/>
                    <a:pathLst>
                      <a:path w="1234" h="534">
                        <a:moveTo>
                          <a:pt x="0" y="261"/>
                        </a:moveTo>
                        <a:lnTo>
                          <a:pt x="2" y="253"/>
                        </a:lnTo>
                        <a:lnTo>
                          <a:pt x="8" y="243"/>
                        </a:lnTo>
                        <a:lnTo>
                          <a:pt x="13" y="234"/>
                        </a:lnTo>
                        <a:lnTo>
                          <a:pt x="21" y="223"/>
                        </a:lnTo>
                        <a:lnTo>
                          <a:pt x="25" y="215"/>
                        </a:lnTo>
                        <a:lnTo>
                          <a:pt x="30" y="207"/>
                        </a:lnTo>
                        <a:lnTo>
                          <a:pt x="34" y="200"/>
                        </a:lnTo>
                        <a:lnTo>
                          <a:pt x="40" y="194"/>
                        </a:lnTo>
                        <a:lnTo>
                          <a:pt x="46" y="186"/>
                        </a:lnTo>
                        <a:lnTo>
                          <a:pt x="51" y="179"/>
                        </a:lnTo>
                        <a:lnTo>
                          <a:pt x="59" y="171"/>
                        </a:lnTo>
                        <a:lnTo>
                          <a:pt x="69" y="164"/>
                        </a:lnTo>
                        <a:lnTo>
                          <a:pt x="74" y="154"/>
                        </a:lnTo>
                        <a:lnTo>
                          <a:pt x="84" y="147"/>
                        </a:lnTo>
                        <a:lnTo>
                          <a:pt x="91" y="137"/>
                        </a:lnTo>
                        <a:lnTo>
                          <a:pt x="101" y="131"/>
                        </a:lnTo>
                        <a:lnTo>
                          <a:pt x="110" y="122"/>
                        </a:lnTo>
                        <a:lnTo>
                          <a:pt x="122" y="114"/>
                        </a:lnTo>
                        <a:lnTo>
                          <a:pt x="133" y="107"/>
                        </a:lnTo>
                        <a:lnTo>
                          <a:pt x="146" y="99"/>
                        </a:lnTo>
                        <a:lnTo>
                          <a:pt x="150" y="95"/>
                        </a:lnTo>
                        <a:lnTo>
                          <a:pt x="156" y="91"/>
                        </a:lnTo>
                        <a:lnTo>
                          <a:pt x="164" y="88"/>
                        </a:lnTo>
                        <a:lnTo>
                          <a:pt x="171" y="84"/>
                        </a:lnTo>
                        <a:lnTo>
                          <a:pt x="177" y="80"/>
                        </a:lnTo>
                        <a:lnTo>
                          <a:pt x="184" y="78"/>
                        </a:lnTo>
                        <a:lnTo>
                          <a:pt x="190" y="74"/>
                        </a:lnTo>
                        <a:lnTo>
                          <a:pt x="200" y="70"/>
                        </a:lnTo>
                        <a:lnTo>
                          <a:pt x="205" y="69"/>
                        </a:lnTo>
                        <a:lnTo>
                          <a:pt x="213" y="65"/>
                        </a:lnTo>
                        <a:lnTo>
                          <a:pt x="221" y="61"/>
                        </a:lnTo>
                        <a:lnTo>
                          <a:pt x="228" y="59"/>
                        </a:lnTo>
                        <a:lnTo>
                          <a:pt x="236" y="55"/>
                        </a:lnTo>
                        <a:lnTo>
                          <a:pt x="245" y="51"/>
                        </a:lnTo>
                        <a:lnTo>
                          <a:pt x="253" y="50"/>
                        </a:lnTo>
                        <a:lnTo>
                          <a:pt x="262" y="48"/>
                        </a:lnTo>
                        <a:lnTo>
                          <a:pt x="270" y="44"/>
                        </a:lnTo>
                        <a:lnTo>
                          <a:pt x="280" y="40"/>
                        </a:lnTo>
                        <a:lnTo>
                          <a:pt x="287" y="38"/>
                        </a:lnTo>
                        <a:lnTo>
                          <a:pt x="299" y="36"/>
                        </a:lnTo>
                        <a:lnTo>
                          <a:pt x="308" y="32"/>
                        </a:lnTo>
                        <a:lnTo>
                          <a:pt x="320" y="31"/>
                        </a:lnTo>
                        <a:lnTo>
                          <a:pt x="329" y="27"/>
                        </a:lnTo>
                        <a:lnTo>
                          <a:pt x="340" y="27"/>
                        </a:lnTo>
                        <a:lnTo>
                          <a:pt x="352" y="23"/>
                        </a:lnTo>
                        <a:lnTo>
                          <a:pt x="363" y="21"/>
                        </a:lnTo>
                        <a:lnTo>
                          <a:pt x="375" y="17"/>
                        </a:lnTo>
                        <a:lnTo>
                          <a:pt x="388" y="17"/>
                        </a:lnTo>
                        <a:lnTo>
                          <a:pt x="401" y="15"/>
                        </a:lnTo>
                        <a:lnTo>
                          <a:pt x="413" y="13"/>
                        </a:lnTo>
                        <a:lnTo>
                          <a:pt x="426" y="12"/>
                        </a:lnTo>
                        <a:lnTo>
                          <a:pt x="441" y="12"/>
                        </a:lnTo>
                        <a:lnTo>
                          <a:pt x="453" y="8"/>
                        </a:lnTo>
                        <a:lnTo>
                          <a:pt x="466" y="8"/>
                        </a:lnTo>
                        <a:lnTo>
                          <a:pt x="479" y="6"/>
                        </a:lnTo>
                        <a:lnTo>
                          <a:pt x="494" y="6"/>
                        </a:lnTo>
                        <a:lnTo>
                          <a:pt x="508" y="4"/>
                        </a:lnTo>
                        <a:lnTo>
                          <a:pt x="523" y="2"/>
                        </a:lnTo>
                        <a:lnTo>
                          <a:pt x="536" y="2"/>
                        </a:lnTo>
                        <a:lnTo>
                          <a:pt x="551" y="2"/>
                        </a:lnTo>
                        <a:lnTo>
                          <a:pt x="567" y="0"/>
                        </a:lnTo>
                        <a:lnTo>
                          <a:pt x="580" y="0"/>
                        </a:lnTo>
                        <a:lnTo>
                          <a:pt x="595" y="0"/>
                        </a:lnTo>
                        <a:lnTo>
                          <a:pt x="610" y="0"/>
                        </a:lnTo>
                        <a:lnTo>
                          <a:pt x="626" y="0"/>
                        </a:lnTo>
                        <a:lnTo>
                          <a:pt x="641" y="0"/>
                        </a:lnTo>
                        <a:lnTo>
                          <a:pt x="656" y="0"/>
                        </a:lnTo>
                        <a:lnTo>
                          <a:pt x="673" y="2"/>
                        </a:lnTo>
                        <a:lnTo>
                          <a:pt x="687" y="2"/>
                        </a:lnTo>
                        <a:lnTo>
                          <a:pt x="702" y="2"/>
                        </a:lnTo>
                        <a:lnTo>
                          <a:pt x="717" y="2"/>
                        </a:lnTo>
                        <a:lnTo>
                          <a:pt x="732" y="4"/>
                        </a:lnTo>
                        <a:lnTo>
                          <a:pt x="747" y="4"/>
                        </a:lnTo>
                        <a:lnTo>
                          <a:pt x="764" y="6"/>
                        </a:lnTo>
                        <a:lnTo>
                          <a:pt x="778" y="8"/>
                        </a:lnTo>
                        <a:lnTo>
                          <a:pt x="795" y="10"/>
                        </a:lnTo>
                        <a:lnTo>
                          <a:pt x="808" y="12"/>
                        </a:lnTo>
                        <a:lnTo>
                          <a:pt x="823" y="13"/>
                        </a:lnTo>
                        <a:lnTo>
                          <a:pt x="839" y="15"/>
                        </a:lnTo>
                        <a:lnTo>
                          <a:pt x="854" y="17"/>
                        </a:lnTo>
                        <a:lnTo>
                          <a:pt x="867" y="19"/>
                        </a:lnTo>
                        <a:lnTo>
                          <a:pt x="884" y="23"/>
                        </a:lnTo>
                        <a:lnTo>
                          <a:pt x="898" y="27"/>
                        </a:lnTo>
                        <a:lnTo>
                          <a:pt x="913" y="31"/>
                        </a:lnTo>
                        <a:lnTo>
                          <a:pt x="926" y="32"/>
                        </a:lnTo>
                        <a:lnTo>
                          <a:pt x="939" y="36"/>
                        </a:lnTo>
                        <a:lnTo>
                          <a:pt x="953" y="40"/>
                        </a:lnTo>
                        <a:lnTo>
                          <a:pt x="968" y="44"/>
                        </a:lnTo>
                        <a:lnTo>
                          <a:pt x="981" y="48"/>
                        </a:lnTo>
                        <a:lnTo>
                          <a:pt x="993" y="51"/>
                        </a:lnTo>
                        <a:lnTo>
                          <a:pt x="1006" y="57"/>
                        </a:lnTo>
                        <a:lnTo>
                          <a:pt x="1021" y="63"/>
                        </a:lnTo>
                        <a:lnTo>
                          <a:pt x="1033" y="67"/>
                        </a:lnTo>
                        <a:lnTo>
                          <a:pt x="1044" y="72"/>
                        </a:lnTo>
                        <a:lnTo>
                          <a:pt x="1055" y="78"/>
                        </a:lnTo>
                        <a:lnTo>
                          <a:pt x="1069" y="84"/>
                        </a:lnTo>
                        <a:lnTo>
                          <a:pt x="1080" y="89"/>
                        </a:lnTo>
                        <a:lnTo>
                          <a:pt x="1093" y="97"/>
                        </a:lnTo>
                        <a:lnTo>
                          <a:pt x="1103" y="105"/>
                        </a:lnTo>
                        <a:lnTo>
                          <a:pt x="1116" y="112"/>
                        </a:lnTo>
                        <a:lnTo>
                          <a:pt x="1124" y="118"/>
                        </a:lnTo>
                        <a:lnTo>
                          <a:pt x="1133" y="126"/>
                        </a:lnTo>
                        <a:lnTo>
                          <a:pt x="1143" y="131"/>
                        </a:lnTo>
                        <a:lnTo>
                          <a:pt x="1152" y="137"/>
                        </a:lnTo>
                        <a:lnTo>
                          <a:pt x="1160" y="143"/>
                        </a:lnTo>
                        <a:lnTo>
                          <a:pt x="1166" y="150"/>
                        </a:lnTo>
                        <a:lnTo>
                          <a:pt x="1173" y="156"/>
                        </a:lnTo>
                        <a:lnTo>
                          <a:pt x="1181" y="164"/>
                        </a:lnTo>
                        <a:lnTo>
                          <a:pt x="1192" y="175"/>
                        </a:lnTo>
                        <a:lnTo>
                          <a:pt x="1204" y="188"/>
                        </a:lnTo>
                        <a:lnTo>
                          <a:pt x="1211" y="200"/>
                        </a:lnTo>
                        <a:lnTo>
                          <a:pt x="1219" y="213"/>
                        </a:lnTo>
                        <a:lnTo>
                          <a:pt x="1225" y="224"/>
                        </a:lnTo>
                        <a:lnTo>
                          <a:pt x="1228" y="234"/>
                        </a:lnTo>
                        <a:lnTo>
                          <a:pt x="1232" y="245"/>
                        </a:lnTo>
                        <a:lnTo>
                          <a:pt x="1234" y="257"/>
                        </a:lnTo>
                        <a:lnTo>
                          <a:pt x="1234" y="266"/>
                        </a:lnTo>
                        <a:lnTo>
                          <a:pt x="1234" y="278"/>
                        </a:lnTo>
                        <a:lnTo>
                          <a:pt x="1234" y="287"/>
                        </a:lnTo>
                        <a:lnTo>
                          <a:pt x="1232" y="299"/>
                        </a:lnTo>
                        <a:lnTo>
                          <a:pt x="1228" y="306"/>
                        </a:lnTo>
                        <a:lnTo>
                          <a:pt x="1225" y="316"/>
                        </a:lnTo>
                        <a:lnTo>
                          <a:pt x="1219" y="325"/>
                        </a:lnTo>
                        <a:lnTo>
                          <a:pt x="1215" y="335"/>
                        </a:lnTo>
                        <a:lnTo>
                          <a:pt x="1208" y="342"/>
                        </a:lnTo>
                        <a:lnTo>
                          <a:pt x="1202" y="352"/>
                        </a:lnTo>
                        <a:lnTo>
                          <a:pt x="1196" y="357"/>
                        </a:lnTo>
                        <a:lnTo>
                          <a:pt x="1190" y="367"/>
                        </a:lnTo>
                        <a:lnTo>
                          <a:pt x="1181" y="375"/>
                        </a:lnTo>
                        <a:lnTo>
                          <a:pt x="1175" y="382"/>
                        </a:lnTo>
                        <a:lnTo>
                          <a:pt x="1168" y="390"/>
                        </a:lnTo>
                        <a:lnTo>
                          <a:pt x="1160" y="395"/>
                        </a:lnTo>
                        <a:lnTo>
                          <a:pt x="1152" y="401"/>
                        </a:lnTo>
                        <a:lnTo>
                          <a:pt x="1147" y="409"/>
                        </a:lnTo>
                        <a:lnTo>
                          <a:pt x="1141" y="414"/>
                        </a:lnTo>
                        <a:lnTo>
                          <a:pt x="1135" y="422"/>
                        </a:lnTo>
                        <a:lnTo>
                          <a:pt x="1126" y="426"/>
                        </a:lnTo>
                        <a:lnTo>
                          <a:pt x="1118" y="433"/>
                        </a:lnTo>
                        <a:lnTo>
                          <a:pt x="1111" y="439"/>
                        </a:lnTo>
                        <a:lnTo>
                          <a:pt x="1101" y="445"/>
                        </a:lnTo>
                        <a:lnTo>
                          <a:pt x="1090" y="449"/>
                        </a:lnTo>
                        <a:lnTo>
                          <a:pt x="1078" y="454"/>
                        </a:lnTo>
                        <a:lnTo>
                          <a:pt x="1065" y="462"/>
                        </a:lnTo>
                        <a:lnTo>
                          <a:pt x="1054" y="468"/>
                        </a:lnTo>
                        <a:lnTo>
                          <a:pt x="1046" y="468"/>
                        </a:lnTo>
                        <a:lnTo>
                          <a:pt x="1038" y="471"/>
                        </a:lnTo>
                        <a:lnTo>
                          <a:pt x="1031" y="473"/>
                        </a:lnTo>
                        <a:lnTo>
                          <a:pt x="1023" y="477"/>
                        </a:lnTo>
                        <a:lnTo>
                          <a:pt x="1015" y="479"/>
                        </a:lnTo>
                        <a:lnTo>
                          <a:pt x="1006" y="481"/>
                        </a:lnTo>
                        <a:lnTo>
                          <a:pt x="998" y="483"/>
                        </a:lnTo>
                        <a:lnTo>
                          <a:pt x="991" y="487"/>
                        </a:lnTo>
                        <a:lnTo>
                          <a:pt x="981" y="489"/>
                        </a:lnTo>
                        <a:lnTo>
                          <a:pt x="972" y="490"/>
                        </a:lnTo>
                        <a:lnTo>
                          <a:pt x="962" y="492"/>
                        </a:lnTo>
                        <a:lnTo>
                          <a:pt x="953" y="496"/>
                        </a:lnTo>
                        <a:lnTo>
                          <a:pt x="943" y="496"/>
                        </a:lnTo>
                        <a:lnTo>
                          <a:pt x="934" y="500"/>
                        </a:lnTo>
                        <a:lnTo>
                          <a:pt x="922" y="502"/>
                        </a:lnTo>
                        <a:lnTo>
                          <a:pt x="913" y="506"/>
                        </a:lnTo>
                        <a:lnTo>
                          <a:pt x="901" y="506"/>
                        </a:lnTo>
                        <a:lnTo>
                          <a:pt x="890" y="508"/>
                        </a:lnTo>
                        <a:lnTo>
                          <a:pt x="879" y="509"/>
                        </a:lnTo>
                        <a:lnTo>
                          <a:pt x="867" y="511"/>
                        </a:lnTo>
                        <a:lnTo>
                          <a:pt x="856" y="513"/>
                        </a:lnTo>
                        <a:lnTo>
                          <a:pt x="844" y="515"/>
                        </a:lnTo>
                        <a:lnTo>
                          <a:pt x="833" y="517"/>
                        </a:lnTo>
                        <a:lnTo>
                          <a:pt x="822" y="519"/>
                        </a:lnTo>
                        <a:lnTo>
                          <a:pt x="808" y="519"/>
                        </a:lnTo>
                        <a:lnTo>
                          <a:pt x="795" y="521"/>
                        </a:lnTo>
                        <a:lnTo>
                          <a:pt x="782" y="521"/>
                        </a:lnTo>
                        <a:lnTo>
                          <a:pt x="768" y="525"/>
                        </a:lnTo>
                        <a:lnTo>
                          <a:pt x="755" y="525"/>
                        </a:lnTo>
                        <a:lnTo>
                          <a:pt x="742" y="527"/>
                        </a:lnTo>
                        <a:lnTo>
                          <a:pt x="728" y="527"/>
                        </a:lnTo>
                        <a:lnTo>
                          <a:pt x="715" y="530"/>
                        </a:lnTo>
                        <a:lnTo>
                          <a:pt x="700" y="530"/>
                        </a:lnTo>
                        <a:lnTo>
                          <a:pt x="687" y="530"/>
                        </a:lnTo>
                        <a:lnTo>
                          <a:pt x="671" y="530"/>
                        </a:lnTo>
                        <a:lnTo>
                          <a:pt x="658" y="532"/>
                        </a:lnTo>
                        <a:lnTo>
                          <a:pt x="641" y="532"/>
                        </a:lnTo>
                        <a:lnTo>
                          <a:pt x="626" y="534"/>
                        </a:lnTo>
                        <a:lnTo>
                          <a:pt x="610" y="534"/>
                        </a:lnTo>
                        <a:lnTo>
                          <a:pt x="597" y="534"/>
                        </a:lnTo>
                        <a:lnTo>
                          <a:pt x="580" y="534"/>
                        </a:lnTo>
                        <a:lnTo>
                          <a:pt x="565" y="534"/>
                        </a:lnTo>
                        <a:lnTo>
                          <a:pt x="548" y="534"/>
                        </a:lnTo>
                        <a:lnTo>
                          <a:pt x="532" y="534"/>
                        </a:lnTo>
                        <a:lnTo>
                          <a:pt x="515" y="534"/>
                        </a:lnTo>
                        <a:lnTo>
                          <a:pt x="500" y="534"/>
                        </a:lnTo>
                        <a:lnTo>
                          <a:pt x="481" y="534"/>
                        </a:lnTo>
                        <a:lnTo>
                          <a:pt x="466" y="534"/>
                        </a:lnTo>
                        <a:lnTo>
                          <a:pt x="449" y="534"/>
                        </a:lnTo>
                        <a:lnTo>
                          <a:pt x="432" y="532"/>
                        </a:lnTo>
                        <a:lnTo>
                          <a:pt x="416" y="530"/>
                        </a:lnTo>
                        <a:lnTo>
                          <a:pt x="401" y="530"/>
                        </a:lnTo>
                        <a:lnTo>
                          <a:pt x="384" y="530"/>
                        </a:lnTo>
                        <a:lnTo>
                          <a:pt x="369" y="528"/>
                        </a:lnTo>
                        <a:lnTo>
                          <a:pt x="356" y="527"/>
                        </a:lnTo>
                        <a:lnTo>
                          <a:pt x="340" y="527"/>
                        </a:lnTo>
                        <a:lnTo>
                          <a:pt x="327" y="525"/>
                        </a:lnTo>
                        <a:lnTo>
                          <a:pt x="312" y="525"/>
                        </a:lnTo>
                        <a:lnTo>
                          <a:pt x="299" y="523"/>
                        </a:lnTo>
                        <a:lnTo>
                          <a:pt x="287" y="523"/>
                        </a:lnTo>
                        <a:lnTo>
                          <a:pt x="274" y="521"/>
                        </a:lnTo>
                        <a:lnTo>
                          <a:pt x="262" y="521"/>
                        </a:lnTo>
                        <a:lnTo>
                          <a:pt x="249" y="517"/>
                        </a:lnTo>
                        <a:lnTo>
                          <a:pt x="240" y="517"/>
                        </a:lnTo>
                        <a:lnTo>
                          <a:pt x="228" y="515"/>
                        </a:lnTo>
                        <a:lnTo>
                          <a:pt x="217" y="515"/>
                        </a:lnTo>
                        <a:lnTo>
                          <a:pt x="205" y="511"/>
                        </a:lnTo>
                        <a:lnTo>
                          <a:pt x="196" y="511"/>
                        </a:lnTo>
                        <a:lnTo>
                          <a:pt x="184" y="508"/>
                        </a:lnTo>
                        <a:lnTo>
                          <a:pt x="177" y="508"/>
                        </a:lnTo>
                        <a:lnTo>
                          <a:pt x="167" y="506"/>
                        </a:lnTo>
                        <a:lnTo>
                          <a:pt x="158" y="504"/>
                        </a:lnTo>
                        <a:lnTo>
                          <a:pt x="150" y="502"/>
                        </a:lnTo>
                        <a:lnTo>
                          <a:pt x="141" y="500"/>
                        </a:lnTo>
                        <a:lnTo>
                          <a:pt x="133" y="498"/>
                        </a:lnTo>
                        <a:lnTo>
                          <a:pt x="126" y="496"/>
                        </a:lnTo>
                        <a:lnTo>
                          <a:pt x="118" y="494"/>
                        </a:lnTo>
                        <a:lnTo>
                          <a:pt x="112" y="492"/>
                        </a:lnTo>
                        <a:lnTo>
                          <a:pt x="105" y="492"/>
                        </a:lnTo>
                        <a:lnTo>
                          <a:pt x="99" y="490"/>
                        </a:lnTo>
                        <a:lnTo>
                          <a:pt x="93" y="489"/>
                        </a:lnTo>
                        <a:lnTo>
                          <a:pt x="86" y="487"/>
                        </a:lnTo>
                        <a:lnTo>
                          <a:pt x="80" y="485"/>
                        </a:lnTo>
                        <a:lnTo>
                          <a:pt x="74" y="483"/>
                        </a:lnTo>
                        <a:lnTo>
                          <a:pt x="65" y="481"/>
                        </a:lnTo>
                        <a:lnTo>
                          <a:pt x="55" y="477"/>
                        </a:lnTo>
                        <a:lnTo>
                          <a:pt x="48" y="473"/>
                        </a:lnTo>
                        <a:lnTo>
                          <a:pt x="42" y="470"/>
                        </a:lnTo>
                        <a:lnTo>
                          <a:pt x="34" y="468"/>
                        </a:lnTo>
                        <a:lnTo>
                          <a:pt x="30" y="464"/>
                        </a:lnTo>
                        <a:lnTo>
                          <a:pt x="23" y="458"/>
                        </a:lnTo>
                        <a:lnTo>
                          <a:pt x="21" y="454"/>
                        </a:lnTo>
                        <a:lnTo>
                          <a:pt x="21" y="452"/>
                        </a:lnTo>
                        <a:lnTo>
                          <a:pt x="25" y="452"/>
                        </a:lnTo>
                        <a:lnTo>
                          <a:pt x="30" y="452"/>
                        </a:lnTo>
                        <a:lnTo>
                          <a:pt x="40" y="452"/>
                        </a:lnTo>
                        <a:lnTo>
                          <a:pt x="44" y="452"/>
                        </a:lnTo>
                        <a:lnTo>
                          <a:pt x="49" y="454"/>
                        </a:lnTo>
                        <a:lnTo>
                          <a:pt x="57" y="456"/>
                        </a:lnTo>
                        <a:lnTo>
                          <a:pt x="65" y="458"/>
                        </a:lnTo>
                        <a:lnTo>
                          <a:pt x="70" y="460"/>
                        </a:lnTo>
                        <a:lnTo>
                          <a:pt x="80" y="462"/>
                        </a:lnTo>
                        <a:lnTo>
                          <a:pt x="88" y="464"/>
                        </a:lnTo>
                        <a:lnTo>
                          <a:pt x="99" y="468"/>
                        </a:lnTo>
                        <a:lnTo>
                          <a:pt x="108" y="471"/>
                        </a:lnTo>
                        <a:lnTo>
                          <a:pt x="118" y="473"/>
                        </a:lnTo>
                        <a:lnTo>
                          <a:pt x="129" y="477"/>
                        </a:lnTo>
                        <a:lnTo>
                          <a:pt x="141" y="481"/>
                        </a:lnTo>
                        <a:lnTo>
                          <a:pt x="152" y="483"/>
                        </a:lnTo>
                        <a:lnTo>
                          <a:pt x="165" y="485"/>
                        </a:lnTo>
                        <a:lnTo>
                          <a:pt x="171" y="487"/>
                        </a:lnTo>
                        <a:lnTo>
                          <a:pt x="177" y="487"/>
                        </a:lnTo>
                        <a:lnTo>
                          <a:pt x="184" y="489"/>
                        </a:lnTo>
                        <a:lnTo>
                          <a:pt x="190" y="490"/>
                        </a:lnTo>
                        <a:lnTo>
                          <a:pt x="198" y="490"/>
                        </a:lnTo>
                        <a:lnTo>
                          <a:pt x="205" y="492"/>
                        </a:lnTo>
                        <a:lnTo>
                          <a:pt x="211" y="492"/>
                        </a:lnTo>
                        <a:lnTo>
                          <a:pt x="219" y="496"/>
                        </a:lnTo>
                        <a:lnTo>
                          <a:pt x="226" y="496"/>
                        </a:lnTo>
                        <a:lnTo>
                          <a:pt x="234" y="498"/>
                        </a:lnTo>
                        <a:lnTo>
                          <a:pt x="243" y="498"/>
                        </a:lnTo>
                        <a:lnTo>
                          <a:pt x="251" y="500"/>
                        </a:lnTo>
                        <a:lnTo>
                          <a:pt x="259" y="500"/>
                        </a:lnTo>
                        <a:lnTo>
                          <a:pt x="264" y="502"/>
                        </a:lnTo>
                        <a:lnTo>
                          <a:pt x="274" y="502"/>
                        </a:lnTo>
                        <a:lnTo>
                          <a:pt x="281" y="504"/>
                        </a:lnTo>
                        <a:lnTo>
                          <a:pt x="291" y="504"/>
                        </a:lnTo>
                        <a:lnTo>
                          <a:pt x="299" y="506"/>
                        </a:lnTo>
                        <a:lnTo>
                          <a:pt x="306" y="506"/>
                        </a:lnTo>
                        <a:lnTo>
                          <a:pt x="316" y="508"/>
                        </a:lnTo>
                        <a:lnTo>
                          <a:pt x="325" y="508"/>
                        </a:lnTo>
                        <a:lnTo>
                          <a:pt x="335" y="508"/>
                        </a:lnTo>
                        <a:lnTo>
                          <a:pt x="342" y="508"/>
                        </a:lnTo>
                        <a:lnTo>
                          <a:pt x="352" y="509"/>
                        </a:lnTo>
                        <a:lnTo>
                          <a:pt x="359" y="509"/>
                        </a:lnTo>
                        <a:lnTo>
                          <a:pt x="369" y="509"/>
                        </a:lnTo>
                        <a:lnTo>
                          <a:pt x="378" y="509"/>
                        </a:lnTo>
                        <a:lnTo>
                          <a:pt x="390" y="511"/>
                        </a:lnTo>
                        <a:lnTo>
                          <a:pt x="397" y="509"/>
                        </a:lnTo>
                        <a:lnTo>
                          <a:pt x="407" y="509"/>
                        </a:lnTo>
                        <a:lnTo>
                          <a:pt x="416" y="509"/>
                        </a:lnTo>
                        <a:lnTo>
                          <a:pt x="426" y="509"/>
                        </a:lnTo>
                        <a:lnTo>
                          <a:pt x="436" y="509"/>
                        </a:lnTo>
                        <a:lnTo>
                          <a:pt x="445" y="509"/>
                        </a:lnTo>
                        <a:lnTo>
                          <a:pt x="456" y="509"/>
                        </a:lnTo>
                        <a:lnTo>
                          <a:pt x="466" y="509"/>
                        </a:lnTo>
                        <a:lnTo>
                          <a:pt x="475" y="508"/>
                        </a:lnTo>
                        <a:lnTo>
                          <a:pt x="485" y="508"/>
                        </a:lnTo>
                        <a:lnTo>
                          <a:pt x="494" y="508"/>
                        </a:lnTo>
                        <a:lnTo>
                          <a:pt x="506" y="508"/>
                        </a:lnTo>
                        <a:lnTo>
                          <a:pt x="515" y="508"/>
                        </a:lnTo>
                        <a:lnTo>
                          <a:pt x="525" y="508"/>
                        </a:lnTo>
                        <a:lnTo>
                          <a:pt x="536" y="508"/>
                        </a:lnTo>
                        <a:lnTo>
                          <a:pt x="548" y="508"/>
                        </a:lnTo>
                        <a:lnTo>
                          <a:pt x="557" y="508"/>
                        </a:lnTo>
                        <a:lnTo>
                          <a:pt x="567" y="508"/>
                        </a:lnTo>
                        <a:lnTo>
                          <a:pt x="576" y="506"/>
                        </a:lnTo>
                        <a:lnTo>
                          <a:pt x="586" y="506"/>
                        </a:lnTo>
                        <a:lnTo>
                          <a:pt x="595" y="506"/>
                        </a:lnTo>
                        <a:lnTo>
                          <a:pt x="607" y="506"/>
                        </a:lnTo>
                        <a:lnTo>
                          <a:pt x="616" y="504"/>
                        </a:lnTo>
                        <a:lnTo>
                          <a:pt x="628" y="504"/>
                        </a:lnTo>
                        <a:lnTo>
                          <a:pt x="637" y="502"/>
                        </a:lnTo>
                        <a:lnTo>
                          <a:pt x="648" y="502"/>
                        </a:lnTo>
                        <a:lnTo>
                          <a:pt x="658" y="502"/>
                        </a:lnTo>
                        <a:lnTo>
                          <a:pt x="669" y="502"/>
                        </a:lnTo>
                        <a:lnTo>
                          <a:pt x="679" y="500"/>
                        </a:lnTo>
                        <a:lnTo>
                          <a:pt x="690" y="500"/>
                        </a:lnTo>
                        <a:lnTo>
                          <a:pt x="702" y="498"/>
                        </a:lnTo>
                        <a:lnTo>
                          <a:pt x="711" y="498"/>
                        </a:lnTo>
                        <a:lnTo>
                          <a:pt x="721" y="496"/>
                        </a:lnTo>
                        <a:lnTo>
                          <a:pt x="732" y="496"/>
                        </a:lnTo>
                        <a:lnTo>
                          <a:pt x="742" y="494"/>
                        </a:lnTo>
                        <a:lnTo>
                          <a:pt x="751" y="494"/>
                        </a:lnTo>
                        <a:lnTo>
                          <a:pt x="761" y="492"/>
                        </a:lnTo>
                        <a:lnTo>
                          <a:pt x="772" y="492"/>
                        </a:lnTo>
                        <a:lnTo>
                          <a:pt x="782" y="489"/>
                        </a:lnTo>
                        <a:lnTo>
                          <a:pt x="793" y="489"/>
                        </a:lnTo>
                        <a:lnTo>
                          <a:pt x="802" y="487"/>
                        </a:lnTo>
                        <a:lnTo>
                          <a:pt x="812" y="487"/>
                        </a:lnTo>
                        <a:lnTo>
                          <a:pt x="822" y="485"/>
                        </a:lnTo>
                        <a:lnTo>
                          <a:pt x="833" y="483"/>
                        </a:lnTo>
                        <a:lnTo>
                          <a:pt x="842" y="481"/>
                        </a:lnTo>
                        <a:lnTo>
                          <a:pt x="852" y="481"/>
                        </a:lnTo>
                        <a:lnTo>
                          <a:pt x="863" y="479"/>
                        </a:lnTo>
                        <a:lnTo>
                          <a:pt x="875" y="477"/>
                        </a:lnTo>
                        <a:lnTo>
                          <a:pt x="884" y="475"/>
                        </a:lnTo>
                        <a:lnTo>
                          <a:pt x="892" y="473"/>
                        </a:lnTo>
                        <a:lnTo>
                          <a:pt x="901" y="471"/>
                        </a:lnTo>
                        <a:lnTo>
                          <a:pt x="911" y="470"/>
                        </a:lnTo>
                        <a:lnTo>
                          <a:pt x="920" y="468"/>
                        </a:lnTo>
                        <a:lnTo>
                          <a:pt x="930" y="464"/>
                        </a:lnTo>
                        <a:lnTo>
                          <a:pt x="939" y="462"/>
                        </a:lnTo>
                        <a:lnTo>
                          <a:pt x="951" y="462"/>
                        </a:lnTo>
                        <a:lnTo>
                          <a:pt x="958" y="458"/>
                        </a:lnTo>
                        <a:lnTo>
                          <a:pt x="970" y="454"/>
                        </a:lnTo>
                        <a:lnTo>
                          <a:pt x="977" y="452"/>
                        </a:lnTo>
                        <a:lnTo>
                          <a:pt x="989" y="451"/>
                        </a:lnTo>
                        <a:lnTo>
                          <a:pt x="996" y="449"/>
                        </a:lnTo>
                        <a:lnTo>
                          <a:pt x="1006" y="445"/>
                        </a:lnTo>
                        <a:lnTo>
                          <a:pt x="1015" y="443"/>
                        </a:lnTo>
                        <a:lnTo>
                          <a:pt x="1025" y="441"/>
                        </a:lnTo>
                        <a:lnTo>
                          <a:pt x="1034" y="437"/>
                        </a:lnTo>
                        <a:lnTo>
                          <a:pt x="1042" y="433"/>
                        </a:lnTo>
                        <a:lnTo>
                          <a:pt x="1050" y="430"/>
                        </a:lnTo>
                        <a:lnTo>
                          <a:pt x="1059" y="428"/>
                        </a:lnTo>
                        <a:lnTo>
                          <a:pt x="1065" y="424"/>
                        </a:lnTo>
                        <a:lnTo>
                          <a:pt x="1073" y="422"/>
                        </a:lnTo>
                        <a:lnTo>
                          <a:pt x="1080" y="418"/>
                        </a:lnTo>
                        <a:lnTo>
                          <a:pt x="1088" y="416"/>
                        </a:lnTo>
                        <a:lnTo>
                          <a:pt x="1093" y="413"/>
                        </a:lnTo>
                        <a:lnTo>
                          <a:pt x="1101" y="409"/>
                        </a:lnTo>
                        <a:lnTo>
                          <a:pt x="1107" y="405"/>
                        </a:lnTo>
                        <a:lnTo>
                          <a:pt x="1114" y="401"/>
                        </a:lnTo>
                        <a:lnTo>
                          <a:pt x="1126" y="395"/>
                        </a:lnTo>
                        <a:lnTo>
                          <a:pt x="1137" y="390"/>
                        </a:lnTo>
                        <a:lnTo>
                          <a:pt x="1145" y="380"/>
                        </a:lnTo>
                        <a:lnTo>
                          <a:pt x="1154" y="373"/>
                        </a:lnTo>
                        <a:lnTo>
                          <a:pt x="1162" y="367"/>
                        </a:lnTo>
                        <a:lnTo>
                          <a:pt x="1171" y="359"/>
                        </a:lnTo>
                        <a:lnTo>
                          <a:pt x="1177" y="352"/>
                        </a:lnTo>
                        <a:lnTo>
                          <a:pt x="1185" y="344"/>
                        </a:lnTo>
                        <a:lnTo>
                          <a:pt x="1189" y="338"/>
                        </a:lnTo>
                        <a:lnTo>
                          <a:pt x="1194" y="331"/>
                        </a:lnTo>
                        <a:lnTo>
                          <a:pt x="1198" y="323"/>
                        </a:lnTo>
                        <a:lnTo>
                          <a:pt x="1202" y="316"/>
                        </a:lnTo>
                        <a:lnTo>
                          <a:pt x="1204" y="310"/>
                        </a:lnTo>
                        <a:lnTo>
                          <a:pt x="1208" y="302"/>
                        </a:lnTo>
                        <a:lnTo>
                          <a:pt x="1208" y="295"/>
                        </a:lnTo>
                        <a:lnTo>
                          <a:pt x="1209" y="287"/>
                        </a:lnTo>
                        <a:lnTo>
                          <a:pt x="1211" y="281"/>
                        </a:lnTo>
                        <a:lnTo>
                          <a:pt x="1213" y="276"/>
                        </a:lnTo>
                        <a:lnTo>
                          <a:pt x="1211" y="268"/>
                        </a:lnTo>
                        <a:lnTo>
                          <a:pt x="1211" y="261"/>
                        </a:lnTo>
                        <a:lnTo>
                          <a:pt x="1211" y="255"/>
                        </a:lnTo>
                        <a:lnTo>
                          <a:pt x="1211" y="251"/>
                        </a:lnTo>
                        <a:lnTo>
                          <a:pt x="1209" y="238"/>
                        </a:lnTo>
                        <a:lnTo>
                          <a:pt x="1208" y="228"/>
                        </a:lnTo>
                        <a:lnTo>
                          <a:pt x="1204" y="223"/>
                        </a:lnTo>
                        <a:lnTo>
                          <a:pt x="1200" y="217"/>
                        </a:lnTo>
                        <a:lnTo>
                          <a:pt x="1194" y="209"/>
                        </a:lnTo>
                        <a:lnTo>
                          <a:pt x="1189" y="204"/>
                        </a:lnTo>
                        <a:lnTo>
                          <a:pt x="1181" y="196"/>
                        </a:lnTo>
                        <a:lnTo>
                          <a:pt x="1171" y="188"/>
                        </a:lnTo>
                        <a:lnTo>
                          <a:pt x="1162" y="181"/>
                        </a:lnTo>
                        <a:lnTo>
                          <a:pt x="1152" y="175"/>
                        </a:lnTo>
                        <a:lnTo>
                          <a:pt x="1145" y="169"/>
                        </a:lnTo>
                        <a:lnTo>
                          <a:pt x="1139" y="166"/>
                        </a:lnTo>
                        <a:lnTo>
                          <a:pt x="1131" y="160"/>
                        </a:lnTo>
                        <a:lnTo>
                          <a:pt x="1126" y="156"/>
                        </a:lnTo>
                        <a:lnTo>
                          <a:pt x="1118" y="152"/>
                        </a:lnTo>
                        <a:lnTo>
                          <a:pt x="1112" y="148"/>
                        </a:lnTo>
                        <a:lnTo>
                          <a:pt x="1105" y="143"/>
                        </a:lnTo>
                        <a:lnTo>
                          <a:pt x="1097" y="141"/>
                        </a:lnTo>
                        <a:lnTo>
                          <a:pt x="1090" y="135"/>
                        </a:lnTo>
                        <a:lnTo>
                          <a:pt x="1080" y="131"/>
                        </a:lnTo>
                        <a:lnTo>
                          <a:pt x="1073" y="128"/>
                        </a:lnTo>
                        <a:lnTo>
                          <a:pt x="1065" y="124"/>
                        </a:lnTo>
                        <a:lnTo>
                          <a:pt x="1057" y="118"/>
                        </a:lnTo>
                        <a:lnTo>
                          <a:pt x="1050" y="114"/>
                        </a:lnTo>
                        <a:lnTo>
                          <a:pt x="1040" y="110"/>
                        </a:lnTo>
                        <a:lnTo>
                          <a:pt x="1033" y="107"/>
                        </a:lnTo>
                        <a:lnTo>
                          <a:pt x="1023" y="103"/>
                        </a:lnTo>
                        <a:lnTo>
                          <a:pt x="1014" y="97"/>
                        </a:lnTo>
                        <a:lnTo>
                          <a:pt x="1004" y="93"/>
                        </a:lnTo>
                        <a:lnTo>
                          <a:pt x="995" y="89"/>
                        </a:lnTo>
                        <a:lnTo>
                          <a:pt x="985" y="84"/>
                        </a:lnTo>
                        <a:lnTo>
                          <a:pt x="976" y="80"/>
                        </a:lnTo>
                        <a:lnTo>
                          <a:pt x="966" y="78"/>
                        </a:lnTo>
                        <a:lnTo>
                          <a:pt x="957" y="74"/>
                        </a:lnTo>
                        <a:lnTo>
                          <a:pt x="947" y="70"/>
                        </a:lnTo>
                        <a:lnTo>
                          <a:pt x="936" y="67"/>
                        </a:lnTo>
                        <a:lnTo>
                          <a:pt x="924" y="63"/>
                        </a:lnTo>
                        <a:lnTo>
                          <a:pt x="915" y="59"/>
                        </a:lnTo>
                        <a:lnTo>
                          <a:pt x="905" y="55"/>
                        </a:lnTo>
                        <a:lnTo>
                          <a:pt x="896" y="51"/>
                        </a:lnTo>
                        <a:lnTo>
                          <a:pt x="884" y="50"/>
                        </a:lnTo>
                        <a:lnTo>
                          <a:pt x="875" y="46"/>
                        </a:lnTo>
                        <a:lnTo>
                          <a:pt x="865" y="42"/>
                        </a:lnTo>
                        <a:lnTo>
                          <a:pt x="854" y="40"/>
                        </a:lnTo>
                        <a:lnTo>
                          <a:pt x="842" y="36"/>
                        </a:lnTo>
                        <a:lnTo>
                          <a:pt x="833" y="34"/>
                        </a:lnTo>
                        <a:lnTo>
                          <a:pt x="822" y="31"/>
                        </a:lnTo>
                        <a:lnTo>
                          <a:pt x="812" y="31"/>
                        </a:lnTo>
                        <a:lnTo>
                          <a:pt x="801" y="27"/>
                        </a:lnTo>
                        <a:lnTo>
                          <a:pt x="789" y="27"/>
                        </a:lnTo>
                        <a:lnTo>
                          <a:pt x="780" y="23"/>
                        </a:lnTo>
                        <a:lnTo>
                          <a:pt x="768" y="21"/>
                        </a:lnTo>
                        <a:lnTo>
                          <a:pt x="759" y="19"/>
                        </a:lnTo>
                        <a:lnTo>
                          <a:pt x="747" y="19"/>
                        </a:lnTo>
                        <a:lnTo>
                          <a:pt x="736" y="17"/>
                        </a:lnTo>
                        <a:lnTo>
                          <a:pt x="726" y="15"/>
                        </a:lnTo>
                        <a:lnTo>
                          <a:pt x="715" y="15"/>
                        </a:lnTo>
                        <a:lnTo>
                          <a:pt x="706" y="15"/>
                        </a:lnTo>
                        <a:lnTo>
                          <a:pt x="696" y="15"/>
                        </a:lnTo>
                        <a:lnTo>
                          <a:pt x="685" y="13"/>
                        </a:lnTo>
                        <a:lnTo>
                          <a:pt x="673" y="12"/>
                        </a:lnTo>
                        <a:lnTo>
                          <a:pt x="664" y="12"/>
                        </a:lnTo>
                        <a:lnTo>
                          <a:pt x="652" y="12"/>
                        </a:lnTo>
                        <a:lnTo>
                          <a:pt x="641" y="12"/>
                        </a:lnTo>
                        <a:lnTo>
                          <a:pt x="631" y="12"/>
                        </a:lnTo>
                        <a:lnTo>
                          <a:pt x="620" y="12"/>
                        </a:lnTo>
                        <a:lnTo>
                          <a:pt x="610" y="12"/>
                        </a:lnTo>
                        <a:lnTo>
                          <a:pt x="599" y="12"/>
                        </a:lnTo>
                        <a:lnTo>
                          <a:pt x="590" y="12"/>
                        </a:lnTo>
                        <a:lnTo>
                          <a:pt x="578" y="13"/>
                        </a:lnTo>
                        <a:lnTo>
                          <a:pt x="567" y="13"/>
                        </a:lnTo>
                        <a:lnTo>
                          <a:pt x="557" y="15"/>
                        </a:lnTo>
                        <a:lnTo>
                          <a:pt x="546" y="15"/>
                        </a:lnTo>
                        <a:lnTo>
                          <a:pt x="536" y="17"/>
                        </a:lnTo>
                        <a:lnTo>
                          <a:pt x="525" y="17"/>
                        </a:lnTo>
                        <a:lnTo>
                          <a:pt x="515" y="19"/>
                        </a:lnTo>
                        <a:lnTo>
                          <a:pt x="504" y="21"/>
                        </a:lnTo>
                        <a:lnTo>
                          <a:pt x="494" y="21"/>
                        </a:lnTo>
                        <a:lnTo>
                          <a:pt x="483" y="23"/>
                        </a:lnTo>
                        <a:lnTo>
                          <a:pt x="474" y="23"/>
                        </a:lnTo>
                        <a:lnTo>
                          <a:pt x="462" y="25"/>
                        </a:lnTo>
                        <a:lnTo>
                          <a:pt x="453" y="27"/>
                        </a:lnTo>
                        <a:lnTo>
                          <a:pt x="443" y="29"/>
                        </a:lnTo>
                        <a:lnTo>
                          <a:pt x="434" y="31"/>
                        </a:lnTo>
                        <a:lnTo>
                          <a:pt x="424" y="32"/>
                        </a:lnTo>
                        <a:lnTo>
                          <a:pt x="415" y="34"/>
                        </a:lnTo>
                        <a:lnTo>
                          <a:pt x="403" y="36"/>
                        </a:lnTo>
                        <a:lnTo>
                          <a:pt x="394" y="40"/>
                        </a:lnTo>
                        <a:lnTo>
                          <a:pt x="384" y="40"/>
                        </a:lnTo>
                        <a:lnTo>
                          <a:pt x="377" y="44"/>
                        </a:lnTo>
                        <a:lnTo>
                          <a:pt x="365" y="46"/>
                        </a:lnTo>
                        <a:lnTo>
                          <a:pt x="356" y="48"/>
                        </a:lnTo>
                        <a:lnTo>
                          <a:pt x="346" y="50"/>
                        </a:lnTo>
                        <a:lnTo>
                          <a:pt x="339" y="51"/>
                        </a:lnTo>
                        <a:lnTo>
                          <a:pt x="329" y="51"/>
                        </a:lnTo>
                        <a:lnTo>
                          <a:pt x="321" y="55"/>
                        </a:lnTo>
                        <a:lnTo>
                          <a:pt x="312" y="57"/>
                        </a:lnTo>
                        <a:lnTo>
                          <a:pt x="302" y="61"/>
                        </a:lnTo>
                        <a:lnTo>
                          <a:pt x="293" y="63"/>
                        </a:lnTo>
                        <a:lnTo>
                          <a:pt x="285" y="65"/>
                        </a:lnTo>
                        <a:lnTo>
                          <a:pt x="278" y="69"/>
                        </a:lnTo>
                        <a:lnTo>
                          <a:pt x="270" y="70"/>
                        </a:lnTo>
                        <a:lnTo>
                          <a:pt x="262" y="74"/>
                        </a:lnTo>
                        <a:lnTo>
                          <a:pt x="257" y="76"/>
                        </a:lnTo>
                        <a:lnTo>
                          <a:pt x="249" y="78"/>
                        </a:lnTo>
                        <a:lnTo>
                          <a:pt x="242" y="82"/>
                        </a:lnTo>
                        <a:lnTo>
                          <a:pt x="234" y="84"/>
                        </a:lnTo>
                        <a:lnTo>
                          <a:pt x="226" y="86"/>
                        </a:lnTo>
                        <a:lnTo>
                          <a:pt x="219" y="88"/>
                        </a:lnTo>
                        <a:lnTo>
                          <a:pt x="213" y="91"/>
                        </a:lnTo>
                        <a:lnTo>
                          <a:pt x="205" y="93"/>
                        </a:lnTo>
                        <a:lnTo>
                          <a:pt x="200" y="95"/>
                        </a:lnTo>
                        <a:lnTo>
                          <a:pt x="192" y="97"/>
                        </a:lnTo>
                        <a:lnTo>
                          <a:pt x="188" y="101"/>
                        </a:lnTo>
                        <a:lnTo>
                          <a:pt x="177" y="105"/>
                        </a:lnTo>
                        <a:lnTo>
                          <a:pt x="167" y="110"/>
                        </a:lnTo>
                        <a:lnTo>
                          <a:pt x="158" y="116"/>
                        </a:lnTo>
                        <a:lnTo>
                          <a:pt x="150" y="122"/>
                        </a:lnTo>
                        <a:lnTo>
                          <a:pt x="141" y="126"/>
                        </a:lnTo>
                        <a:lnTo>
                          <a:pt x="133" y="128"/>
                        </a:lnTo>
                        <a:lnTo>
                          <a:pt x="127" y="133"/>
                        </a:lnTo>
                        <a:lnTo>
                          <a:pt x="120" y="139"/>
                        </a:lnTo>
                        <a:lnTo>
                          <a:pt x="112" y="143"/>
                        </a:lnTo>
                        <a:lnTo>
                          <a:pt x="107" y="150"/>
                        </a:lnTo>
                        <a:lnTo>
                          <a:pt x="101" y="154"/>
                        </a:lnTo>
                        <a:lnTo>
                          <a:pt x="95" y="160"/>
                        </a:lnTo>
                        <a:lnTo>
                          <a:pt x="86" y="171"/>
                        </a:lnTo>
                        <a:lnTo>
                          <a:pt x="78" y="183"/>
                        </a:lnTo>
                        <a:lnTo>
                          <a:pt x="69" y="194"/>
                        </a:lnTo>
                        <a:lnTo>
                          <a:pt x="63" y="205"/>
                        </a:lnTo>
                        <a:lnTo>
                          <a:pt x="55" y="215"/>
                        </a:lnTo>
                        <a:lnTo>
                          <a:pt x="49" y="224"/>
                        </a:lnTo>
                        <a:lnTo>
                          <a:pt x="44" y="234"/>
                        </a:lnTo>
                        <a:lnTo>
                          <a:pt x="40" y="243"/>
                        </a:lnTo>
                        <a:lnTo>
                          <a:pt x="36" y="249"/>
                        </a:lnTo>
                        <a:lnTo>
                          <a:pt x="32" y="257"/>
                        </a:lnTo>
                        <a:lnTo>
                          <a:pt x="29" y="261"/>
                        </a:lnTo>
                        <a:lnTo>
                          <a:pt x="25" y="264"/>
                        </a:lnTo>
                        <a:lnTo>
                          <a:pt x="17" y="266"/>
                        </a:lnTo>
                        <a:lnTo>
                          <a:pt x="11" y="266"/>
                        </a:lnTo>
                        <a:lnTo>
                          <a:pt x="8" y="266"/>
                        </a:lnTo>
                        <a:lnTo>
                          <a:pt x="4" y="266"/>
                        </a:lnTo>
                        <a:lnTo>
                          <a:pt x="0" y="262"/>
                        </a:lnTo>
                        <a:lnTo>
                          <a:pt x="0" y="261"/>
                        </a:lnTo>
                        <a:lnTo>
                          <a:pt x="0" y="261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2" name="Freeform 87"/>
                  <p:cNvSpPr>
                    <a:spLocks/>
                  </p:cNvSpPr>
                  <p:nvPr/>
                </p:nvSpPr>
                <p:spPr bwMode="auto">
                  <a:xfrm>
                    <a:off x="3805098" y="2980021"/>
                    <a:ext cx="202485" cy="93673"/>
                  </a:xfrm>
                  <a:custGeom>
                    <a:avLst/>
                    <a:gdLst/>
                    <a:ahLst/>
                    <a:cxnLst>
                      <a:cxn ang="0">
                        <a:pos x="25" y="6"/>
                      </a:cxn>
                      <a:cxn ang="0">
                        <a:pos x="53" y="14"/>
                      </a:cxn>
                      <a:cxn ang="0">
                        <a:pos x="86" y="23"/>
                      </a:cxn>
                      <a:cxn ang="0">
                        <a:pos x="124" y="31"/>
                      </a:cxn>
                      <a:cxn ang="0">
                        <a:pos x="166" y="38"/>
                      </a:cxn>
                      <a:cxn ang="0">
                        <a:pos x="209" y="42"/>
                      </a:cxn>
                      <a:cxn ang="0">
                        <a:pos x="253" y="42"/>
                      </a:cxn>
                      <a:cxn ang="0">
                        <a:pos x="289" y="36"/>
                      </a:cxn>
                      <a:cxn ang="0">
                        <a:pos x="321" y="31"/>
                      </a:cxn>
                      <a:cxn ang="0">
                        <a:pos x="361" y="25"/>
                      </a:cxn>
                      <a:cxn ang="0">
                        <a:pos x="390" y="31"/>
                      </a:cxn>
                      <a:cxn ang="0">
                        <a:pos x="413" y="57"/>
                      </a:cxn>
                      <a:cxn ang="0">
                        <a:pos x="428" y="103"/>
                      </a:cxn>
                      <a:cxn ang="0">
                        <a:pos x="422" y="145"/>
                      </a:cxn>
                      <a:cxn ang="0">
                        <a:pos x="396" y="179"/>
                      </a:cxn>
                      <a:cxn ang="0">
                        <a:pos x="359" y="194"/>
                      </a:cxn>
                      <a:cxn ang="0">
                        <a:pos x="331" y="198"/>
                      </a:cxn>
                      <a:cxn ang="0">
                        <a:pos x="293" y="194"/>
                      </a:cxn>
                      <a:cxn ang="0">
                        <a:pos x="251" y="185"/>
                      </a:cxn>
                      <a:cxn ang="0">
                        <a:pos x="224" y="175"/>
                      </a:cxn>
                      <a:cxn ang="0">
                        <a:pos x="198" y="168"/>
                      </a:cxn>
                      <a:cxn ang="0">
                        <a:pos x="167" y="156"/>
                      </a:cxn>
                      <a:cxn ang="0">
                        <a:pos x="135" y="145"/>
                      </a:cxn>
                      <a:cxn ang="0">
                        <a:pos x="91" y="128"/>
                      </a:cxn>
                      <a:cxn ang="0">
                        <a:pos x="51" y="111"/>
                      </a:cxn>
                      <a:cxn ang="0">
                        <a:pos x="23" y="93"/>
                      </a:cxn>
                      <a:cxn ang="0">
                        <a:pos x="27" y="88"/>
                      </a:cxn>
                      <a:cxn ang="0">
                        <a:pos x="55" y="95"/>
                      </a:cxn>
                      <a:cxn ang="0">
                        <a:pos x="93" y="109"/>
                      </a:cxn>
                      <a:cxn ang="0">
                        <a:pos x="139" y="128"/>
                      </a:cxn>
                      <a:cxn ang="0">
                        <a:pos x="186" y="145"/>
                      </a:cxn>
                      <a:cxn ang="0">
                        <a:pos x="230" y="162"/>
                      </a:cxn>
                      <a:cxn ang="0">
                        <a:pos x="268" y="177"/>
                      </a:cxn>
                      <a:cxn ang="0">
                        <a:pos x="302" y="185"/>
                      </a:cxn>
                      <a:cxn ang="0">
                        <a:pos x="340" y="187"/>
                      </a:cxn>
                      <a:cxn ang="0">
                        <a:pos x="371" y="179"/>
                      </a:cxn>
                      <a:cxn ang="0">
                        <a:pos x="394" y="160"/>
                      </a:cxn>
                      <a:cxn ang="0">
                        <a:pos x="409" y="133"/>
                      </a:cxn>
                      <a:cxn ang="0">
                        <a:pos x="409" y="99"/>
                      </a:cxn>
                      <a:cxn ang="0">
                        <a:pos x="396" y="71"/>
                      </a:cxn>
                      <a:cxn ang="0">
                        <a:pos x="375" y="46"/>
                      </a:cxn>
                      <a:cxn ang="0">
                        <a:pos x="342" y="52"/>
                      </a:cxn>
                      <a:cxn ang="0">
                        <a:pos x="308" y="63"/>
                      </a:cxn>
                      <a:cxn ang="0">
                        <a:pos x="278" y="65"/>
                      </a:cxn>
                      <a:cxn ang="0">
                        <a:pos x="240" y="61"/>
                      </a:cxn>
                      <a:cxn ang="0">
                        <a:pos x="196" y="55"/>
                      </a:cxn>
                      <a:cxn ang="0">
                        <a:pos x="154" y="50"/>
                      </a:cxn>
                      <a:cxn ang="0">
                        <a:pos x="116" y="46"/>
                      </a:cxn>
                      <a:cxn ang="0">
                        <a:pos x="82" y="40"/>
                      </a:cxn>
                      <a:cxn ang="0">
                        <a:pos x="53" y="36"/>
                      </a:cxn>
                      <a:cxn ang="0">
                        <a:pos x="17" y="27"/>
                      </a:cxn>
                      <a:cxn ang="0">
                        <a:pos x="0" y="12"/>
                      </a:cxn>
                      <a:cxn ang="0">
                        <a:pos x="8" y="0"/>
                      </a:cxn>
                    </a:cxnLst>
                    <a:rect l="0" t="0" r="r" b="b"/>
                    <a:pathLst>
                      <a:path w="428" h="200">
                        <a:moveTo>
                          <a:pt x="12" y="2"/>
                        </a:moveTo>
                        <a:lnTo>
                          <a:pt x="13" y="2"/>
                        </a:lnTo>
                        <a:lnTo>
                          <a:pt x="17" y="2"/>
                        </a:lnTo>
                        <a:lnTo>
                          <a:pt x="25" y="6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6" y="12"/>
                        </a:lnTo>
                        <a:lnTo>
                          <a:pt x="53" y="14"/>
                        </a:lnTo>
                        <a:lnTo>
                          <a:pt x="61" y="17"/>
                        </a:lnTo>
                        <a:lnTo>
                          <a:pt x="69" y="17"/>
                        </a:lnTo>
                        <a:lnTo>
                          <a:pt x="76" y="21"/>
                        </a:lnTo>
                        <a:lnTo>
                          <a:pt x="86" y="23"/>
                        </a:lnTo>
                        <a:lnTo>
                          <a:pt x="95" y="27"/>
                        </a:lnTo>
                        <a:lnTo>
                          <a:pt x="105" y="27"/>
                        </a:lnTo>
                        <a:lnTo>
                          <a:pt x="114" y="31"/>
                        </a:lnTo>
                        <a:lnTo>
                          <a:pt x="124" y="31"/>
                        </a:lnTo>
                        <a:lnTo>
                          <a:pt x="135" y="35"/>
                        </a:lnTo>
                        <a:lnTo>
                          <a:pt x="145" y="35"/>
                        </a:lnTo>
                        <a:lnTo>
                          <a:pt x="154" y="36"/>
                        </a:lnTo>
                        <a:lnTo>
                          <a:pt x="166" y="38"/>
                        </a:lnTo>
                        <a:lnTo>
                          <a:pt x="177" y="40"/>
                        </a:lnTo>
                        <a:lnTo>
                          <a:pt x="188" y="40"/>
                        </a:lnTo>
                        <a:lnTo>
                          <a:pt x="198" y="42"/>
                        </a:lnTo>
                        <a:lnTo>
                          <a:pt x="209" y="42"/>
                        </a:lnTo>
                        <a:lnTo>
                          <a:pt x="221" y="42"/>
                        </a:lnTo>
                        <a:lnTo>
                          <a:pt x="230" y="42"/>
                        </a:lnTo>
                        <a:lnTo>
                          <a:pt x="242" y="42"/>
                        </a:lnTo>
                        <a:lnTo>
                          <a:pt x="253" y="42"/>
                        </a:lnTo>
                        <a:lnTo>
                          <a:pt x="263" y="42"/>
                        </a:lnTo>
                        <a:lnTo>
                          <a:pt x="270" y="40"/>
                        </a:lnTo>
                        <a:lnTo>
                          <a:pt x="280" y="38"/>
                        </a:lnTo>
                        <a:lnTo>
                          <a:pt x="289" y="36"/>
                        </a:lnTo>
                        <a:lnTo>
                          <a:pt x="299" y="36"/>
                        </a:lnTo>
                        <a:lnTo>
                          <a:pt x="306" y="35"/>
                        </a:lnTo>
                        <a:lnTo>
                          <a:pt x="314" y="33"/>
                        </a:lnTo>
                        <a:lnTo>
                          <a:pt x="321" y="31"/>
                        </a:lnTo>
                        <a:lnTo>
                          <a:pt x="329" y="31"/>
                        </a:lnTo>
                        <a:lnTo>
                          <a:pt x="340" y="27"/>
                        </a:lnTo>
                        <a:lnTo>
                          <a:pt x="352" y="27"/>
                        </a:lnTo>
                        <a:lnTo>
                          <a:pt x="361" y="25"/>
                        </a:lnTo>
                        <a:lnTo>
                          <a:pt x="371" y="27"/>
                        </a:lnTo>
                        <a:lnTo>
                          <a:pt x="377" y="27"/>
                        </a:lnTo>
                        <a:lnTo>
                          <a:pt x="384" y="27"/>
                        </a:lnTo>
                        <a:lnTo>
                          <a:pt x="390" y="31"/>
                        </a:lnTo>
                        <a:lnTo>
                          <a:pt x="398" y="35"/>
                        </a:lnTo>
                        <a:lnTo>
                          <a:pt x="403" y="40"/>
                        </a:lnTo>
                        <a:lnTo>
                          <a:pt x="407" y="48"/>
                        </a:lnTo>
                        <a:lnTo>
                          <a:pt x="413" y="57"/>
                        </a:lnTo>
                        <a:lnTo>
                          <a:pt x="418" y="69"/>
                        </a:lnTo>
                        <a:lnTo>
                          <a:pt x="422" y="80"/>
                        </a:lnTo>
                        <a:lnTo>
                          <a:pt x="424" y="92"/>
                        </a:lnTo>
                        <a:lnTo>
                          <a:pt x="428" y="103"/>
                        </a:lnTo>
                        <a:lnTo>
                          <a:pt x="428" y="114"/>
                        </a:lnTo>
                        <a:lnTo>
                          <a:pt x="428" y="126"/>
                        </a:lnTo>
                        <a:lnTo>
                          <a:pt x="424" y="135"/>
                        </a:lnTo>
                        <a:lnTo>
                          <a:pt x="422" y="145"/>
                        </a:lnTo>
                        <a:lnTo>
                          <a:pt x="418" y="156"/>
                        </a:lnTo>
                        <a:lnTo>
                          <a:pt x="411" y="162"/>
                        </a:lnTo>
                        <a:lnTo>
                          <a:pt x="405" y="171"/>
                        </a:lnTo>
                        <a:lnTo>
                          <a:pt x="396" y="179"/>
                        </a:lnTo>
                        <a:lnTo>
                          <a:pt x="386" y="185"/>
                        </a:lnTo>
                        <a:lnTo>
                          <a:pt x="375" y="188"/>
                        </a:lnTo>
                        <a:lnTo>
                          <a:pt x="365" y="194"/>
                        </a:lnTo>
                        <a:lnTo>
                          <a:pt x="359" y="194"/>
                        </a:lnTo>
                        <a:lnTo>
                          <a:pt x="352" y="198"/>
                        </a:lnTo>
                        <a:lnTo>
                          <a:pt x="346" y="198"/>
                        </a:lnTo>
                        <a:lnTo>
                          <a:pt x="340" y="200"/>
                        </a:lnTo>
                        <a:lnTo>
                          <a:pt x="331" y="198"/>
                        </a:lnTo>
                        <a:lnTo>
                          <a:pt x="321" y="198"/>
                        </a:lnTo>
                        <a:lnTo>
                          <a:pt x="312" y="198"/>
                        </a:lnTo>
                        <a:lnTo>
                          <a:pt x="302" y="196"/>
                        </a:lnTo>
                        <a:lnTo>
                          <a:pt x="293" y="194"/>
                        </a:lnTo>
                        <a:lnTo>
                          <a:pt x="282" y="190"/>
                        </a:lnTo>
                        <a:lnTo>
                          <a:pt x="270" y="188"/>
                        </a:lnTo>
                        <a:lnTo>
                          <a:pt x="259" y="187"/>
                        </a:lnTo>
                        <a:lnTo>
                          <a:pt x="251" y="185"/>
                        </a:lnTo>
                        <a:lnTo>
                          <a:pt x="245" y="181"/>
                        </a:lnTo>
                        <a:lnTo>
                          <a:pt x="238" y="179"/>
                        </a:lnTo>
                        <a:lnTo>
                          <a:pt x="232" y="179"/>
                        </a:lnTo>
                        <a:lnTo>
                          <a:pt x="224" y="175"/>
                        </a:lnTo>
                        <a:lnTo>
                          <a:pt x="219" y="175"/>
                        </a:lnTo>
                        <a:lnTo>
                          <a:pt x="211" y="171"/>
                        </a:lnTo>
                        <a:lnTo>
                          <a:pt x="205" y="171"/>
                        </a:lnTo>
                        <a:lnTo>
                          <a:pt x="198" y="168"/>
                        </a:lnTo>
                        <a:lnTo>
                          <a:pt x="192" y="166"/>
                        </a:lnTo>
                        <a:lnTo>
                          <a:pt x="186" y="162"/>
                        </a:lnTo>
                        <a:lnTo>
                          <a:pt x="179" y="162"/>
                        </a:lnTo>
                        <a:lnTo>
                          <a:pt x="167" y="156"/>
                        </a:lnTo>
                        <a:lnTo>
                          <a:pt x="154" y="154"/>
                        </a:lnTo>
                        <a:lnTo>
                          <a:pt x="148" y="150"/>
                        </a:lnTo>
                        <a:lnTo>
                          <a:pt x="141" y="147"/>
                        </a:lnTo>
                        <a:lnTo>
                          <a:pt x="135" y="145"/>
                        </a:lnTo>
                        <a:lnTo>
                          <a:pt x="129" y="143"/>
                        </a:lnTo>
                        <a:lnTo>
                          <a:pt x="116" y="137"/>
                        </a:lnTo>
                        <a:lnTo>
                          <a:pt x="105" y="133"/>
                        </a:lnTo>
                        <a:lnTo>
                          <a:pt x="91" y="128"/>
                        </a:lnTo>
                        <a:lnTo>
                          <a:pt x="82" y="124"/>
                        </a:lnTo>
                        <a:lnTo>
                          <a:pt x="70" y="118"/>
                        </a:lnTo>
                        <a:lnTo>
                          <a:pt x="63" y="116"/>
                        </a:lnTo>
                        <a:lnTo>
                          <a:pt x="51" y="111"/>
                        </a:lnTo>
                        <a:lnTo>
                          <a:pt x="46" y="107"/>
                        </a:lnTo>
                        <a:lnTo>
                          <a:pt x="36" y="103"/>
                        </a:lnTo>
                        <a:lnTo>
                          <a:pt x="32" y="99"/>
                        </a:lnTo>
                        <a:lnTo>
                          <a:pt x="23" y="93"/>
                        </a:lnTo>
                        <a:lnTo>
                          <a:pt x="19" y="90"/>
                        </a:lnTo>
                        <a:lnTo>
                          <a:pt x="17" y="88"/>
                        </a:lnTo>
                        <a:lnTo>
                          <a:pt x="23" y="88"/>
                        </a:lnTo>
                        <a:lnTo>
                          <a:pt x="27" y="88"/>
                        </a:lnTo>
                        <a:lnTo>
                          <a:pt x="32" y="88"/>
                        </a:lnTo>
                        <a:lnTo>
                          <a:pt x="38" y="90"/>
                        </a:lnTo>
                        <a:lnTo>
                          <a:pt x="48" y="93"/>
                        </a:lnTo>
                        <a:lnTo>
                          <a:pt x="55" y="95"/>
                        </a:lnTo>
                        <a:lnTo>
                          <a:pt x="63" y="97"/>
                        </a:lnTo>
                        <a:lnTo>
                          <a:pt x="72" y="101"/>
                        </a:lnTo>
                        <a:lnTo>
                          <a:pt x="82" y="107"/>
                        </a:lnTo>
                        <a:lnTo>
                          <a:pt x="93" y="109"/>
                        </a:lnTo>
                        <a:lnTo>
                          <a:pt x="105" y="112"/>
                        </a:lnTo>
                        <a:lnTo>
                          <a:pt x="116" y="118"/>
                        </a:lnTo>
                        <a:lnTo>
                          <a:pt x="128" y="124"/>
                        </a:lnTo>
                        <a:lnTo>
                          <a:pt x="139" y="128"/>
                        </a:lnTo>
                        <a:lnTo>
                          <a:pt x="150" y="131"/>
                        </a:lnTo>
                        <a:lnTo>
                          <a:pt x="162" y="137"/>
                        </a:lnTo>
                        <a:lnTo>
                          <a:pt x="173" y="141"/>
                        </a:lnTo>
                        <a:lnTo>
                          <a:pt x="186" y="145"/>
                        </a:lnTo>
                        <a:lnTo>
                          <a:pt x="198" y="150"/>
                        </a:lnTo>
                        <a:lnTo>
                          <a:pt x="207" y="154"/>
                        </a:lnTo>
                        <a:lnTo>
                          <a:pt x="221" y="160"/>
                        </a:lnTo>
                        <a:lnTo>
                          <a:pt x="230" y="162"/>
                        </a:lnTo>
                        <a:lnTo>
                          <a:pt x="240" y="166"/>
                        </a:lnTo>
                        <a:lnTo>
                          <a:pt x="249" y="169"/>
                        </a:lnTo>
                        <a:lnTo>
                          <a:pt x="261" y="175"/>
                        </a:lnTo>
                        <a:lnTo>
                          <a:pt x="268" y="177"/>
                        </a:lnTo>
                        <a:lnTo>
                          <a:pt x="278" y="179"/>
                        </a:lnTo>
                        <a:lnTo>
                          <a:pt x="283" y="181"/>
                        </a:lnTo>
                        <a:lnTo>
                          <a:pt x="291" y="185"/>
                        </a:lnTo>
                        <a:lnTo>
                          <a:pt x="302" y="185"/>
                        </a:lnTo>
                        <a:lnTo>
                          <a:pt x="312" y="187"/>
                        </a:lnTo>
                        <a:lnTo>
                          <a:pt x="321" y="187"/>
                        </a:lnTo>
                        <a:lnTo>
                          <a:pt x="333" y="188"/>
                        </a:lnTo>
                        <a:lnTo>
                          <a:pt x="340" y="187"/>
                        </a:lnTo>
                        <a:lnTo>
                          <a:pt x="350" y="185"/>
                        </a:lnTo>
                        <a:lnTo>
                          <a:pt x="358" y="183"/>
                        </a:lnTo>
                        <a:lnTo>
                          <a:pt x="365" y="181"/>
                        </a:lnTo>
                        <a:lnTo>
                          <a:pt x="371" y="179"/>
                        </a:lnTo>
                        <a:lnTo>
                          <a:pt x="379" y="175"/>
                        </a:lnTo>
                        <a:lnTo>
                          <a:pt x="384" y="169"/>
                        </a:lnTo>
                        <a:lnTo>
                          <a:pt x="390" y="166"/>
                        </a:lnTo>
                        <a:lnTo>
                          <a:pt x="394" y="160"/>
                        </a:lnTo>
                        <a:lnTo>
                          <a:pt x="399" y="154"/>
                        </a:lnTo>
                        <a:lnTo>
                          <a:pt x="403" y="147"/>
                        </a:lnTo>
                        <a:lnTo>
                          <a:pt x="407" y="141"/>
                        </a:lnTo>
                        <a:lnTo>
                          <a:pt x="409" y="133"/>
                        </a:lnTo>
                        <a:lnTo>
                          <a:pt x="411" y="126"/>
                        </a:lnTo>
                        <a:lnTo>
                          <a:pt x="411" y="116"/>
                        </a:lnTo>
                        <a:lnTo>
                          <a:pt x="411" y="109"/>
                        </a:lnTo>
                        <a:lnTo>
                          <a:pt x="409" y="99"/>
                        </a:lnTo>
                        <a:lnTo>
                          <a:pt x="407" y="92"/>
                        </a:lnTo>
                        <a:lnTo>
                          <a:pt x="403" y="84"/>
                        </a:lnTo>
                        <a:lnTo>
                          <a:pt x="401" y="78"/>
                        </a:lnTo>
                        <a:lnTo>
                          <a:pt x="396" y="71"/>
                        </a:lnTo>
                        <a:lnTo>
                          <a:pt x="394" y="63"/>
                        </a:lnTo>
                        <a:lnTo>
                          <a:pt x="388" y="57"/>
                        </a:lnTo>
                        <a:lnTo>
                          <a:pt x="384" y="54"/>
                        </a:lnTo>
                        <a:lnTo>
                          <a:pt x="375" y="46"/>
                        </a:lnTo>
                        <a:lnTo>
                          <a:pt x="365" y="44"/>
                        </a:lnTo>
                        <a:lnTo>
                          <a:pt x="356" y="44"/>
                        </a:lnTo>
                        <a:lnTo>
                          <a:pt x="350" y="48"/>
                        </a:lnTo>
                        <a:lnTo>
                          <a:pt x="342" y="52"/>
                        </a:lnTo>
                        <a:lnTo>
                          <a:pt x="333" y="59"/>
                        </a:lnTo>
                        <a:lnTo>
                          <a:pt x="325" y="59"/>
                        </a:lnTo>
                        <a:lnTo>
                          <a:pt x="318" y="61"/>
                        </a:lnTo>
                        <a:lnTo>
                          <a:pt x="308" y="63"/>
                        </a:lnTo>
                        <a:lnTo>
                          <a:pt x="299" y="65"/>
                        </a:lnTo>
                        <a:lnTo>
                          <a:pt x="291" y="65"/>
                        </a:lnTo>
                        <a:lnTo>
                          <a:pt x="283" y="65"/>
                        </a:lnTo>
                        <a:lnTo>
                          <a:pt x="278" y="65"/>
                        </a:lnTo>
                        <a:lnTo>
                          <a:pt x="270" y="65"/>
                        </a:lnTo>
                        <a:lnTo>
                          <a:pt x="261" y="65"/>
                        </a:lnTo>
                        <a:lnTo>
                          <a:pt x="251" y="63"/>
                        </a:lnTo>
                        <a:lnTo>
                          <a:pt x="240" y="61"/>
                        </a:lnTo>
                        <a:lnTo>
                          <a:pt x="230" y="61"/>
                        </a:lnTo>
                        <a:lnTo>
                          <a:pt x="219" y="59"/>
                        </a:lnTo>
                        <a:lnTo>
                          <a:pt x="207" y="59"/>
                        </a:lnTo>
                        <a:lnTo>
                          <a:pt x="196" y="55"/>
                        </a:lnTo>
                        <a:lnTo>
                          <a:pt x="186" y="55"/>
                        </a:lnTo>
                        <a:lnTo>
                          <a:pt x="175" y="52"/>
                        </a:lnTo>
                        <a:lnTo>
                          <a:pt x="164" y="52"/>
                        </a:lnTo>
                        <a:lnTo>
                          <a:pt x="154" y="50"/>
                        </a:lnTo>
                        <a:lnTo>
                          <a:pt x="145" y="50"/>
                        </a:lnTo>
                        <a:lnTo>
                          <a:pt x="135" y="48"/>
                        </a:lnTo>
                        <a:lnTo>
                          <a:pt x="126" y="46"/>
                        </a:lnTo>
                        <a:lnTo>
                          <a:pt x="116" y="46"/>
                        </a:lnTo>
                        <a:lnTo>
                          <a:pt x="108" y="44"/>
                        </a:lnTo>
                        <a:lnTo>
                          <a:pt x="99" y="42"/>
                        </a:lnTo>
                        <a:lnTo>
                          <a:pt x="89" y="42"/>
                        </a:lnTo>
                        <a:lnTo>
                          <a:pt x="82" y="40"/>
                        </a:lnTo>
                        <a:lnTo>
                          <a:pt x="76" y="40"/>
                        </a:lnTo>
                        <a:lnTo>
                          <a:pt x="67" y="38"/>
                        </a:lnTo>
                        <a:lnTo>
                          <a:pt x="61" y="36"/>
                        </a:lnTo>
                        <a:lnTo>
                          <a:pt x="53" y="36"/>
                        </a:lnTo>
                        <a:lnTo>
                          <a:pt x="48" y="35"/>
                        </a:lnTo>
                        <a:lnTo>
                          <a:pt x="36" y="33"/>
                        </a:lnTo>
                        <a:lnTo>
                          <a:pt x="27" y="31"/>
                        </a:lnTo>
                        <a:lnTo>
                          <a:pt x="17" y="27"/>
                        </a:lnTo>
                        <a:lnTo>
                          <a:pt x="10" y="25"/>
                        </a:lnTo>
                        <a:lnTo>
                          <a:pt x="6" y="21"/>
                        </a:lnTo>
                        <a:lnTo>
                          <a:pt x="4" y="19"/>
                        </a:lnTo>
                        <a:lnTo>
                          <a:pt x="0" y="12"/>
                        </a:lnTo>
                        <a:lnTo>
                          <a:pt x="0" y="8"/>
                        </a:lnTo>
                        <a:lnTo>
                          <a:pt x="0" y="2"/>
                        </a:lnTo>
                        <a:lnTo>
                          <a:pt x="4" y="2"/>
                        </a:lnTo>
                        <a:lnTo>
                          <a:pt x="8" y="0"/>
                        </a:lnTo>
                        <a:lnTo>
                          <a:pt x="12" y="2"/>
                        </a:lnTo>
                        <a:lnTo>
                          <a:pt x="12" y="2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3" name="Freeform 92"/>
                  <p:cNvSpPr>
                    <a:spLocks/>
                  </p:cNvSpPr>
                  <p:nvPr/>
                </p:nvSpPr>
                <p:spPr bwMode="auto">
                  <a:xfrm>
                    <a:off x="3613021" y="2712249"/>
                    <a:ext cx="221409" cy="345360"/>
                  </a:xfrm>
                  <a:custGeom>
                    <a:avLst/>
                    <a:gdLst/>
                    <a:ahLst/>
                    <a:cxnLst>
                      <a:cxn ang="0">
                        <a:pos x="464" y="34"/>
                      </a:cxn>
                      <a:cxn ang="0">
                        <a:pos x="460" y="51"/>
                      </a:cxn>
                      <a:cxn ang="0">
                        <a:pos x="455" y="74"/>
                      </a:cxn>
                      <a:cxn ang="0">
                        <a:pos x="449" y="99"/>
                      </a:cxn>
                      <a:cxn ang="0">
                        <a:pos x="443" y="129"/>
                      </a:cxn>
                      <a:cxn ang="0">
                        <a:pos x="436" y="160"/>
                      </a:cxn>
                      <a:cxn ang="0">
                        <a:pos x="426" y="192"/>
                      </a:cxn>
                      <a:cxn ang="0">
                        <a:pos x="419" y="226"/>
                      </a:cxn>
                      <a:cxn ang="0">
                        <a:pos x="409" y="262"/>
                      </a:cxn>
                      <a:cxn ang="0">
                        <a:pos x="399" y="298"/>
                      </a:cxn>
                      <a:cxn ang="0">
                        <a:pos x="390" y="334"/>
                      </a:cxn>
                      <a:cxn ang="0">
                        <a:pos x="380" y="369"/>
                      </a:cxn>
                      <a:cxn ang="0">
                        <a:pos x="369" y="405"/>
                      </a:cxn>
                      <a:cxn ang="0">
                        <a:pos x="358" y="437"/>
                      </a:cxn>
                      <a:cxn ang="0">
                        <a:pos x="348" y="469"/>
                      </a:cxn>
                      <a:cxn ang="0">
                        <a:pos x="337" y="498"/>
                      </a:cxn>
                      <a:cxn ang="0">
                        <a:pos x="325" y="524"/>
                      </a:cxn>
                      <a:cxn ang="0">
                        <a:pos x="318" y="547"/>
                      </a:cxn>
                      <a:cxn ang="0">
                        <a:pos x="308" y="570"/>
                      </a:cxn>
                      <a:cxn ang="0">
                        <a:pos x="295" y="591"/>
                      </a:cxn>
                      <a:cxn ang="0">
                        <a:pos x="280" y="610"/>
                      </a:cxn>
                      <a:cxn ang="0">
                        <a:pos x="251" y="631"/>
                      </a:cxn>
                      <a:cxn ang="0">
                        <a:pos x="223" y="652"/>
                      </a:cxn>
                      <a:cxn ang="0">
                        <a:pos x="187" y="671"/>
                      </a:cxn>
                      <a:cxn ang="0">
                        <a:pos x="150" y="688"/>
                      </a:cxn>
                      <a:cxn ang="0">
                        <a:pos x="112" y="703"/>
                      </a:cxn>
                      <a:cxn ang="0">
                        <a:pos x="78" y="716"/>
                      </a:cxn>
                      <a:cxn ang="0">
                        <a:pos x="48" y="724"/>
                      </a:cxn>
                      <a:cxn ang="0">
                        <a:pos x="23" y="728"/>
                      </a:cxn>
                      <a:cxn ang="0">
                        <a:pos x="4" y="726"/>
                      </a:cxn>
                      <a:cxn ang="0">
                        <a:pos x="4" y="701"/>
                      </a:cxn>
                      <a:cxn ang="0">
                        <a:pos x="13" y="680"/>
                      </a:cxn>
                      <a:cxn ang="0">
                        <a:pos x="27" y="656"/>
                      </a:cxn>
                      <a:cxn ang="0">
                        <a:pos x="44" y="627"/>
                      </a:cxn>
                      <a:cxn ang="0">
                        <a:pos x="67" y="597"/>
                      </a:cxn>
                      <a:cxn ang="0">
                        <a:pos x="88" y="559"/>
                      </a:cxn>
                      <a:cxn ang="0">
                        <a:pos x="105" y="532"/>
                      </a:cxn>
                      <a:cxn ang="0">
                        <a:pos x="116" y="513"/>
                      </a:cxn>
                      <a:cxn ang="0">
                        <a:pos x="129" y="492"/>
                      </a:cxn>
                      <a:cxn ang="0">
                        <a:pos x="141" y="469"/>
                      </a:cxn>
                      <a:cxn ang="0">
                        <a:pos x="152" y="447"/>
                      </a:cxn>
                      <a:cxn ang="0">
                        <a:pos x="164" y="424"/>
                      </a:cxn>
                      <a:cxn ang="0">
                        <a:pos x="175" y="403"/>
                      </a:cxn>
                      <a:cxn ang="0">
                        <a:pos x="185" y="378"/>
                      </a:cxn>
                      <a:cxn ang="0">
                        <a:pos x="196" y="353"/>
                      </a:cxn>
                      <a:cxn ang="0">
                        <a:pos x="207" y="327"/>
                      </a:cxn>
                      <a:cxn ang="0">
                        <a:pos x="221" y="302"/>
                      </a:cxn>
                      <a:cxn ang="0">
                        <a:pos x="236" y="275"/>
                      </a:cxn>
                      <a:cxn ang="0">
                        <a:pos x="251" y="249"/>
                      </a:cxn>
                      <a:cxn ang="0">
                        <a:pos x="268" y="220"/>
                      </a:cxn>
                      <a:cxn ang="0">
                        <a:pos x="285" y="196"/>
                      </a:cxn>
                      <a:cxn ang="0">
                        <a:pos x="303" y="167"/>
                      </a:cxn>
                      <a:cxn ang="0">
                        <a:pos x="322" y="142"/>
                      </a:cxn>
                      <a:cxn ang="0">
                        <a:pos x="339" y="120"/>
                      </a:cxn>
                      <a:cxn ang="0">
                        <a:pos x="358" y="99"/>
                      </a:cxn>
                      <a:cxn ang="0">
                        <a:pos x="373" y="76"/>
                      </a:cxn>
                      <a:cxn ang="0">
                        <a:pos x="390" y="57"/>
                      </a:cxn>
                      <a:cxn ang="0">
                        <a:pos x="411" y="36"/>
                      </a:cxn>
                      <a:cxn ang="0">
                        <a:pos x="439" y="13"/>
                      </a:cxn>
                      <a:cxn ang="0">
                        <a:pos x="457" y="0"/>
                      </a:cxn>
                      <a:cxn ang="0">
                        <a:pos x="468" y="4"/>
                      </a:cxn>
                      <a:cxn ang="0">
                        <a:pos x="470" y="15"/>
                      </a:cxn>
                    </a:cxnLst>
                    <a:rect l="0" t="0" r="r" b="b"/>
                    <a:pathLst>
                      <a:path w="470" h="730">
                        <a:moveTo>
                          <a:pt x="470" y="15"/>
                        </a:moveTo>
                        <a:lnTo>
                          <a:pt x="468" y="23"/>
                        </a:lnTo>
                        <a:lnTo>
                          <a:pt x="464" y="34"/>
                        </a:lnTo>
                        <a:lnTo>
                          <a:pt x="462" y="38"/>
                        </a:lnTo>
                        <a:lnTo>
                          <a:pt x="462" y="44"/>
                        </a:lnTo>
                        <a:lnTo>
                          <a:pt x="460" y="51"/>
                        </a:lnTo>
                        <a:lnTo>
                          <a:pt x="460" y="61"/>
                        </a:lnTo>
                        <a:lnTo>
                          <a:pt x="458" y="66"/>
                        </a:lnTo>
                        <a:lnTo>
                          <a:pt x="455" y="74"/>
                        </a:lnTo>
                        <a:lnTo>
                          <a:pt x="453" y="82"/>
                        </a:lnTo>
                        <a:lnTo>
                          <a:pt x="453" y="91"/>
                        </a:lnTo>
                        <a:lnTo>
                          <a:pt x="449" y="99"/>
                        </a:lnTo>
                        <a:lnTo>
                          <a:pt x="447" y="108"/>
                        </a:lnTo>
                        <a:lnTo>
                          <a:pt x="445" y="120"/>
                        </a:lnTo>
                        <a:lnTo>
                          <a:pt x="443" y="129"/>
                        </a:lnTo>
                        <a:lnTo>
                          <a:pt x="439" y="139"/>
                        </a:lnTo>
                        <a:lnTo>
                          <a:pt x="438" y="148"/>
                        </a:lnTo>
                        <a:lnTo>
                          <a:pt x="436" y="160"/>
                        </a:lnTo>
                        <a:lnTo>
                          <a:pt x="434" y="171"/>
                        </a:lnTo>
                        <a:lnTo>
                          <a:pt x="430" y="182"/>
                        </a:lnTo>
                        <a:lnTo>
                          <a:pt x="426" y="192"/>
                        </a:lnTo>
                        <a:lnTo>
                          <a:pt x="424" y="205"/>
                        </a:lnTo>
                        <a:lnTo>
                          <a:pt x="422" y="217"/>
                        </a:lnTo>
                        <a:lnTo>
                          <a:pt x="419" y="226"/>
                        </a:lnTo>
                        <a:lnTo>
                          <a:pt x="415" y="239"/>
                        </a:lnTo>
                        <a:lnTo>
                          <a:pt x="411" y="251"/>
                        </a:lnTo>
                        <a:lnTo>
                          <a:pt x="409" y="262"/>
                        </a:lnTo>
                        <a:lnTo>
                          <a:pt x="405" y="274"/>
                        </a:lnTo>
                        <a:lnTo>
                          <a:pt x="403" y="287"/>
                        </a:lnTo>
                        <a:lnTo>
                          <a:pt x="399" y="298"/>
                        </a:lnTo>
                        <a:lnTo>
                          <a:pt x="398" y="312"/>
                        </a:lnTo>
                        <a:lnTo>
                          <a:pt x="394" y="321"/>
                        </a:lnTo>
                        <a:lnTo>
                          <a:pt x="390" y="334"/>
                        </a:lnTo>
                        <a:lnTo>
                          <a:pt x="386" y="346"/>
                        </a:lnTo>
                        <a:lnTo>
                          <a:pt x="382" y="357"/>
                        </a:lnTo>
                        <a:lnTo>
                          <a:pt x="380" y="369"/>
                        </a:lnTo>
                        <a:lnTo>
                          <a:pt x="377" y="380"/>
                        </a:lnTo>
                        <a:lnTo>
                          <a:pt x="373" y="393"/>
                        </a:lnTo>
                        <a:lnTo>
                          <a:pt x="369" y="405"/>
                        </a:lnTo>
                        <a:lnTo>
                          <a:pt x="365" y="414"/>
                        </a:lnTo>
                        <a:lnTo>
                          <a:pt x="361" y="426"/>
                        </a:lnTo>
                        <a:lnTo>
                          <a:pt x="358" y="437"/>
                        </a:lnTo>
                        <a:lnTo>
                          <a:pt x="354" y="448"/>
                        </a:lnTo>
                        <a:lnTo>
                          <a:pt x="352" y="458"/>
                        </a:lnTo>
                        <a:lnTo>
                          <a:pt x="348" y="469"/>
                        </a:lnTo>
                        <a:lnTo>
                          <a:pt x="344" y="479"/>
                        </a:lnTo>
                        <a:lnTo>
                          <a:pt x="341" y="490"/>
                        </a:lnTo>
                        <a:lnTo>
                          <a:pt x="337" y="498"/>
                        </a:lnTo>
                        <a:lnTo>
                          <a:pt x="333" y="507"/>
                        </a:lnTo>
                        <a:lnTo>
                          <a:pt x="329" y="515"/>
                        </a:lnTo>
                        <a:lnTo>
                          <a:pt x="325" y="524"/>
                        </a:lnTo>
                        <a:lnTo>
                          <a:pt x="323" y="532"/>
                        </a:lnTo>
                        <a:lnTo>
                          <a:pt x="320" y="542"/>
                        </a:lnTo>
                        <a:lnTo>
                          <a:pt x="318" y="547"/>
                        </a:lnTo>
                        <a:lnTo>
                          <a:pt x="314" y="557"/>
                        </a:lnTo>
                        <a:lnTo>
                          <a:pt x="310" y="562"/>
                        </a:lnTo>
                        <a:lnTo>
                          <a:pt x="308" y="570"/>
                        </a:lnTo>
                        <a:lnTo>
                          <a:pt x="304" y="576"/>
                        </a:lnTo>
                        <a:lnTo>
                          <a:pt x="301" y="581"/>
                        </a:lnTo>
                        <a:lnTo>
                          <a:pt x="295" y="591"/>
                        </a:lnTo>
                        <a:lnTo>
                          <a:pt x="291" y="599"/>
                        </a:lnTo>
                        <a:lnTo>
                          <a:pt x="285" y="604"/>
                        </a:lnTo>
                        <a:lnTo>
                          <a:pt x="280" y="610"/>
                        </a:lnTo>
                        <a:lnTo>
                          <a:pt x="270" y="618"/>
                        </a:lnTo>
                        <a:lnTo>
                          <a:pt x="263" y="625"/>
                        </a:lnTo>
                        <a:lnTo>
                          <a:pt x="251" y="631"/>
                        </a:lnTo>
                        <a:lnTo>
                          <a:pt x="242" y="638"/>
                        </a:lnTo>
                        <a:lnTo>
                          <a:pt x="232" y="646"/>
                        </a:lnTo>
                        <a:lnTo>
                          <a:pt x="223" y="652"/>
                        </a:lnTo>
                        <a:lnTo>
                          <a:pt x="211" y="657"/>
                        </a:lnTo>
                        <a:lnTo>
                          <a:pt x="198" y="663"/>
                        </a:lnTo>
                        <a:lnTo>
                          <a:pt x="187" y="671"/>
                        </a:lnTo>
                        <a:lnTo>
                          <a:pt x="175" y="676"/>
                        </a:lnTo>
                        <a:lnTo>
                          <a:pt x="162" y="682"/>
                        </a:lnTo>
                        <a:lnTo>
                          <a:pt x="150" y="688"/>
                        </a:lnTo>
                        <a:lnTo>
                          <a:pt x="137" y="694"/>
                        </a:lnTo>
                        <a:lnTo>
                          <a:pt x="126" y="699"/>
                        </a:lnTo>
                        <a:lnTo>
                          <a:pt x="112" y="703"/>
                        </a:lnTo>
                        <a:lnTo>
                          <a:pt x="101" y="709"/>
                        </a:lnTo>
                        <a:lnTo>
                          <a:pt x="90" y="711"/>
                        </a:lnTo>
                        <a:lnTo>
                          <a:pt x="78" y="716"/>
                        </a:lnTo>
                        <a:lnTo>
                          <a:pt x="67" y="718"/>
                        </a:lnTo>
                        <a:lnTo>
                          <a:pt x="57" y="722"/>
                        </a:lnTo>
                        <a:lnTo>
                          <a:pt x="48" y="724"/>
                        </a:lnTo>
                        <a:lnTo>
                          <a:pt x="38" y="726"/>
                        </a:lnTo>
                        <a:lnTo>
                          <a:pt x="29" y="726"/>
                        </a:lnTo>
                        <a:lnTo>
                          <a:pt x="23" y="728"/>
                        </a:lnTo>
                        <a:lnTo>
                          <a:pt x="15" y="728"/>
                        </a:lnTo>
                        <a:lnTo>
                          <a:pt x="10" y="730"/>
                        </a:lnTo>
                        <a:lnTo>
                          <a:pt x="4" y="726"/>
                        </a:lnTo>
                        <a:lnTo>
                          <a:pt x="0" y="720"/>
                        </a:lnTo>
                        <a:lnTo>
                          <a:pt x="0" y="711"/>
                        </a:lnTo>
                        <a:lnTo>
                          <a:pt x="4" y="701"/>
                        </a:lnTo>
                        <a:lnTo>
                          <a:pt x="6" y="694"/>
                        </a:lnTo>
                        <a:lnTo>
                          <a:pt x="10" y="688"/>
                        </a:lnTo>
                        <a:lnTo>
                          <a:pt x="13" y="680"/>
                        </a:lnTo>
                        <a:lnTo>
                          <a:pt x="17" y="673"/>
                        </a:lnTo>
                        <a:lnTo>
                          <a:pt x="21" y="663"/>
                        </a:lnTo>
                        <a:lnTo>
                          <a:pt x="27" y="656"/>
                        </a:lnTo>
                        <a:lnTo>
                          <a:pt x="33" y="646"/>
                        </a:lnTo>
                        <a:lnTo>
                          <a:pt x="38" y="638"/>
                        </a:lnTo>
                        <a:lnTo>
                          <a:pt x="44" y="627"/>
                        </a:lnTo>
                        <a:lnTo>
                          <a:pt x="52" y="616"/>
                        </a:lnTo>
                        <a:lnTo>
                          <a:pt x="59" y="606"/>
                        </a:lnTo>
                        <a:lnTo>
                          <a:pt x="67" y="597"/>
                        </a:lnTo>
                        <a:lnTo>
                          <a:pt x="74" y="583"/>
                        </a:lnTo>
                        <a:lnTo>
                          <a:pt x="82" y="572"/>
                        </a:lnTo>
                        <a:lnTo>
                          <a:pt x="88" y="559"/>
                        </a:lnTo>
                        <a:lnTo>
                          <a:pt x="97" y="547"/>
                        </a:lnTo>
                        <a:lnTo>
                          <a:pt x="101" y="540"/>
                        </a:lnTo>
                        <a:lnTo>
                          <a:pt x="105" y="532"/>
                        </a:lnTo>
                        <a:lnTo>
                          <a:pt x="109" y="526"/>
                        </a:lnTo>
                        <a:lnTo>
                          <a:pt x="112" y="519"/>
                        </a:lnTo>
                        <a:lnTo>
                          <a:pt x="116" y="513"/>
                        </a:lnTo>
                        <a:lnTo>
                          <a:pt x="120" y="505"/>
                        </a:lnTo>
                        <a:lnTo>
                          <a:pt x="126" y="498"/>
                        </a:lnTo>
                        <a:lnTo>
                          <a:pt x="129" y="492"/>
                        </a:lnTo>
                        <a:lnTo>
                          <a:pt x="133" y="485"/>
                        </a:lnTo>
                        <a:lnTo>
                          <a:pt x="137" y="477"/>
                        </a:lnTo>
                        <a:lnTo>
                          <a:pt x="141" y="469"/>
                        </a:lnTo>
                        <a:lnTo>
                          <a:pt x="145" y="462"/>
                        </a:lnTo>
                        <a:lnTo>
                          <a:pt x="148" y="454"/>
                        </a:lnTo>
                        <a:lnTo>
                          <a:pt x="152" y="447"/>
                        </a:lnTo>
                        <a:lnTo>
                          <a:pt x="156" y="441"/>
                        </a:lnTo>
                        <a:lnTo>
                          <a:pt x="160" y="433"/>
                        </a:lnTo>
                        <a:lnTo>
                          <a:pt x="164" y="424"/>
                        </a:lnTo>
                        <a:lnTo>
                          <a:pt x="168" y="418"/>
                        </a:lnTo>
                        <a:lnTo>
                          <a:pt x="171" y="408"/>
                        </a:lnTo>
                        <a:lnTo>
                          <a:pt x="175" y="403"/>
                        </a:lnTo>
                        <a:lnTo>
                          <a:pt x="179" y="393"/>
                        </a:lnTo>
                        <a:lnTo>
                          <a:pt x="183" y="388"/>
                        </a:lnTo>
                        <a:lnTo>
                          <a:pt x="185" y="378"/>
                        </a:lnTo>
                        <a:lnTo>
                          <a:pt x="190" y="370"/>
                        </a:lnTo>
                        <a:lnTo>
                          <a:pt x="192" y="361"/>
                        </a:lnTo>
                        <a:lnTo>
                          <a:pt x="196" y="353"/>
                        </a:lnTo>
                        <a:lnTo>
                          <a:pt x="200" y="346"/>
                        </a:lnTo>
                        <a:lnTo>
                          <a:pt x="204" y="336"/>
                        </a:lnTo>
                        <a:lnTo>
                          <a:pt x="207" y="327"/>
                        </a:lnTo>
                        <a:lnTo>
                          <a:pt x="211" y="319"/>
                        </a:lnTo>
                        <a:lnTo>
                          <a:pt x="217" y="312"/>
                        </a:lnTo>
                        <a:lnTo>
                          <a:pt x="221" y="302"/>
                        </a:lnTo>
                        <a:lnTo>
                          <a:pt x="225" y="293"/>
                        </a:lnTo>
                        <a:lnTo>
                          <a:pt x="230" y="285"/>
                        </a:lnTo>
                        <a:lnTo>
                          <a:pt x="236" y="275"/>
                        </a:lnTo>
                        <a:lnTo>
                          <a:pt x="242" y="268"/>
                        </a:lnTo>
                        <a:lnTo>
                          <a:pt x="245" y="258"/>
                        </a:lnTo>
                        <a:lnTo>
                          <a:pt x="251" y="249"/>
                        </a:lnTo>
                        <a:lnTo>
                          <a:pt x="257" y="239"/>
                        </a:lnTo>
                        <a:lnTo>
                          <a:pt x="264" y="232"/>
                        </a:lnTo>
                        <a:lnTo>
                          <a:pt x="268" y="220"/>
                        </a:lnTo>
                        <a:lnTo>
                          <a:pt x="274" y="213"/>
                        </a:lnTo>
                        <a:lnTo>
                          <a:pt x="280" y="203"/>
                        </a:lnTo>
                        <a:lnTo>
                          <a:pt x="285" y="196"/>
                        </a:lnTo>
                        <a:lnTo>
                          <a:pt x="291" y="186"/>
                        </a:lnTo>
                        <a:lnTo>
                          <a:pt x="297" y="177"/>
                        </a:lnTo>
                        <a:lnTo>
                          <a:pt x="303" y="167"/>
                        </a:lnTo>
                        <a:lnTo>
                          <a:pt x="310" y="160"/>
                        </a:lnTo>
                        <a:lnTo>
                          <a:pt x="316" y="150"/>
                        </a:lnTo>
                        <a:lnTo>
                          <a:pt x="322" y="142"/>
                        </a:lnTo>
                        <a:lnTo>
                          <a:pt x="327" y="135"/>
                        </a:lnTo>
                        <a:lnTo>
                          <a:pt x="333" y="127"/>
                        </a:lnTo>
                        <a:lnTo>
                          <a:pt x="339" y="120"/>
                        </a:lnTo>
                        <a:lnTo>
                          <a:pt x="344" y="114"/>
                        </a:lnTo>
                        <a:lnTo>
                          <a:pt x="352" y="106"/>
                        </a:lnTo>
                        <a:lnTo>
                          <a:pt x="358" y="99"/>
                        </a:lnTo>
                        <a:lnTo>
                          <a:pt x="363" y="91"/>
                        </a:lnTo>
                        <a:lnTo>
                          <a:pt x="369" y="84"/>
                        </a:lnTo>
                        <a:lnTo>
                          <a:pt x="373" y="76"/>
                        </a:lnTo>
                        <a:lnTo>
                          <a:pt x="380" y="70"/>
                        </a:lnTo>
                        <a:lnTo>
                          <a:pt x="384" y="63"/>
                        </a:lnTo>
                        <a:lnTo>
                          <a:pt x="390" y="57"/>
                        </a:lnTo>
                        <a:lnTo>
                          <a:pt x="396" y="51"/>
                        </a:lnTo>
                        <a:lnTo>
                          <a:pt x="401" y="47"/>
                        </a:lnTo>
                        <a:lnTo>
                          <a:pt x="411" y="36"/>
                        </a:lnTo>
                        <a:lnTo>
                          <a:pt x="420" y="27"/>
                        </a:lnTo>
                        <a:lnTo>
                          <a:pt x="430" y="19"/>
                        </a:lnTo>
                        <a:lnTo>
                          <a:pt x="439" y="13"/>
                        </a:lnTo>
                        <a:lnTo>
                          <a:pt x="445" y="6"/>
                        </a:lnTo>
                        <a:lnTo>
                          <a:pt x="453" y="4"/>
                        </a:lnTo>
                        <a:lnTo>
                          <a:pt x="457" y="0"/>
                        </a:lnTo>
                        <a:lnTo>
                          <a:pt x="462" y="0"/>
                        </a:lnTo>
                        <a:lnTo>
                          <a:pt x="464" y="0"/>
                        </a:lnTo>
                        <a:lnTo>
                          <a:pt x="468" y="4"/>
                        </a:lnTo>
                        <a:lnTo>
                          <a:pt x="468" y="8"/>
                        </a:lnTo>
                        <a:lnTo>
                          <a:pt x="470" y="15"/>
                        </a:lnTo>
                        <a:lnTo>
                          <a:pt x="470" y="15"/>
                        </a:lnTo>
                        <a:close/>
                      </a:path>
                    </a:pathLst>
                  </a:custGeom>
                  <a:solidFill>
                    <a:srgbClr val="FAF2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4" name="Freeform 93"/>
                  <p:cNvSpPr>
                    <a:spLocks/>
                  </p:cNvSpPr>
                  <p:nvPr/>
                </p:nvSpPr>
                <p:spPr bwMode="auto">
                  <a:xfrm>
                    <a:off x="3168312" y="2911895"/>
                    <a:ext cx="246010" cy="190185"/>
                  </a:xfrm>
                  <a:custGeom>
                    <a:avLst/>
                    <a:gdLst/>
                    <a:ahLst/>
                    <a:cxnLst>
                      <a:cxn ang="0">
                        <a:pos x="13" y="34"/>
                      </a:cxn>
                      <a:cxn ang="0">
                        <a:pos x="38" y="55"/>
                      </a:cxn>
                      <a:cxn ang="0">
                        <a:pos x="63" y="76"/>
                      </a:cxn>
                      <a:cxn ang="0">
                        <a:pos x="83" y="91"/>
                      </a:cxn>
                      <a:cxn ang="0">
                        <a:pos x="104" y="110"/>
                      </a:cxn>
                      <a:cxn ang="0">
                        <a:pos x="127" y="129"/>
                      </a:cxn>
                      <a:cxn ang="0">
                        <a:pos x="152" y="150"/>
                      </a:cxn>
                      <a:cxn ang="0">
                        <a:pos x="177" y="169"/>
                      </a:cxn>
                      <a:cxn ang="0">
                        <a:pos x="201" y="192"/>
                      </a:cxn>
                      <a:cxn ang="0">
                        <a:pos x="226" y="211"/>
                      </a:cxn>
                      <a:cxn ang="0">
                        <a:pos x="251" y="230"/>
                      </a:cxn>
                      <a:cxn ang="0">
                        <a:pos x="274" y="251"/>
                      </a:cxn>
                      <a:cxn ang="0">
                        <a:pos x="298" y="270"/>
                      </a:cxn>
                      <a:cxn ang="0">
                        <a:pos x="319" y="287"/>
                      </a:cxn>
                      <a:cxn ang="0">
                        <a:pos x="350" y="315"/>
                      </a:cxn>
                      <a:cxn ang="0">
                        <a:pos x="378" y="342"/>
                      </a:cxn>
                      <a:cxn ang="0">
                        <a:pos x="395" y="361"/>
                      </a:cxn>
                      <a:cxn ang="0">
                        <a:pos x="418" y="380"/>
                      </a:cxn>
                      <a:cxn ang="0">
                        <a:pos x="450" y="395"/>
                      </a:cxn>
                      <a:cxn ang="0">
                        <a:pos x="483" y="399"/>
                      </a:cxn>
                      <a:cxn ang="0">
                        <a:pos x="509" y="393"/>
                      </a:cxn>
                      <a:cxn ang="0">
                        <a:pos x="519" y="370"/>
                      </a:cxn>
                      <a:cxn ang="0">
                        <a:pos x="521" y="355"/>
                      </a:cxn>
                      <a:cxn ang="0">
                        <a:pos x="515" y="329"/>
                      </a:cxn>
                      <a:cxn ang="0">
                        <a:pos x="508" y="296"/>
                      </a:cxn>
                      <a:cxn ang="0">
                        <a:pos x="500" y="266"/>
                      </a:cxn>
                      <a:cxn ang="0">
                        <a:pos x="496" y="245"/>
                      </a:cxn>
                      <a:cxn ang="0">
                        <a:pos x="490" y="224"/>
                      </a:cxn>
                      <a:cxn ang="0">
                        <a:pos x="485" y="203"/>
                      </a:cxn>
                      <a:cxn ang="0">
                        <a:pos x="477" y="184"/>
                      </a:cxn>
                      <a:cxn ang="0">
                        <a:pos x="473" y="165"/>
                      </a:cxn>
                      <a:cxn ang="0">
                        <a:pos x="466" y="144"/>
                      </a:cxn>
                      <a:cxn ang="0">
                        <a:pos x="452" y="112"/>
                      </a:cxn>
                      <a:cxn ang="0">
                        <a:pos x="437" y="78"/>
                      </a:cxn>
                      <a:cxn ang="0">
                        <a:pos x="418" y="51"/>
                      </a:cxn>
                      <a:cxn ang="0">
                        <a:pos x="399" y="32"/>
                      </a:cxn>
                      <a:cxn ang="0">
                        <a:pos x="380" y="25"/>
                      </a:cxn>
                      <a:cxn ang="0">
                        <a:pos x="352" y="21"/>
                      </a:cxn>
                      <a:cxn ang="0">
                        <a:pos x="327" y="17"/>
                      </a:cxn>
                      <a:cxn ang="0">
                        <a:pos x="306" y="15"/>
                      </a:cxn>
                      <a:cxn ang="0">
                        <a:pos x="283" y="13"/>
                      </a:cxn>
                      <a:cxn ang="0">
                        <a:pos x="258" y="9"/>
                      </a:cxn>
                      <a:cxn ang="0">
                        <a:pos x="234" y="7"/>
                      </a:cxn>
                      <a:cxn ang="0">
                        <a:pos x="207" y="6"/>
                      </a:cxn>
                      <a:cxn ang="0">
                        <a:pos x="180" y="2"/>
                      </a:cxn>
                      <a:cxn ang="0">
                        <a:pos x="154" y="2"/>
                      </a:cxn>
                      <a:cxn ang="0">
                        <a:pos x="129" y="0"/>
                      </a:cxn>
                      <a:cxn ang="0">
                        <a:pos x="104" y="0"/>
                      </a:cxn>
                      <a:cxn ang="0">
                        <a:pos x="83" y="0"/>
                      </a:cxn>
                      <a:cxn ang="0">
                        <a:pos x="61" y="0"/>
                      </a:cxn>
                      <a:cxn ang="0">
                        <a:pos x="32" y="2"/>
                      </a:cxn>
                      <a:cxn ang="0">
                        <a:pos x="7" y="6"/>
                      </a:cxn>
                      <a:cxn ang="0">
                        <a:pos x="4" y="25"/>
                      </a:cxn>
                    </a:cxnLst>
                    <a:rect l="0" t="0" r="r" b="b"/>
                    <a:pathLst>
                      <a:path w="521" h="401">
                        <a:moveTo>
                          <a:pt x="4" y="25"/>
                        </a:moveTo>
                        <a:lnTo>
                          <a:pt x="7" y="28"/>
                        </a:lnTo>
                        <a:lnTo>
                          <a:pt x="13" y="34"/>
                        </a:lnTo>
                        <a:lnTo>
                          <a:pt x="19" y="40"/>
                        </a:lnTo>
                        <a:lnTo>
                          <a:pt x="28" y="47"/>
                        </a:lnTo>
                        <a:lnTo>
                          <a:pt x="38" y="55"/>
                        </a:lnTo>
                        <a:lnTo>
                          <a:pt x="51" y="66"/>
                        </a:lnTo>
                        <a:lnTo>
                          <a:pt x="55" y="68"/>
                        </a:lnTo>
                        <a:lnTo>
                          <a:pt x="63" y="76"/>
                        </a:lnTo>
                        <a:lnTo>
                          <a:pt x="70" y="80"/>
                        </a:lnTo>
                        <a:lnTo>
                          <a:pt x="76" y="87"/>
                        </a:lnTo>
                        <a:lnTo>
                          <a:pt x="83" y="91"/>
                        </a:lnTo>
                        <a:lnTo>
                          <a:pt x="89" y="97"/>
                        </a:lnTo>
                        <a:lnTo>
                          <a:pt x="97" y="104"/>
                        </a:lnTo>
                        <a:lnTo>
                          <a:pt x="104" y="110"/>
                        </a:lnTo>
                        <a:lnTo>
                          <a:pt x="110" y="116"/>
                        </a:lnTo>
                        <a:lnTo>
                          <a:pt x="120" y="121"/>
                        </a:lnTo>
                        <a:lnTo>
                          <a:pt x="127" y="129"/>
                        </a:lnTo>
                        <a:lnTo>
                          <a:pt x="135" y="137"/>
                        </a:lnTo>
                        <a:lnTo>
                          <a:pt x="142" y="142"/>
                        </a:lnTo>
                        <a:lnTo>
                          <a:pt x="152" y="150"/>
                        </a:lnTo>
                        <a:lnTo>
                          <a:pt x="160" y="156"/>
                        </a:lnTo>
                        <a:lnTo>
                          <a:pt x="167" y="163"/>
                        </a:lnTo>
                        <a:lnTo>
                          <a:pt x="177" y="169"/>
                        </a:lnTo>
                        <a:lnTo>
                          <a:pt x="184" y="177"/>
                        </a:lnTo>
                        <a:lnTo>
                          <a:pt x="192" y="184"/>
                        </a:lnTo>
                        <a:lnTo>
                          <a:pt x="201" y="192"/>
                        </a:lnTo>
                        <a:lnTo>
                          <a:pt x="209" y="197"/>
                        </a:lnTo>
                        <a:lnTo>
                          <a:pt x="217" y="203"/>
                        </a:lnTo>
                        <a:lnTo>
                          <a:pt x="226" y="211"/>
                        </a:lnTo>
                        <a:lnTo>
                          <a:pt x="234" y="216"/>
                        </a:lnTo>
                        <a:lnTo>
                          <a:pt x="243" y="224"/>
                        </a:lnTo>
                        <a:lnTo>
                          <a:pt x="251" y="230"/>
                        </a:lnTo>
                        <a:lnTo>
                          <a:pt x="258" y="237"/>
                        </a:lnTo>
                        <a:lnTo>
                          <a:pt x="268" y="245"/>
                        </a:lnTo>
                        <a:lnTo>
                          <a:pt x="274" y="251"/>
                        </a:lnTo>
                        <a:lnTo>
                          <a:pt x="283" y="256"/>
                        </a:lnTo>
                        <a:lnTo>
                          <a:pt x="289" y="262"/>
                        </a:lnTo>
                        <a:lnTo>
                          <a:pt x="298" y="270"/>
                        </a:lnTo>
                        <a:lnTo>
                          <a:pt x="306" y="275"/>
                        </a:lnTo>
                        <a:lnTo>
                          <a:pt x="312" y="281"/>
                        </a:lnTo>
                        <a:lnTo>
                          <a:pt x="319" y="287"/>
                        </a:lnTo>
                        <a:lnTo>
                          <a:pt x="327" y="294"/>
                        </a:lnTo>
                        <a:lnTo>
                          <a:pt x="338" y="304"/>
                        </a:lnTo>
                        <a:lnTo>
                          <a:pt x="350" y="315"/>
                        </a:lnTo>
                        <a:lnTo>
                          <a:pt x="361" y="325"/>
                        </a:lnTo>
                        <a:lnTo>
                          <a:pt x="371" y="334"/>
                        </a:lnTo>
                        <a:lnTo>
                          <a:pt x="378" y="342"/>
                        </a:lnTo>
                        <a:lnTo>
                          <a:pt x="386" y="349"/>
                        </a:lnTo>
                        <a:lnTo>
                          <a:pt x="390" y="355"/>
                        </a:lnTo>
                        <a:lnTo>
                          <a:pt x="395" y="361"/>
                        </a:lnTo>
                        <a:lnTo>
                          <a:pt x="401" y="367"/>
                        </a:lnTo>
                        <a:lnTo>
                          <a:pt x="409" y="374"/>
                        </a:lnTo>
                        <a:lnTo>
                          <a:pt x="418" y="380"/>
                        </a:lnTo>
                        <a:lnTo>
                          <a:pt x="428" y="386"/>
                        </a:lnTo>
                        <a:lnTo>
                          <a:pt x="439" y="389"/>
                        </a:lnTo>
                        <a:lnTo>
                          <a:pt x="450" y="395"/>
                        </a:lnTo>
                        <a:lnTo>
                          <a:pt x="462" y="397"/>
                        </a:lnTo>
                        <a:lnTo>
                          <a:pt x="473" y="401"/>
                        </a:lnTo>
                        <a:lnTo>
                          <a:pt x="483" y="399"/>
                        </a:lnTo>
                        <a:lnTo>
                          <a:pt x="494" y="399"/>
                        </a:lnTo>
                        <a:lnTo>
                          <a:pt x="502" y="395"/>
                        </a:lnTo>
                        <a:lnTo>
                          <a:pt x="509" y="393"/>
                        </a:lnTo>
                        <a:lnTo>
                          <a:pt x="515" y="386"/>
                        </a:lnTo>
                        <a:lnTo>
                          <a:pt x="519" y="378"/>
                        </a:lnTo>
                        <a:lnTo>
                          <a:pt x="519" y="370"/>
                        </a:lnTo>
                        <a:lnTo>
                          <a:pt x="521" y="367"/>
                        </a:lnTo>
                        <a:lnTo>
                          <a:pt x="521" y="361"/>
                        </a:lnTo>
                        <a:lnTo>
                          <a:pt x="521" y="355"/>
                        </a:lnTo>
                        <a:lnTo>
                          <a:pt x="519" y="346"/>
                        </a:lnTo>
                        <a:lnTo>
                          <a:pt x="517" y="338"/>
                        </a:lnTo>
                        <a:lnTo>
                          <a:pt x="515" y="329"/>
                        </a:lnTo>
                        <a:lnTo>
                          <a:pt x="513" y="319"/>
                        </a:lnTo>
                        <a:lnTo>
                          <a:pt x="509" y="308"/>
                        </a:lnTo>
                        <a:lnTo>
                          <a:pt x="508" y="296"/>
                        </a:lnTo>
                        <a:lnTo>
                          <a:pt x="506" y="285"/>
                        </a:lnTo>
                        <a:lnTo>
                          <a:pt x="504" y="273"/>
                        </a:lnTo>
                        <a:lnTo>
                          <a:pt x="500" y="266"/>
                        </a:lnTo>
                        <a:lnTo>
                          <a:pt x="500" y="258"/>
                        </a:lnTo>
                        <a:lnTo>
                          <a:pt x="496" y="251"/>
                        </a:lnTo>
                        <a:lnTo>
                          <a:pt x="496" y="245"/>
                        </a:lnTo>
                        <a:lnTo>
                          <a:pt x="494" y="239"/>
                        </a:lnTo>
                        <a:lnTo>
                          <a:pt x="492" y="232"/>
                        </a:lnTo>
                        <a:lnTo>
                          <a:pt x="490" y="224"/>
                        </a:lnTo>
                        <a:lnTo>
                          <a:pt x="489" y="218"/>
                        </a:lnTo>
                        <a:lnTo>
                          <a:pt x="487" y="211"/>
                        </a:lnTo>
                        <a:lnTo>
                          <a:pt x="485" y="203"/>
                        </a:lnTo>
                        <a:lnTo>
                          <a:pt x="481" y="197"/>
                        </a:lnTo>
                        <a:lnTo>
                          <a:pt x="481" y="192"/>
                        </a:lnTo>
                        <a:lnTo>
                          <a:pt x="477" y="184"/>
                        </a:lnTo>
                        <a:lnTo>
                          <a:pt x="477" y="178"/>
                        </a:lnTo>
                        <a:lnTo>
                          <a:pt x="475" y="171"/>
                        </a:lnTo>
                        <a:lnTo>
                          <a:pt x="473" y="165"/>
                        </a:lnTo>
                        <a:lnTo>
                          <a:pt x="469" y="158"/>
                        </a:lnTo>
                        <a:lnTo>
                          <a:pt x="468" y="150"/>
                        </a:lnTo>
                        <a:lnTo>
                          <a:pt x="466" y="144"/>
                        </a:lnTo>
                        <a:lnTo>
                          <a:pt x="462" y="137"/>
                        </a:lnTo>
                        <a:lnTo>
                          <a:pt x="458" y="123"/>
                        </a:lnTo>
                        <a:lnTo>
                          <a:pt x="452" y="112"/>
                        </a:lnTo>
                        <a:lnTo>
                          <a:pt x="447" y="101"/>
                        </a:lnTo>
                        <a:lnTo>
                          <a:pt x="443" y="87"/>
                        </a:lnTo>
                        <a:lnTo>
                          <a:pt x="437" y="78"/>
                        </a:lnTo>
                        <a:lnTo>
                          <a:pt x="431" y="68"/>
                        </a:lnTo>
                        <a:lnTo>
                          <a:pt x="424" y="59"/>
                        </a:lnTo>
                        <a:lnTo>
                          <a:pt x="418" y="51"/>
                        </a:lnTo>
                        <a:lnTo>
                          <a:pt x="412" y="44"/>
                        </a:lnTo>
                        <a:lnTo>
                          <a:pt x="407" y="38"/>
                        </a:lnTo>
                        <a:lnTo>
                          <a:pt x="399" y="32"/>
                        </a:lnTo>
                        <a:lnTo>
                          <a:pt x="393" y="28"/>
                        </a:lnTo>
                        <a:lnTo>
                          <a:pt x="386" y="25"/>
                        </a:lnTo>
                        <a:lnTo>
                          <a:pt x="380" y="25"/>
                        </a:lnTo>
                        <a:lnTo>
                          <a:pt x="373" y="23"/>
                        </a:lnTo>
                        <a:lnTo>
                          <a:pt x="363" y="23"/>
                        </a:lnTo>
                        <a:lnTo>
                          <a:pt x="352" y="21"/>
                        </a:lnTo>
                        <a:lnTo>
                          <a:pt x="340" y="19"/>
                        </a:lnTo>
                        <a:lnTo>
                          <a:pt x="334" y="19"/>
                        </a:lnTo>
                        <a:lnTo>
                          <a:pt x="327" y="17"/>
                        </a:lnTo>
                        <a:lnTo>
                          <a:pt x="319" y="15"/>
                        </a:lnTo>
                        <a:lnTo>
                          <a:pt x="314" y="15"/>
                        </a:lnTo>
                        <a:lnTo>
                          <a:pt x="306" y="15"/>
                        </a:lnTo>
                        <a:lnTo>
                          <a:pt x="298" y="15"/>
                        </a:lnTo>
                        <a:lnTo>
                          <a:pt x="291" y="13"/>
                        </a:lnTo>
                        <a:lnTo>
                          <a:pt x="283" y="13"/>
                        </a:lnTo>
                        <a:lnTo>
                          <a:pt x="274" y="13"/>
                        </a:lnTo>
                        <a:lnTo>
                          <a:pt x="266" y="11"/>
                        </a:lnTo>
                        <a:lnTo>
                          <a:pt x="258" y="9"/>
                        </a:lnTo>
                        <a:lnTo>
                          <a:pt x="249" y="9"/>
                        </a:lnTo>
                        <a:lnTo>
                          <a:pt x="239" y="9"/>
                        </a:lnTo>
                        <a:lnTo>
                          <a:pt x="234" y="7"/>
                        </a:lnTo>
                        <a:lnTo>
                          <a:pt x="224" y="6"/>
                        </a:lnTo>
                        <a:lnTo>
                          <a:pt x="217" y="6"/>
                        </a:lnTo>
                        <a:lnTo>
                          <a:pt x="207" y="6"/>
                        </a:lnTo>
                        <a:lnTo>
                          <a:pt x="198" y="4"/>
                        </a:lnTo>
                        <a:lnTo>
                          <a:pt x="190" y="2"/>
                        </a:lnTo>
                        <a:lnTo>
                          <a:pt x="180" y="2"/>
                        </a:lnTo>
                        <a:lnTo>
                          <a:pt x="171" y="2"/>
                        </a:lnTo>
                        <a:lnTo>
                          <a:pt x="163" y="2"/>
                        </a:lnTo>
                        <a:lnTo>
                          <a:pt x="154" y="2"/>
                        </a:lnTo>
                        <a:lnTo>
                          <a:pt x="148" y="2"/>
                        </a:lnTo>
                        <a:lnTo>
                          <a:pt x="139" y="0"/>
                        </a:lnTo>
                        <a:lnTo>
                          <a:pt x="129" y="0"/>
                        </a:lnTo>
                        <a:lnTo>
                          <a:pt x="120" y="0"/>
                        </a:lnTo>
                        <a:lnTo>
                          <a:pt x="114" y="0"/>
                        </a:lnTo>
                        <a:lnTo>
                          <a:pt x="104" y="0"/>
                        </a:lnTo>
                        <a:lnTo>
                          <a:pt x="97" y="0"/>
                        </a:lnTo>
                        <a:lnTo>
                          <a:pt x="89" y="0"/>
                        </a:lnTo>
                        <a:lnTo>
                          <a:pt x="83" y="0"/>
                        </a:lnTo>
                        <a:lnTo>
                          <a:pt x="76" y="0"/>
                        </a:lnTo>
                        <a:lnTo>
                          <a:pt x="68" y="0"/>
                        </a:lnTo>
                        <a:lnTo>
                          <a:pt x="61" y="0"/>
                        </a:lnTo>
                        <a:lnTo>
                          <a:pt x="55" y="0"/>
                        </a:lnTo>
                        <a:lnTo>
                          <a:pt x="42" y="0"/>
                        </a:lnTo>
                        <a:lnTo>
                          <a:pt x="32" y="2"/>
                        </a:lnTo>
                        <a:lnTo>
                          <a:pt x="23" y="2"/>
                        </a:lnTo>
                        <a:lnTo>
                          <a:pt x="13" y="4"/>
                        </a:lnTo>
                        <a:lnTo>
                          <a:pt x="7" y="6"/>
                        </a:lnTo>
                        <a:lnTo>
                          <a:pt x="4" y="9"/>
                        </a:lnTo>
                        <a:lnTo>
                          <a:pt x="0" y="15"/>
                        </a:lnTo>
                        <a:lnTo>
                          <a:pt x="4" y="25"/>
                        </a:lnTo>
                        <a:lnTo>
                          <a:pt x="4" y="25"/>
                        </a:lnTo>
                        <a:close/>
                      </a:path>
                    </a:pathLst>
                  </a:custGeom>
                  <a:solidFill>
                    <a:srgbClr val="F7C7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5" name="Freeform 94"/>
                  <p:cNvSpPr>
                    <a:spLocks/>
                  </p:cNvSpPr>
                  <p:nvPr/>
                </p:nvSpPr>
                <p:spPr bwMode="auto">
                  <a:xfrm>
                    <a:off x="2998944" y="2522065"/>
                    <a:ext cx="307512" cy="254526"/>
                  </a:xfrm>
                  <a:custGeom>
                    <a:avLst/>
                    <a:gdLst/>
                    <a:ahLst/>
                    <a:cxnLst>
                      <a:cxn ang="0">
                        <a:pos x="569" y="6"/>
                      </a:cxn>
                      <a:cxn ang="0">
                        <a:pos x="550" y="11"/>
                      </a:cxn>
                      <a:cxn ang="0">
                        <a:pos x="529" y="23"/>
                      </a:cxn>
                      <a:cxn ang="0">
                        <a:pos x="504" y="34"/>
                      </a:cxn>
                      <a:cxn ang="0">
                        <a:pos x="478" y="49"/>
                      </a:cxn>
                      <a:cxn ang="0">
                        <a:pos x="449" y="67"/>
                      </a:cxn>
                      <a:cxn ang="0">
                        <a:pos x="419" y="86"/>
                      </a:cxn>
                      <a:cxn ang="0">
                        <a:pos x="386" y="106"/>
                      </a:cxn>
                      <a:cxn ang="0">
                        <a:pos x="352" y="127"/>
                      </a:cxn>
                      <a:cxn ang="0">
                        <a:pos x="318" y="150"/>
                      </a:cxn>
                      <a:cxn ang="0">
                        <a:pos x="287" y="175"/>
                      </a:cxn>
                      <a:cxn ang="0">
                        <a:pos x="253" y="198"/>
                      </a:cxn>
                      <a:cxn ang="0">
                        <a:pos x="221" y="222"/>
                      </a:cxn>
                      <a:cxn ang="0">
                        <a:pos x="189" y="245"/>
                      </a:cxn>
                      <a:cxn ang="0">
                        <a:pos x="158" y="272"/>
                      </a:cxn>
                      <a:cxn ang="0">
                        <a:pos x="130" y="297"/>
                      </a:cxn>
                      <a:cxn ang="0">
                        <a:pos x="105" y="317"/>
                      </a:cxn>
                      <a:cxn ang="0">
                        <a:pos x="80" y="340"/>
                      </a:cxn>
                      <a:cxn ang="0">
                        <a:pos x="61" y="361"/>
                      </a:cxn>
                      <a:cxn ang="0">
                        <a:pos x="31" y="397"/>
                      </a:cxn>
                      <a:cxn ang="0">
                        <a:pos x="14" y="426"/>
                      </a:cxn>
                      <a:cxn ang="0">
                        <a:pos x="4" y="452"/>
                      </a:cxn>
                      <a:cxn ang="0">
                        <a:pos x="0" y="477"/>
                      </a:cxn>
                      <a:cxn ang="0">
                        <a:pos x="2" y="498"/>
                      </a:cxn>
                      <a:cxn ang="0">
                        <a:pos x="14" y="525"/>
                      </a:cxn>
                      <a:cxn ang="0">
                        <a:pos x="29" y="538"/>
                      </a:cxn>
                      <a:cxn ang="0">
                        <a:pos x="42" y="530"/>
                      </a:cxn>
                      <a:cxn ang="0">
                        <a:pos x="48" y="502"/>
                      </a:cxn>
                      <a:cxn ang="0">
                        <a:pos x="54" y="479"/>
                      </a:cxn>
                      <a:cxn ang="0">
                        <a:pos x="71" y="450"/>
                      </a:cxn>
                      <a:cxn ang="0">
                        <a:pos x="95" y="422"/>
                      </a:cxn>
                      <a:cxn ang="0">
                        <a:pos x="126" y="392"/>
                      </a:cxn>
                      <a:cxn ang="0">
                        <a:pos x="149" y="371"/>
                      </a:cxn>
                      <a:cxn ang="0">
                        <a:pos x="170" y="355"/>
                      </a:cxn>
                      <a:cxn ang="0">
                        <a:pos x="189" y="340"/>
                      </a:cxn>
                      <a:cxn ang="0">
                        <a:pos x="211" y="323"/>
                      </a:cxn>
                      <a:cxn ang="0">
                        <a:pos x="234" y="308"/>
                      </a:cxn>
                      <a:cxn ang="0">
                        <a:pos x="259" y="291"/>
                      </a:cxn>
                      <a:cxn ang="0">
                        <a:pos x="286" y="278"/>
                      </a:cxn>
                      <a:cxn ang="0">
                        <a:pos x="310" y="262"/>
                      </a:cxn>
                      <a:cxn ang="0">
                        <a:pos x="337" y="247"/>
                      </a:cxn>
                      <a:cxn ang="0">
                        <a:pos x="365" y="234"/>
                      </a:cxn>
                      <a:cxn ang="0">
                        <a:pos x="394" y="220"/>
                      </a:cxn>
                      <a:cxn ang="0">
                        <a:pos x="422" y="207"/>
                      </a:cxn>
                      <a:cxn ang="0">
                        <a:pos x="449" y="194"/>
                      </a:cxn>
                      <a:cxn ang="0">
                        <a:pos x="476" y="181"/>
                      </a:cxn>
                      <a:cxn ang="0">
                        <a:pos x="502" y="167"/>
                      </a:cxn>
                      <a:cxn ang="0">
                        <a:pos x="525" y="152"/>
                      </a:cxn>
                      <a:cxn ang="0">
                        <a:pos x="548" y="139"/>
                      </a:cxn>
                      <a:cxn ang="0">
                        <a:pos x="573" y="120"/>
                      </a:cxn>
                      <a:cxn ang="0">
                        <a:pos x="607" y="93"/>
                      </a:cxn>
                      <a:cxn ang="0">
                        <a:pos x="630" y="67"/>
                      </a:cxn>
                      <a:cxn ang="0">
                        <a:pos x="645" y="44"/>
                      </a:cxn>
                      <a:cxn ang="0">
                        <a:pos x="651" y="19"/>
                      </a:cxn>
                      <a:cxn ang="0">
                        <a:pos x="637" y="4"/>
                      </a:cxn>
                      <a:cxn ang="0">
                        <a:pos x="615" y="0"/>
                      </a:cxn>
                      <a:cxn ang="0">
                        <a:pos x="582" y="4"/>
                      </a:cxn>
                    </a:cxnLst>
                    <a:rect l="0" t="0" r="r" b="b"/>
                    <a:pathLst>
                      <a:path w="651" h="538">
                        <a:moveTo>
                          <a:pt x="582" y="4"/>
                        </a:moveTo>
                        <a:lnTo>
                          <a:pt x="575" y="4"/>
                        </a:lnTo>
                        <a:lnTo>
                          <a:pt x="569" y="6"/>
                        </a:lnTo>
                        <a:lnTo>
                          <a:pt x="563" y="6"/>
                        </a:lnTo>
                        <a:lnTo>
                          <a:pt x="557" y="10"/>
                        </a:lnTo>
                        <a:lnTo>
                          <a:pt x="550" y="11"/>
                        </a:lnTo>
                        <a:lnTo>
                          <a:pt x="544" y="15"/>
                        </a:lnTo>
                        <a:lnTo>
                          <a:pt x="537" y="19"/>
                        </a:lnTo>
                        <a:lnTo>
                          <a:pt x="529" y="23"/>
                        </a:lnTo>
                        <a:lnTo>
                          <a:pt x="521" y="25"/>
                        </a:lnTo>
                        <a:lnTo>
                          <a:pt x="512" y="29"/>
                        </a:lnTo>
                        <a:lnTo>
                          <a:pt x="504" y="34"/>
                        </a:lnTo>
                        <a:lnTo>
                          <a:pt x="497" y="40"/>
                        </a:lnTo>
                        <a:lnTo>
                          <a:pt x="487" y="44"/>
                        </a:lnTo>
                        <a:lnTo>
                          <a:pt x="478" y="49"/>
                        </a:lnTo>
                        <a:lnTo>
                          <a:pt x="468" y="53"/>
                        </a:lnTo>
                        <a:lnTo>
                          <a:pt x="459" y="61"/>
                        </a:lnTo>
                        <a:lnTo>
                          <a:pt x="449" y="67"/>
                        </a:lnTo>
                        <a:lnTo>
                          <a:pt x="438" y="72"/>
                        </a:lnTo>
                        <a:lnTo>
                          <a:pt x="428" y="78"/>
                        </a:lnTo>
                        <a:lnTo>
                          <a:pt x="419" y="86"/>
                        </a:lnTo>
                        <a:lnTo>
                          <a:pt x="407" y="91"/>
                        </a:lnTo>
                        <a:lnTo>
                          <a:pt x="396" y="99"/>
                        </a:lnTo>
                        <a:lnTo>
                          <a:pt x="386" y="106"/>
                        </a:lnTo>
                        <a:lnTo>
                          <a:pt x="375" y="114"/>
                        </a:lnTo>
                        <a:lnTo>
                          <a:pt x="364" y="120"/>
                        </a:lnTo>
                        <a:lnTo>
                          <a:pt x="352" y="127"/>
                        </a:lnTo>
                        <a:lnTo>
                          <a:pt x="341" y="135"/>
                        </a:lnTo>
                        <a:lnTo>
                          <a:pt x="331" y="143"/>
                        </a:lnTo>
                        <a:lnTo>
                          <a:pt x="318" y="150"/>
                        </a:lnTo>
                        <a:lnTo>
                          <a:pt x="308" y="158"/>
                        </a:lnTo>
                        <a:lnTo>
                          <a:pt x="297" y="167"/>
                        </a:lnTo>
                        <a:lnTo>
                          <a:pt x="287" y="175"/>
                        </a:lnTo>
                        <a:lnTo>
                          <a:pt x="274" y="182"/>
                        </a:lnTo>
                        <a:lnTo>
                          <a:pt x="265" y="190"/>
                        </a:lnTo>
                        <a:lnTo>
                          <a:pt x="253" y="198"/>
                        </a:lnTo>
                        <a:lnTo>
                          <a:pt x="242" y="207"/>
                        </a:lnTo>
                        <a:lnTo>
                          <a:pt x="230" y="215"/>
                        </a:lnTo>
                        <a:lnTo>
                          <a:pt x="221" y="222"/>
                        </a:lnTo>
                        <a:lnTo>
                          <a:pt x="209" y="230"/>
                        </a:lnTo>
                        <a:lnTo>
                          <a:pt x="198" y="240"/>
                        </a:lnTo>
                        <a:lnTo>
                          <a:pt x="189" y="245"/>
                        </a:lnTo>
                        <a:lnTo>
                          <a:pt x="177" y="255"/>
                        </a:lnTo>
                        <a:lnTo>
                          <a:pt x="168" y="262"/>
                        </a:lnTo>
                        <a:lnTo>
                          <a:pt x="158" y="272"/>
                        </a:lnTo>
                        <a:lnTo>
                          <a:pt x="149" y="279"/>
                        </a:lnTo>
                        <a:lnTo>
                          <a:pt x="139" y="287"/>
                        </a:lnTo>
                        <a:lnTo>
                          <a:pt x="130" y="297"/>
                        </a:lnTo>
                        <a:lnTo>
                          <a:pt x="122" y="304"/>
                        </a:lnTo>
                        <a:lnTo>
                          <a:pt x="113" y="312"/>
                        </a:lnTo>
                        <a:lnTo>
                          <a:pt x="105" y="317"/>
                        </a:lnTo>
                        <a:lnTo>
                          <a:pt x="95" y="325"/>
                        </a:lnTo>
                        <a:lnTo>
                          <a:pt x="88" y="333"/>
                        </a:lnTo>
                        <a:lnTo>
                          <a:pt x="80" y="340"/>
                        </a:lnTo>
                        <a:lnTo>
                          <a:pt x="73" y="346"/>
                        </a:lnTo>
                        <a:lnTo>
                          <a:pt x="67" y="354"/>
                        </a:lnTo>
                        <a:lnTo>
                          <a:pt x="61" y="361"/>
                        </a:lnTo>
                        <a:lnTo>
                          <a:pt x="48" y="373"/>
                        </a:lnTo>
                        <a:lnTo>
                          <a:pt x="38" y="386"/>
                        </a:lnTo>
                        <a:lnTo>
                          <a:pt x="31" y="397"/>
                        </a:lnTo>
                        <a:lnTo>
                          <a:pt x="25" y="409"/>
                        </a:lnTo>
                        <a:lnTo>
                          <a:pt x="17" y="416"/>
                        </a:lnTo>
                        <a:lnTo>
                          <a:pt x="14" y="426"/>
                        </a:lnTo>
                        <a:lnTo>
                          <a:pt x="10" y="435"/>
                        </a:lnTo>
                        <a:lnTo>
                          <a:pt x="8" y="445"/>
                        </a:lnTo>
                        <a:lnTo>
                          <a:pt x="4" y="452"/>
                        </a:lnTo>
                        <a:lnTo>
                          <a:pt x="2" y="460"/>
                        </a:lnTo>
                        <a:lnTo>
                          <a:pt x="0" y="469"/>
                        </a:lnTo>
                        <a:lnTo>
                          <a:pt x="0" y="477"/>
                        </a:lnTo>
                        <a:lnTo>
                          <a:pt x="0" y="483"/>
                        </a:lnTo>
                        <a:lnTo>
                          <a:pt x="0" y="490"/>
                        </a:lnTo>
                        <a:lnTo>
                          <a:pt x="2" y="498"/>
                        </a:lnTo>
                        <a:lnTo>
                          <a:pt x="4" y="504"/>
                        </a:lnTo>
                        <a:lnTo>
                          <a:pt x="8" y="513"/>
                        </a:lnTo>
                        <a:lnTo>
                          <a:pt x="14" y="525"/>
                        </a:lnTo>
                        <a:lnTo>
                          <a:pt x="17" y="530"/>
                        </a:lnTo>
                        <a:lnTo>
                          <a:pt x="23" y="536"/>
                        </a:lnTo>
                        <a:lnTo>
                          <a:pt x="29" y="538"/>
                        </a:lnTo>
                        <a:lnTo>
                          <a:pt x="35" y="538"/>
                        </a:lnTo>
                        <a:lnTo>
                          <a:pt x="38" y="536"/>
                        </a:lnTo>
                        <a:lnTo>
                          <a:pt x="42" y="530"/>
                        </a:lnTo>
                        <a:lnTo>
                          <a:pt x="44" y="521"/>
                        </a:lnTo>
                        <a:lnTo>
                          <a:pt x="48" y="509"/>
                        </a:lnTo>
                        <a:lnTo>
                          <a:pt x="48" y="502"/>
                        </a:lnTo>
                        <a:lnTo>
                          <a:pt x="48" y="494"/>
                        </a:lnTo>
                        <a:lnTo>
                          <a:pt x="52" y="487"/>
                        </a:lnTo>
                        <a:lnTo>
                          <a:pt x="54" y="479"/>
                        </a:lnTo>
                        <a:lnTo>
                          <a:pt x="57" y="469"/>
                        </a:lnTo>
                        <a:lnTo>
                          <a:pt x="63" y="460"/>
                        </a:lnTo>
                        <a:lnTo>
                          <a:pt x="71" y="450"/>
                        </a:lnTo>
                        <a:lnTo>
                          <a:pt x="78" y="443"/>
                        </a:lnTo>
                        <a:lnTo>
                          <a:pt x="86" y="431"/>
                        </a:lnTo>
                        <a:lnTo>
                          <a:pt x="95" y="422"/>
                        </a:lnTo>
                        <a:lnTo>
                          <a:pt x="105" y="412"/>
                        </a:lnTo>
                        <a:lnTo>
                          <a:pt x="114" y="403"/>
                        </a:lnTo>
                        <a:lnTo>
                          <a:pt x="126" y="392"/>
                        </a:lnTo>
                        <a:lnTo>
                          <a:pt x="137" y="382"/>
                        </a:lnTo>
                        <a:lnTo>
                          <a:pt x="143" y="376"/>
                        </a:lnTo>
                        <a:lnTo>
                          <a:pt x="149" y="371"/>
                        </a:lnTo>
                        <a:lnTo>
                          <a:pt x="156" y="365"/>
                        </a:lnTo>
                        <a:lnTo>
                          <a:pt x="164" y="361"/>
                        </a:lnTo>
                        <a:lnTo>
                          <a:pt x="170" y="355"/>
                        </a:lnTo>
                        <a:lnTo>
                          <a:pt x="175" y="350"/>
                        </a:lnTo>
                        <a:lnTo>
                          <a:pt x="183" y="344"/>
                        </a:lnTo>
                        <a:lnTo>
                          <a:pt x="189" y="340"/>
                        </a:lnTo>
                        <a:lnTo>
                          <a:pt x="196" y="335"/>
                        </a:lnTo>
                        <a:lnTo>
                          <a:pt x="204" y="329"/>
                        </a:lnTo>
                        <a:lnTo>
                          <a:pt x="211" y="323"/>
                        </a:lnTo>
                        <a:lnTo>
                          <a:pt x="219" y="317"/>
                        </a:lnTo>
                        <a:lnTo>
                          <a:pt x="227" y="312"/>
                        </a:lnTo>
                        <a:lnTo>
                          <a:pt x="234" y="308"/>
                        </a:lnTo>
                        <a:lnTo>
                          <a:pt x="244" y="302"/>
                        </a:lnTo>
                        <a:lnTo>
                          <a:pt x="251" y="297"/>
                        </a:lnTo>
                        <a:lnTo>
                          <a:pt x="259" y="291"/>
                        </a:lnTo>
                        <a:lnTo>
                          <a:pt x="268" y="287"/>
                        </a:lnTo>
                        <a:lnTo>
                          <a:pt x="276" y="279"/>
                        </a:lnTo>
                        <a:lnTo>
                          <a:pt x="286" y="278"/>
                        </a:lnTo>
                        <a:lnTo>
                          <a:pt x="293" y="272"/>
                        </a:lnTo>
                        <a:lnTo>
                          <a:pt x="303" y="266"/>
                        </a:lnTo>
                        <a:lnTo>
                          <a:pt x="310" y="262"/>
                        </a:lnTo>
                        <a:lnTo>
                          <a:pt x="320" y="257"/>
                        </a:lnTo>
                        <a:lnTo>
                          <a:pt x="327" y="251"/>
                        </a:lnTo>
                        <a:lnTo>
                          <a:pt x="337" y="247"/>
                        </a:lnTo>
                        <a:lnTo>
                          <a:pt x="346" y="241"/>
                        </a:lnTo>
                        <a:lnTo>
                          <a:pt x="356" y="238"/>
                        </a:lnTo>
                        <a:lnTo>
                          <a:pt x="365" y="234"/>
                        </a:lnTo>
                        <a:lnTo>
                          <a:pt x="375" y="228"/>
                        </a:lnTo>
                        <a:lnTo>
                          <a:pt x="384" y="224"/>
                        </a:lnTo>
                        <a:lnTo>
                          <a:pt x="394" y="220"/>
                        </a:lnTo>
                        <a:lnTo>
                          <a:pt x="403" y="215"/>
                        </a:lnTo>
                        <a:lnTo>
                          <a:pt x="413" y="211"/>
                        </a:lnTo>
                        <a:lnTo>
                          <a:pt x="422" y="207"/>
                        </a:lnTo>
                        <a:lnTo>
                          <a:pt x="432" y="203"/>
                        </a:lnTo>
                        <a:lnTo>
                          <a:pt x="441" y="198"/>
                        </a:lnTo>
                        <a:lnTo>
                          <a:pt x="449" y="194"/>
                        </a:lnTo>
                        <a:lnTo>
                          <a:pt x="459" y="190"/>
                        </a:lnTo>
                        <a:lnTo>
                          <a:pt x="468" y="186"/>
                        </a:lnTo>
                        <a:lnTo>
                          <a:pt x="476" y="181"/>
                        </a:lnTo>
                        <a:lnTo>
                          <a:pt x="483" y="177"/>
                        </a:lnTo>
                        <a:lnTo>
                          <a:pt x="493" y="171"/>
                        </a:lnTo>
                        <a:lnTo>
                          <a:pt x="502" y="167"/>
                        </a:lnTo>
                        <a:lnTo>
                          <a:pt x="510" y="162"/>
                        </a:lnTo>
                        <a:lnTo>
                          <a:pt x="518" y="158"/>
                        </a:lnTo>
                        <a:lnTo>
                          <a:pt x="525" y="152"/>
                        </a:lnTo>
                        <a:lnTo>
                          <a:pt x="533" y="148"/>
                        </a:lnTo>
                        <a:lnTo>
                          <a:pt x="540" y="144"/>
                        </a:lnTo>
                        <a:lnTo>
                          <a:pt x="548" y="139"/>
                        </a:lnTo>
                        <a:lnTo>
                          <a:pt x="554" y="135"/>
                        </a:lnTo>
                        <a:lnTo>
                          <a:pt x="561" y="131"/>
                        </a:lnTo>
                        <a:lnTo>
                          <a:pt x="573" y="120"/>
                        </a:lnTo>
                        <a:lnTo>
                          <a:pt x="584" y="112"/>
                        </a:lnTo>
                        <a:lnTo>
                          <a:pt x="596" y="101"/>
                        </a:lnTo>
                        <a:lnTo>
                          <a:pt x="607" y="93"/>
                        </a:lnTo>
                        <a:lnTo>
                          <a:pt x="615" y="84"/>
                        </a:lnTo>
                        <a:lnTo>
                          <a:pt x="622" y="76"/>
                        </a:lnTo>
                        <a:lnTo>
                          <a:pt x="630" y="67"/>
                        </a:lnTo>
                        <a:lnTo>
                          <a:pt x="637" y="61"/>
                        </a:lnTo>
                        <a:lnTo>
                          <a:pt x="641" y="51"/>
                        </a:lnTo>
                        <a:lnTo>
                          <a:pt x="645" y="44"/>
                        </a:lnTo>
                        <a:lnTo>
                          <a:pt x="647" y="36"/>
                        </a:lnTo>
                        <a:lnTo>
                          <a:pt x="651" y="30"/>
                        </a:lnTo>
                        <a:lnTo>
                          <a:pt x="651" y="19"/>
                        </a:lnTo>
                        <a:lnTo>
                          <a:pt x="647" y="10"/>
                        </a:lnTo>
                        <a:lnTo>
                          <a:pt x="641" y="6"/>
                        </a:lnTo>
                        <a:lnTo>
                          <a:pt x="637" y="4"/>
                        </a:lnTo>
                        <a:lnTo>
                          <a:pt x="630" y="0"/>
                        </a:lnTo>
                        <a:lnTo>
                          <a:pt x="624" y="0"/>
                        </a:lnTo>
                        <a:lnTo>
                          <a:pt x="615" y="0"/>
                        </a:lnTo>
                        <a:lnTo>
                          <a:pt x="605" y="0"/>
                        </a:lnTo>
                        <a:lnTo>
                          <a:pt x="594" y="0"/>
                        </a:lnTo>
                        <a:lnTo>
                          <a:pt x="582" y="4"/>
                        </a:lnTo>
                        <a:lnTo>
                          <a:pt x="582" y="4"/>
                        </a:lnTo>
                        <a:close/>
                      </a:path>
                    </a:pathLst>
                  </a:custGeom>
                  <a:solidFill>
                    <a:srgbClr val="B5E0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6" name="Freeform 95"/>
                  <p:cNvSpPr>
                    <a:spLocks/>
                  </p:cNvSpPr>
                  <p:nvPr/>
                </p:nvSpPr>
                <p:spPr bwMode="auto">
                  <a:xfrm>
                    <a:off x="3744542" y="2597760"/>
                    <a:ext cx="108812" cy="417270"/>
                  </a:xfrm>
                  <a:custGeom>
                    <a:avLst/>
                    <a:gdLst/>
                    <a:ahLst/>
                    <a:cxnLst>
                      <a:cxn ang="0">
                        <a:pos x="228" y="55"/>
                      </a:cxn>
                      <a:cxn ang="0">
                        <a:pos x="224" y="74"/>
                      </a:cxn>
                      <a:cxn ang="0">
                        <a:pos x="218" y="102"/>
                      </a:cxn>
                      <a:cxn ang="0">
                        <a:pos x="211" y="135"/>
                      </a:cxn>
                      <a:cxn ang="0">
                        <a:pos x="205" y="176"/>
                      </a:cxn>
                      <a:cxn ang="0">
                        <a:pos x="194" y="218"/>
                      </a:cxn>
                      <a:cxn ang="0">
                        <a:pos x="184" y="266"/>
                      </a:cxn>
                      <a:cxn ang="0">
                        <a:pos x="175" y="317"/>
                      </a:cxn>
                      <a:cxn ang="0">
                        <a:pos x="163" y="370"/>
                      </a:cxn>
                      <a:cxn ang="0">
                        <a:pos x="154" y="425"/>
                      </a:cxn>
                      <a:cxn ang="0">
                        <a:pos x="140" y="479"/>
                      </a:cxn>
                      <a:cxn ang="0">
                        <a:pos x="127" y="532"/>
                      </a:cxn>
                      <a:cxn ang="0">
                        <a:pos x="116" y="585"/>
                      </a:cxn>
                      <a:cxn ang="0">
                        <a:pos x="102" y="636"/>
                      </a:cxn>
                      <a:cxn ang="0">
                        <a:pos x="91" y="684"/>
                      </a:cxn>
                      <a:cxn ang="0">
                        <a:pos x="80" y="728"/>
                      </a:cxn>
                      <a:cxn ang="0">
                        <a:pos x="68" y="767"/>
                      </a:cxn>
                      <a:cxn ang="0">
                        <a:pos x="59" y="800"/>
                      </a:cxn>
                      <a:cxn ang="0">
                        <a:pos x="49" y="828"/>
                      </a:cxn>
                      <a:cxn ang="0">
                        <a:pos x="40" y="853"/>
                      </a:cxn>
                      <a:cxn ang="0">
                        <a:pos x="19" y="876"/>
                      </a:cxn>
                      <a:cxn ang="0">
                        <a:pos x="4" y="878"/>
                      </a:cxn>
                      <a:cxn ang="0">
                        <a:pos x="0" y="862"/>
                      </a:cxn>
                      <a:cxn ang="0">
                        <a:pos x="0" y="843"/>
                      </a:cxn>
                      <a:cxn ang="0">
                        <a:pos x="4" y="823"/>
                      </a:cxn>
                      <a:cxn ang="0">
                        <a:pos x="11" y="796"/>
                      </a:cxn>
                      <a:cxn ang="0">
                        <a:pos x="21" y="766"/>
                      </a:cxn>
                      <a:cxn ang="0">
                        <a:pos x="34" y="729"/>
                      </a:cxn>
                      <a:cxn ang="0">
                        <a:pos x="43" y="703"/>
                      </a:cxn>
                      <a:cxn ang="0">
                        <a:pos x="53" y="678"/>
                      </a:cxn>
                      <a:cxn ang="0">
                        <a:pos x="61" y="651"/>
                      </a:cxn>
                      <a:cxn ang="0">
                        <a:pos x="68" y="621"/>
                      </a:cxn>
                      <a:cxn ang="0">
                        <a:pos x="78" y="591"/>
                      </a:cxn>
                      <a:cxn ang="0">
                        <a:pos x="85" y="556"/>
                      </a:cxn>
                      <a:cxn ang="0">
                        <a:pos x="93" y="522"/>
                      </a:cxn>
                      <a:cxn ang="0">
                        <a:pos x="100" y="486"/>
                      </a:cxn>
                      <a:cxn ang="0">
                        <a:pos x="110" y="448"/>
                      </a:cxn>
                      <a:cxn ang="0">
                        <a:pos x="118" y="410"/>
                      </a:cxn>
                      <a:cxn ang="0">
                        <a:pos x="127" y="376"/>
                      </a:cxn>
                      <a:cxn ang="0">
                        <a:pos x="133" y="338"/>
                      </a:cxn>
                      <a:cxn ang="0">
                        <a:pos x="140" y="300"/>
                      </a:cxn>
                      <a:cxn ang="0">
                        <a:pos x="146" y="268"/>
                      </a:cxn>
                      <a:cxn ang="0">
                        <a:pos x="152" y="233"/>
                      </a:cxn>
                      <a:cxn ang="0">
                        <a:pos x="158" y="203"/>
                      </a:cxn>
                      <a:cxn ang="0">
                        <a:pos x="163" y="175"/>
                      </a:cxn>
                      <a:cxn ang="0">
                        <a:pos x="167" y="150"/>
                      </a:cxn>
                      <a:cxn ang="0">
                        <a:pos x="173" y="129"/>
                      </a:cxn>
                      <a:cxn ang="0">
                        <a:pos x="175" y="108"/>
                      </a:cxn>
                      <a:cxn ang="0">
                        <a:pos x="178" y="89"/>
                      </a:cxn>
                      <a:cxn ang="0">
                        <a:pos x="186" y="53"/>
                      </a:cxn>
                      <a:cxn ang="0">
                        <a:pos x="197" y="22"/>
                      </a:cxn>
                      <a:cxn ang="0">
                        <a:pos x="215" y="0"/>
                      </a:cxn>
                      <a:cxn ang="0">
                        <a:pos x="228" y="13"/>
                      </a:cxn>
                      <a:cxn ang="0">
                        <a:pos x="228" y="32"/>
                      </a:cxn>
                    </a:cxnLst>
                    <a:rect l="0" t="0" r="r" b="b"/>
                    <a:pathLst>
                      <a:path w="230" h="881">
                        <a:moveTo>
                          <a:pt x="230" y="40"/>
                        </a:moveTo>
                        <a:lnTo>
                          <a:pt x="228" y="45"/>
                        </a:lnTo>
                        <a:lnTo>
                          <a:pt x="228" y="55"/>
                        </a:lnTo>
                        <a:lnTo>
                          <a:pt x="226" y="59"/>
                        </a:lnTo>
                        <a:lnTo>
                          <a:pt x="226" y="66"/>
                        </a:lnTo>
                        <a:lnTo>
                          <a:pt x="224" y="74"/>
                        </a:lnTo>
                        <a:lnTo>
                          <a:pt x="222" y="83"/>
                        </a:lnTo>
                        <a:lnTo>
                          <a:pt x="220" y="91"/>
                        </a:lnTo>
                        <a:lnTo>
                          <a:pt x="218" y="102"/>
                        </a:lnTo>
                        <a:lnTo>
                          <a:pt x="216" y="112"/>
                        </a:lnTo>
                        <a:lnTo>
                          <a:pt x="215" y="123"/>
                        </a:lnTo>
                        <a:lnTo>
                          <a:pt x="211" y="135"/>
                        </a:lnTo>
                        <a:lnTo>
                          <a:pt x="209" y="148"/>
                        </a:lnTo>
                        <a:lnTo>
                          <a:pt x="207" y="161"/>
                        </a:lnTo>
                        <a:lnTo>
                          <a:pt x="205" y="176"/>
                        </a:lnTo>
                        <a:lnTo>
                          <a:pt x="201" y="190"/>
                        </a:lnTo>
                        <a:lnTo>
                          <a:pt x="197" y="203"/>
                        </a:lnTo>
                        <a:lnTo>
                          <a:pt x="194" y="218"/>
                        </a:lnTo>
                        <a:lnTo>
                          <a:pt x="192" y="233"/>
                        </a:lnTo>
                        <a:lnTo>
                          <a:pt x="188" y="249"/>
                        </a:lnTo>
                        <a:lnTo>
                          <a:pt x="184" y="266"/>
                        </a:lnTo>
                        <a:lnTo>
                          <a:pt x="182" y="283"/>
                        </a:lnTo>
                        <a:lnTo>
                          <a:pt x="178" y="300"/>
                        </a:lnTo>
                        <a:lnTo>
                          <a:pt x="175" y="317"/>
                        </a:lnTo>
                        <a:lnTo>
                          <a:pt x="171" y="334"/>
                        </a:lnTo>
                        <a:lnTo>
                          <a:pt x="167" y="353"/>
                        </a:lnTo>
                        <a:lnTo>
                          <a:pt x="163" y="370"/>
                        </a:lnTo>
                        <a:lnTo>
                          <a:pt x="159" y="387"/>
                        </a:lnTo>
                        <a:lnTo>
                          <a:pt x="156" y="406"/>
                        </a:lnTo>
                        <a:lnTo>
                          <a:pt x="154" y="425"/>
                        </a:lnTo>
                        <a:lnTo>
                          <a:pt x="150" y="444"/>
                        </a:lnTo>
                        <a:lnTo>
                          <a:pt x="144" y="461"/>
                        </a:lnTo>
                        <a:lnTo>
                          <a:pt x="140" y="479"/>
                        </a:lnTo>
                        <a:lnTo>
                          <a:pt x="137" y="498"/>
                        </a:lnTo>
                        <a:lnTo>
                          <a:pt x="133" y="517"/>
                        </a:lnTo>
                        <a:lnTo>
                          <a:pt x="127" y="532"/>
                        </a:lnTo>
                        <a:lnTo>
                          <a:pt x="123" y="551"/>
                        </a:lnTo>
                        <a:lnTo>
                          <a:pt x="119" y="568"/>
                        </a:lnTo>
                        <a:lnTo>
                          <a:pt x="116" y="585"/>
                        </a:lnTo>
                        <a:lnTo>
                          <a:pt x="112" y="602"/>
                        </a:lnTo>
                        <a:lnTo>
                          <a:pt x="106" y="619"/>
                        </a:lnTo>
                        <a:lnTo>
                          <a:pt x="102" y="636"/>
                        </a:lnTo>
                        <a:lnTo>
                          <a:pt x="99" y="651"/>
                        </a:lnTo>
                        <a:lnTo>
                          <a:pt x="95" y="667"/>
                        </a:lnTo>
                        <a:lnTo>
                          <a:pt x="91" y="684"/>
                        </a:lnTo>
                        <a:lnTo>
                          <a:pt x="87" y="699"/>
                        </a:lnTo>
                        <a:lnTo>
                          <a:pt x="83" y="714"/>
                        </a:lnTo>
                        <a:lnTo>
                          <a:pt x="80" y="728"/>
                        </a:lnTo>
                        <a:lnTo>
                          <a:pt x="76" y="743"/>
                        </a:lnTo>
                        <a:lnTo>
                          <a:pt x="72" y="754"/>
                        </a:lnTo>
                        <a:lnTo>
                          <a:pt x="68" y="767"/>
                        </a:lnTo>
                        <a:lnTo>
                          <a:pt x="64" y="777"/>
                        </a:lnTo>
                        <a:lnTo>
                          <a:pt x="62" y="790"/>
                        </a:lnTo>
                        <a:lnTo>
                          <a:pt x="59" y="800"/>
                        </a:lnTo>
                        <a:lnTo>
                          <a:pt x="55" y="811"/>
                        </a:lnTo>
                        <a:lnTo>
                          <a:pt x="53" y="819"/>
                        </a:lnTo>
                        <a:lnTo>
                          <a:pt x="49" y="828"/>
                        </a:lnTo>
                        <a:lnTo>
                          <a:pt x="45" y="836"/>
                        </a:lnTo>
                        <a:lnTo>
                          <a:pt x="43" y="843"/>
                        </a:lnTo>
                        <a:lnTo>
                          <a:pt x="40" y="853"/>
                        </a:lnTo>
                        <a:lnTo>
                          <a:pt x="36" y="862"/>
                        </a:lnTo>
                        <a:lnTo>
                          <a:pt x="26" y="868"/>
                        </a:lnTo>
                        <a:lnTo>
                          <a:pt x="19" y="876"/>
                        </a:lnTo>
                        <a:lnTo>
                          <a:pt x="11" y="880"/>
                        </a:lnTo>
                        <a:lnTo>
                          <a:pt x="9" y="881"/>
                        </a:lnTo>
                        <a:lnTo>
                          <a:pt x="4" y="878"/>
                        </a:lnTo>
                        <a:lnTo>
                          <a:pt x="0" y="876"/>
                        </a:lnTo>
                        <a:lnTo>
                          <a:pt x="0" y="868"/>
                        </a:lnTo>
                        <a:lnTo>
                          <a:pt x="0" y="862"/>
                        </a:lnTo>
                        <a:lnTo>
                          <a:pt x="0" y="857"/>
                        </a:lnTo>
                        <a:lnTo>
                          <a:pt x="0" y="849"/>
                        </a:lnTo>
                        <a:lnTo>
                          <a:pt x="0" y="843"/>
                        </a:lnTo>
                        <a:lnTo>
                          <a:pt x="0" y="838"/>
                        </a:lnTo>
                        <a:lnTo>
                          <a:pt x="2" y="830"/>
                        </a:lnTo>
                        <a:lnTo>
                          <a:pt x="4" y="823"/>
                        </a:lnTo>
                        <a:lnTo>
                          <a:pt x="5" y="815"/>
                        </a:lnTo>
                        <a:lnTo>
                          <a:pt x="9" y="805"/>
                        </a:lnTo>
                        <a:lnTo>
                          <a:pt x="11" y="796"/>
                        </a:lnTo>
                        <a:lnTo>
                          <a:pt x="13" y="786"/>
                        </a:lnTo>
                        <a:lnTo>
                          <a:pt x="17" y="775"/>
                        </a:lnTo>
                        <a:lnTo>
                          <a:pt x="21" y="766"/>
                        </a:lnTo>
                        <a:lnTo>
                          <a:pt x="24" y="752"/>
                        </a:lnTo>
                        <a:lnTo>
                          <a:pt x="30" y="741"/>
                        </a:lnTo>
                        <a:lnTo>
                          <a:pt x="34" y="729"/>
                        </a:lnTo>
                        <a:lnTo>
                          <a:pt x="40" y="718"/>
                        </a:lnTo>
                        <a:lnTo>
                          <a:pt x="42" y="709"/>
                        </a:lnTo>
                        <a:lnTo>
                          <a:pt x="43" y="703"/>
                        </a:lnTo>
                        <a:lnTo>
                          <a:pt x="45" y="693"/>
                        </a:lnTo>
                        <a:lnTo>
                          <a:pt x="49" y="688"/>
                        </a:lnTo>
                        <a:lnTo>
                          <a:pt x="53" y="678"/>
                        </a:lnTo>
                        <a:lnTo>
                          <a:pt x="55" y="669"/>
                        </a:lnTo>
                        <a:lnTo>
                          <a:pt x="57" y="661"/>
                        </a:lnTo>
                        <a:lnTo>
                          <a:pt x="61" y="651"/>
                        </a:lnTo>
                        <a:lnTo>
                          <a:pt x="62" y="642"/>
                        </a:lnTo>
                        <a:lnTo>
                          <a:pt x="64" y="632"/>
                        </a:lnTo>
                        <a:lnTo>
                          <a:pt x="68" y="621"/>
                        </a:lnTo>
                        <a:lnTo>
                          <a:pt x="72" y="612"/>
                        </a:lnTo>
                        <a:lnTo>
                          <a:pt x="74" y="602"/>
                        </a:lnTo>
                        <a:lnTo>
                          <a:pt x="78" y="591"/>
                        </a:lnTo>
                        <a:lnTo>
                          <a:pt x="80" y="579"/>
                        </a:lnTo>
                        <a:lnTo>
                          <a:pt x="83" y="570"/>
                        </a:lnTo>
                        <a:lnTo>
                          <a:pt x="85" y="556"/>
                        </a:lnTo>
                        <a:lnTo>
                          <a:pt x="87" y="545"/>
                        </a:lnTo>
                        <a:lnTo>
                          <a:pt x="91" y="532"/>
                        </a:lnTo>
                        <a:lnTo>
                          <a:pt x="93" y="522"/>
                        </a:lnTo>
                        <a:lnTo>
                          <a:pt x="97" y="509"/>
                        </a:lnTo>
                        <a:lnTo>
                          <a:pt x="99" y="498"/>
                        </a:lnTo>
                        <a:lnTo>
                          <a:pt x="100" y="486"/>
                        </a:lnTo>
                        <a:lnTo>
                          <a:pt x="104" y="473"/>
                        </a:lnTo>
                        <a:lnTo>
                          <a:pt x="106" y="460"/>
                        </a:lnTo>
                        <a:lnTo>
                          <a:pt x="110" y="448"/>
                        </a:lnTo>
                        <a:lnTo>
                          <a:pt x="112" y="435"/>
                        </a:lnTo>
                        <a:lnTo>
                          <a:pt x="116" y="423"/>
                        </a:lnTo>
                        <a:lnTo>
                          <a:pt x="118" y="410"/>
                        </a:lnTo>
                        <a:lnTo>
                          <a:pt x="121" y="399"/>
                        </a:lnTo>
                        <a:lnTo>
                          <a:pt x="123" y="385"/>
                        </a:lnTo>
                        <a:lnTo>
                          <a:pt x="127" y="376"/>
                        </a:lnTo>
                        <a:lnTo>
                          <a:pt x="127" y="363"/>
                        </a:lnTo>
                        <a:lnTo>
                          <a:pt x="131" y="349"/>
                        </a:lnTo>
                        <a:lnTo>
                          <a:pt x="133" y="338"/>
                        </a:lnTo>
                        <a:lnTo>
                          <a:pt x="135" y="325"/>
                        </a:lnTo>
                        <a:lnTo>
                          <a:pt x="137" y="311"/>
                        </a:lnTo>
                        <a:lnTo>
                          <a:pt x="140" y="300"/>
                        </a:lnTo>
                        <a:lnTo>
                          <a:pt x="140" y="290"/>
                        </a:lnTo>
                        <a:lnTo>
                          <a:pt x="144" y="279"/>
                        </a:lnTo>
                        <a:lnTo>
                          <a:pt x="146" y="268"/>
                        </a:lnTo>
                        <a:lnTo>
                          <a:pt x="148" y="256"/>
                        </a:lnTo>
                        <a:lnTo>
                          <a:pt x="150" y="245"/>
                        </a:lnTo>
                        <a:lnTo>
                          <a:pt x="152" y="233"/>
                        </a:lnTo>
                        <a:lnTo>
                          <a:pt x="154" y="224"/>
                        </a:lnTo>
                        <a:lnTo>
                          <a:pt x="156" y="213"/>
                        </a:lnTo>
                        <a:lnTo>
                          <a:pt x="158" y="203"/>
                        </a:lnTo>
                        <a:lnTo>
                          <a:pt x="159" y="195"/>
                        </a:lnTo>
                        <a:lnTo>
                          <a:pt x="161" y="184"/>
                        </a:lnTo>
                        <a:lnTo>
                          <a:pt x="163" y="175"/>
                        </a:lnTo>
                        <a:lnTo>
                          <a:pt x="163" y="165"/>
                        </a:lnTo>
                        <a:lnTo>
                          <a:pt x="165" y="157"/>
                        </a:lnTo>
                        <a:lnTo>
                          <a:pt x="167" y="150"/>
                        </a:lnTo>
                        <a:lnTo>
                          <a:pt x="169" y="142"/>
                        </a:lnTo>
                        <a:lnTo>
                          <a:pt x="169" y="135"/>
                        </a:lnTo>
                        <a:lnTo>
                          <a:pt x="173" y="129"/>
                        </a:lnTo>
                        <a:lnTo>
                          <a:pt x="173" y="121"/>
                        </a:lnTo>
                        <a:lnTo>
                          <a:pt x="173" y="114"/>
                        </a:lnTo>
                        <a:lnTo>
                          <a:pt x="175" y="108"/>
                        </a:lnTo>
                        <a:lnTo>
                          <a:pt x="175" y="104"/>
                        </a:lnTo>
                        <a:lnTo>
                          <a:pt x="177" y="95"/>
                        </a:lnTo>
                        <a:lnTo>
                          <a:pt x="178" y="89"/>
                        </a:lnTo>
                        <a:lnTo>
                          <a:pt x="180" y="76"/>
                        </a:lnTo>
                        <a:lnTo>
                          <a:pt x="182" y="64"/>
                        </a:lnTo>
                        <a:lnTo>
                          <a:pt x="186" y="53"/>
                        </a:lnTo>
                        <a:lnTo>
                          <a:pt x="192" y="41"/>
                        </a:lnTo>
                        <a:lnTo>
                          <a:pt x="194" y="32"/>
                        </a:lnTo>
                        <a:lnTo>
                          <a:pt x="197" y="22"/>
                        </a:lnTo>
                        <a:lnTo>
                          <a:pt x="203" y="15"/>
                        </a:lnTo>
                        <a:lnTo>
                          <a:pt x="207" y="9"/>
                        </a:lnTo>
                        <a:lnTo>
                          <a:pt x="215" y="0"/>
                        </a:lnTo>
                        <a:lnTo>
                          <a:pt x="222" y="2"/>
                        </a:lnTo>
                        <a:lnTo>
                          <a:pt x="226" y="5"/>
                        </a:lnTo>
                        <a:lnTo>
                          <a:pt x="228" y="13"/>
                        </a:lnTo>
                        <a:lnTo>
                          <a:pt x="228" y="19"/>
                        </a:lnTo>
                        <a:lnTo>
                          <a:pt x="228" y="24"/>
                        </a:lnTo>
                        <a:lnTo>
                          <a:pt x="228" y="32"/>
                        </a:lnTo>
                        <a:lnTo>
                          <a:pt x="230" y="40"/>
                        </a:lnTo>
                        <a:lnTo>
                          <a:pt x="230" y="40"/>
                        </a:lnTo>
                        <a:close/>
                      </a:path>
                    </a:pathLst>
                  </a:custGeom>
                  <a:solidFill>
                    <a:srgbClr val="D4FFF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7" name="Freeform 96"/>
                  <p:cNvSpPr>
                    <a:spLocks/>
                  </p:cNvSpPr>
                  <p:nvPr/>
                </p:nvSpPr>
                <p:spPr bwMode="auto">
                  <a:xfrm>
                    <a:off x="3188182" y="2911895"/>
                    <a:ext cx="187346" cy="181669"/>
                  </a:xfrm>
                  <a:custGeom>
                    <a:avLst/>
                    <a:gdLst/>
                    <a:ahLst/>
                    <a:cxnLst>
                      <a:cxn ang="0">
                        <a:pos x="21" y="34"/>
                      </a:cxn>
                      <a:cxn ang="0">
                        <a:pos x="38" y="53"/>
                      </a:cxn>
                      <a:cxn ang="0">
                        <a:pos x="60" y="76"/>
                      </a:cxn>
                      <a:cxn ang="0">
                        <a:pos x="78" y="95"/>
                      </a:cxn>
                      <a:cxn ang="0">
                        <a:pos x="93" y="110"/>
                      </a:cxn>
                      <a:cxn ang="0">
                        <a:pos x="106" y="121"/>
                      </a:cxn>
                      <a:cxn ang="0">
                        <a:pos x="119" y="137"/>
                      </a:cxn>
                      <a:cxn ang="0">
                        <a:pos x="135" y="150"/>
                      </a:cxn>
                      <a:cxn ang="0">
                        <a:pos x="150" y="167"/>
                      </a:cxn>
                      <a:cxn ang="0">
                        <a:pos x="165" y="182"/>
                      </a:cxn>
                      <a:cxn ang="0">
                        <a:pos x="182" y="197"/>
                      </a:cxn>
                      <a:cxn ang="0">
                        <a:pos x="197" y="213"/>
                      </a:cxn>
                      <a:cxn ang="0">
                        <a:pos x="213" y="230"/>
                      </a:cxn>
                      <a:cxn ang="0">
                        <a:pos x="228" y="245"/>
                      </a:cxn>
                      <a:cxn ang="0">
                        <a:pos x="243" y="258"/>
                      </a:cxn>
                      <a:cxn ang="0">
                        <a:pos x="258" y="273"/>
                      </a:cxn>
                      <a:cxn ang="0">
                        <a:pos x="273" y="287"/>
                      </a:cxn>
                      <a:cxn ang="0">
                        <a:pos x="289" y="300"/>
                      </a:cxn>
                      <a:cxn ang="0">
                        <a:pos x="302" y="311"/>
                      </a:cxn>
                      <a:cxn ang="0">
                        <a:pos x="321" y="330"/>
                      </a:cxn>
                      <a:cxn ang="0">
                        <a:pos x="344" y="351"/>
                      </a:cxn>
                      <a:cxn ang="0">
                        <a:pos x="365" y="367"/>
                      </a:cxn>
                      <a:cxn ang="0">
                        <a:pos x="380" y="378"/>
                      </a:cxn>
                      <a:cxn ang="0">
                        <a:pos x="389" y="382"/>
                      </a:cxn>
                      <a:cxn ang="0">
                        <a:pos x="395" y="380"/>
                      </a:cxn>
                      <a:cxn ang="0">
                        <a:pos x="391" y="370"/>
                      </a:cxn>
                      <a:cxn ang="0">
                        <a:pos x="384" y="355"/>
                      </a:cxn>
                      <a:cxn ang="0">
                        <a:pos x="372" y="334"/>
                      </a:cxn>
                      <a:cxn ang="0">
                        <a:pos x="361" y="317"/>
                      </a:cxn>
                      <a:cxn ang="0">
                        <a:pos x="351" y="304"/>
                      </a:cxn>
                      <a:cxn ang="0">
                        <a:pos x="342" y="291"/>
                      </a:cxn>
                      <a:cxn ang="0">
                        <a:pos x="331" y="277"/>
                      </a:cxn>
                      <a:cxn ang="0">
                        <a:pos x="319" y="260"/>
                      </a:cxn>
                      <a:cxn ang="0">
                        <a:pos x="308" y="245"/>
                      </a:cxn>
                      <a:cxn ang="0">
                        <a:pos x="296" y="230"/>
                      </a:cxn>
                      <a:cxn ang="0">
                        <a:pos x="285" y="216"/>
                      </a:cxn>
                      <a:cxn ang="0">
                        <a:pos x="273" y="201"/>
                      </a:cxn>
                      <a:cxn ang="0">
                        <a:pos x="258" y="184"/>
                      </a:cxn>
                      <a:cxn ang="0">
                        <a:pos x="245" y="169"/>
                      </a:cxn>
                      <a:cxn ang="0">
                        <a:pos x="234" y="154"/>
                      </a:cxn>
                      <a:cxn ang="0">
                        <a:pos x="220" y="139"/>
                      </a:cxn>
                      <a:cxn ang="0">
                        <a:pos x="209" y="123"/>
                      </a:cxn>
                      <a:cxn ang="0">
                        <a:pos x="192" y="104"/>
                      </a:cxn>
                      <a:cxn ang="0">
                        <a:pos x="169" y="78"/>
                      </a:cxn>
                      <a:cxn ang="0">
                        <a:pos x="150" y="57"/>
                      </a:cxn>
                      <a:cxn ang="0">
                        <a:pos x="135" y="40"/>
                      </a:cxn>
                      <a:cxn ang="0">
                        <a:pos x="123" y="32"/>
                      </a:cxn>
                      <a:cxn ang="0">
                        <a:pos x="110" y="23"/>
                      </a:cxn>
                      <a:cxn ang="0">
                        <a:pos x="91" y="15"/>
                      </a:cxn>
                      <a:cxn ang="0">
                        <a:pos x="66" y="7"/>
                      </a:cxn>
                      <a:cxn ang="0">
                        <a:pos x="43" y="0"/>
                      </a:cxn>
                      <a:cxn ang="0">
                        <a:pos x="22" y="0"/>
                      </a:cxn>
                      <a:cxn ang="0">
                        <a:pos x="5" y="0"/>
                      </a:cxn>
                      <a:cxn ang="0">
                        <a:pos x="0" y="7"/>
                      </a:cxn>
                      <a:cxn ang="0">
                        <a:pos x="5" y="19"/>
                      </a:cxn>
                      <a:cxn ang="0">
                        <a:pos x="15" y="28"/>
                      </a:cxn>
                    </a:cxnLst>
                    <a:rect l="0" t="0" r="r" b="b"/>
                    <a:pathLst>
                      <a:path w="395" h="384">
                        <a:moveTo>
                          <a:pt x="15" y="28"/>
                        </a:moveTo>
                        <a:lnTo>
                          <a:pt x="21" y="34"/>
                        </a:lnTo>
                        <a:lnTo>
                          <a:pt x="28" y="44"/>
                        </a:lnTo>
                        <a:lnTo>
                          <a:pt x="38" y="53"/>
                        </a:lnTo>
                        <a:lnTo>
                          <a:pt x="49" y="64"/>
                        </a:lnTo>
                        <a:lnTo>
                          <a:pt x="60" y="76"/>
                        </a:lnTo>
                        <a:lnTo>
                          <a:pt x="72" y="87"/>
                        </a:lnTo>
                        <a:lnTo>
                          <a:pt x="78" y="95"/>
                        </a:lnTo>
                        <a:lnTo>
                          <a:pt x="85" y="102"/>
                        </a:lnTo>
                        <a:lnTo>
                          <a:pt x="93" y="110"/>
                        </a:lnTo>
                        <a:lnTo>
                          <a:pt x="100" y="116"/>
                        </a:lnTo>
                        <a:lnTo>
                          <a:pt x="106" y="121"/>
                        </a:lnTo>
                        <a:lnTo>
                          <a:pt x="112" y="129"/>
                        </a:lnTo>
                        <a:lnTo>
                          <a:pt x="119" y="137"/>
                        </a:lnTo>
                        <a:lnTo>
                          <a:pt x="127" y="144"/>
                        </a:lnTo>
                        <a:lnTo>
                          <a:pt x="135" y="150"/>
                        </a:lnTo>
                        <a:lnTo>
                          <a:pt x="142" y="159"/>
                        </a:lnTo>
                        <a:lnTo>
                          <a:pt x="150" y="167"/>
                        </a:lnTo>
                        <a:lnTo>
                          <a:pt x="159" y="175"/>
                        </a:lnTo>
                        <a:lnTo>
                          <a:pt x="165" y="182"/>
                        </a:lnTo>
                        <a:lnTo>
                          <a:pt x="173" y="190"/>
                        </a:lnTo>
                        <a:lnTo>
                          <a:pt x="182" y="197"/>
                        </a:lnTo>
                        <a:lnTo>
                          <a:pt x="190" y="205"/>
                        </a:lnTo>
                        <a:lnTo>
                          <a:pt x="197" y="213"/>
                        </a:lnTo>
                        <a:lnTo>
                          <a:pt x="205" y="220"/>
                        </a:lnTo>
                        <a:lnTo>
                          <a:pt x="213" y="230"/>
                        </a:lnTo>
                        <a:lnTo>
                          <a:pt x="222" y="237"/>
                        </a:lnTo>
                        <a:lnTo>
                          <a:pt x="228" y="245"/>
                        </a:lnTo>
                        <a:lnTo>
                          <a:pt x="235" y="251"/>
                        </a:lnTo>
                        <a:lnTo>
                          <a:pt x="243" y="258"/>
                        </a:lnTo>
                        <a:lnTo>
                          <a:pt x="251" y="266"/>
                        </a:lnTo>
                        <a:lnTo>
                          <a:pt x="258" y="273"/>
                        </a:lnTo>
                        <a:lnTo>
                          <a:pt x="266" y="279"/>
                        </a:lnTo>
                        <a:lnTo>
                          <a:pt x="273" y="287"/>
                        </a:lnTo>
                        <a:lnTo>
                          <a:pt x="281" y="294"/>
                        </a:lnTo>
                        <a:lnTo>
                          <a:pt x="289" y="300"/>
                        </a:lnTo>
                        <a:lnTo>
                          <a:pt x="294" y="306"/>
                        </a:lnTo>
                        <a:lnTo>
                          <a:pt x="302" y="311"/>
                        </a:lnTo>
                        <a:lnTo>
                          <a:pt x="310" y="319"/>
                        </a:lnTo>
                        <a:lnTo>
                          <a:pt x="321" y="330"/>
                        </a:lnTo>
                        <a:lnTo>
                          <a:pt x="334" y="342"/>
                        </a:lnTo>
                        <a:lnTo>
                          <a:pt x="344" y="351"/>
                        </a:lnTo>
                        <a:lnTo>
                          <a:pt x="355" y="359"/>
                        </a:lnTo>
                        <a:lnTo>
                          <a:pt x="365" y="367"/>
                        </a:lnTo>
                        <a:lnTo>
                          <a:pt x="372" y="374"/>
                        </a:lnTo>
                        <a:lnTo>
                          <a:pt x="380" y="378"/>
                        </a:lnTo>
                        <a:lnTo>
                          <a:pt x="386" y="380"/>
                        </a:lnTo>
                        <a:lnTo>
                          <a:pt x="389" y="382"/>
                        </a:lnTo>
                        <a:lnTo>
                          <a:pt x="395" y="384"/>
                        </a:lnTo>
                        <a:lnTo>
                          <a:pt x="395" y="380"/>
                        </a:lnTo>
                        <a:lnTo>
                          <a:pt x="395" y="376"/>
                        </a:lnTo>
                        <a:lnTo>
                          <a:pt x="391" y="370"/>
                        </a:lnTo>
                        <a:lnTo>
                          <a:pt x="389" y="365"/>
                        </a:lnTo>
                        <a:lnTo>
                          <a:pt x="384" y="355"/>
                        </a:lnTo>
                        <a:lnTo>
                          <a:pt x="380" y="346"/>
                        </a:lnTo>
                        <a:lnTo>
                          <a:pt x="372" y="334"/>
                        </a:lnTo>
                        <a:lnTo>
                          <a:pt x="365" y="323"/>
                        </a:lnTo>
                        <a:lnTo>
                          <a:pt x="361" y="317"/>
                        </a:lnTo>
                        <a:lnTo>
                          <a:pt x="355" y="311"/>
                        </a:lnTo>
                        <a:lnTo>
                          <a:pt x="351" y="304"/>
                        </a:lnTo>
                        <a:lnTo>
                          <a:pt x="348" y="298"/>
                        </a:lnTo>
                        <a:lnTo>
                          <a:pt x="342" y="291"/>
                        </a:lnTo>
                        <a:lnTo>
                          <a:pt x="336" y="283"/>
                        </a:lnTo>
                        <a:lnTo>
                          <a:pt x="331" y="277"/>
                        </a:lnTo>
                        <a:lnTo>
                          <a:pt x="327" y="270"/>
                        </a:lnTo>
                        <a:lnTo>
                          <a:pt x="319" y="260"/>
                        </a:lnTo>
                        <a:lnTo>
                          <a:pt x="313" y="254"/>
                        </a:lnTo>
                        <a:lnTo>
                          <a:pt x="308" y="245"/>
                        </a:lnTo>
                        <a:lnTo>
                          <a:pt x="304" y="239"/>
                        </a:lnTo>
                        <a:lnTo>
                          <a:pt x="296" y="230"/>
                        </a:lnTo>
                        <a:lnTo>
                          <a:pt x="292" y="224"/>
                        </a:lnTo>
                        <a:lnTo>
                          <a:pt x="285" y="216"/>
                        </a:lnTo>
                        <a:lnTo>
                          <a:pt x="279" y="209"/>
                        </a:lnTo>
                        <a:lnTo>
                          <a:pt x="273" y="201"/>
                        </a:lnTo>
                        <a:lnTo>
                          <a:pt x="266" y="192"/>
                        </a:lnTo>
                        <a:lnTo>
                          <a:pt x="258" y="184"/>
                        </a:lnTo>
                        <a:lnTo>
                          <a:pt x="253" y="177"/>
                        </a:lnTo>
                        <a:lnTo>
                          <a:pt x="245" y="169"/>
                        </a:lnTo>
                        <a:lnTo>
                          <a:pt x="239" y="159"/>
                        </a:lnTo>
                        <a:lnTo>
                          <a:pt x="234" y="154"/>
                        </a:lnTo>
                        <a:lnTo>
                          <a:pt x="228" y="146"/>
                        </a:lnTo>
                        <a:lnTo>
                          <a:pt x="220" y="139"/>
                        </a:lnTo>
                        <a:lnTo>
                          <a:pt x="215" y="131"/>
                        </a:lnTo>
                        <a:lnTo>
                          <a:pt x="209" y="123"/>
                        </a:lnTo>
                        <a:lnTo>
                          <a:pt x="203" y="116"/>
                        </a:lnTo>
                        <a:lnTo>
                          <a:pt x="192" y="104"/>
                        </a:lnTo>
                        <a:lnTo>
                          <a:pt x="182" y="91"/>
                        </a:lnTo>
                        <a:lnTo>
                          <a:pt x="169" y="78"/>
                        </a:lnTo>
                        <a:lnTo>
                          <a:pt x="159" y="68"/>
                        </a:lnTo>
                        <a:lnTo>
                          <a:pt x="150" y="57"/>
                        </a:lnTo>
                        <a:lnTo>
                          <a:pt x="142" y="49"/>
                        </a:lnTo>
                        <a:lnTo>
                          <a:pt x="135" y="40"/>
                        </a:lnTo>
                        <a:lnTo>
                          <a:pt x="129" y="34"/>
                        </a:lnTo>
                        <a:lnTo>
                          <a:pt x="123" y="32"/>
                        </a:lnTo>
                        <a:lnTo>
                          <a:pt x="119" y="28"/>
                        </a:lnTo>
                        <a:lnTo>
                          <a:pt x="110" y="23"/>
                        </a:lnTo>
                        <a:lnTo>
                          <a:pt x="100" y="19"/>
                        </a:lnTo>
                        <a:lnTo>
                          <a:pt x="91" y="15"/>
                        </a:lnTo>
                        <a:lnTo>
                          <a:pt x="80" y="11"/>
                        </a:lnTo>
                        <a:lnTo>
                          <a:pt x="66" y="7"/>
                        </a:lnTo>
                        <a:lnTo>
                          <a:pt x="57" y="4"/>
                        </a:lnTo>
                        <a:lnTo>
                          <a:pt x="43" y="0"/>
                        </a:lnTo>
                        <a:lnTo>
                          <a:pt x="34" y="0"/>
                        </a:lnTo>
                        <a:lnTo>
                          <a:pt x="22" y="0"/>
                        </a:lnTo>
                        <a:lnTo>
                          <a:pt x="15" y="0"/>
                        </a:lnTo>
                        <a:lnTo>
                          <a:pt x="5" y="0"/>
                        </a:lnTo>
                        <a:lnTo>
                          <a:pt x="3" y="4"/>
                        </a:lnTo>
                        <a:lnTo>
                          <a:pt x="0" y="7"/>
                        </a:lnTo>
                        <a:lnTo>
                          <a:pt x="2" y="13"/>
                        </a:lnTo>
                        <a:lnTo>
                          <a:pt x="5" y="19"/>
                        </a:lnTo>
                        <a:lnTo>
                          <a:pt x="15" y="28"/>
                        </a:lnTo>
                        <a:lnTo>
                          <a:pt x="15" y="28"/>
                        </a:lnTo>
                        <a:close/>
                      </a:path>
                    </a:pathLst>
                  </a:custGeom>
                  <a:solidFill>
                    <a:srgbClr val="A1D4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8" name="Freeform 97"/>
                  <p:cNvSpPr>
                    <a:spLocks/>
                  </p:cNvSpPr>
                  <p:nvPr/>
                </p:nvSpPr>
                <p:spPr bwMode="auto">
                  <a:xfrm>
                    <a:off x="3368904" y="2495571"/>
                    <a:ext cx="424839" cy="263041"/>
                  </a:xfrm>
                  <a:custGeom>
                    <a:avLst/>
                    <a:gdLst/>
                    <a:ahLst/>
                    <a:cxnLst>
                      <a:cxn ang="0">
                        <a:pos x="852" y="46"/>
                      </a:cxn>
                      <a:cxn ang="0">
                        <a:pos x="878" y="72"/>
                      </a:cxn>
                      <a:cxn ang="0">
                        <a:pos x="894" y="101"/>
                      </a:cxn>
                      <a:cxn ang="0">
                        <a:pos x="897" y="131"/>
                      </a:cxn>
                      <a:cxn ang="0">
                        <a:pos x="888" y="163"/>
                      </a:cxn>
                      <a:cxn ang="0">
                        <a:pos x="859" y="201"/>
                      </a:cxn>
                      <a:cxn ang="0">
                        <a:pos x="819" y="238"/>
                      </a:cxn>
                      <a:cxn ang="0">
                        <a:pos x="789" y="260"/>
                      </a:cxn>
                      <a:cxn ang="0">
                        <a:pos x="753" y="283"/>
                      </a:cxn>
                      <a:cxn ang="0">
                        <a:pos x="711" y="308"/>
                      </a:cxn>
                      <a:cxn ang="0">
                        <a:pos x="662" y="333"/>
                      </a:cxn>
                      <a:cxn ang="0">
                        <a:pos x="610" y="357"/>
                      </a:cxn>
                      <a:cxn ang="0">
                        <a:pos x="553" y="382"/>
                      </a:cxn>
                      <a:cxn ang="0">
                        <a:pos x="494" y="407"/>
                      </a:cxn>
                      <a:cxn ang="0">
                        <a:pos x="433" y="428"/>
                      </a:cxn>
                      <a:cxn ang="0">
                        <a:pos x="374" y="452"/>
                      </a:cxn>
                      <a:cxn ang="0">
                        <a:pos x="316" y="473"/>
                      </a:cxn>
                      <a:cxn ang="0">
                        <a:pos x="258" y="494"/>
                      </a:cxn>
                      <a:cxn ang="0">
                        <a:pos x="203" y="511"/>
                      </a:cxn>
                      <a:cxn ang="0">
                        <a:pos x="154" y="526"/>
                      </a:cxn>
                      <a:cxn ang="0">
                        <a:pos x="108" y="538"/>
                      </a:cxn>
                      <a:cxn ang="0">
                        <a:pos x="70" y="547"/>
                      </a:cxn>
                      <a:cxn ang="0">
                        <a:pos x="38" y="555"/>
                      </a:cxn>
                      <a:cxn ang="0">
                        <a:pos x="9" y="557"/>
                      </a:cxn>
                      <a:cxn ang="0">
                        <a:pos x="0" y="549"/>
                      </a:cxn>
                      <a:cxn ang="0">
                        <a:pos x="26" y="530"/>
                      </a:cxn>
                      <a:cxn ang="0">
                        <a:pos x="61" y="519"/>
                      </a:cxn>
                      <a:cxn ang="0">
                        <a:pos x="95" y="506"/>
                      </a:cxn>
                      <a:cxn ang="0">
                        <a:pos x="137" y="492"/>
                      </a:cxn>
                      <a:cxn ang="0">
                        <a:pos x="182" y="479"/>
                      </a:cxn>
                      <a:cxn ang="0">
                        <a:pos x="232" y="464"/>
                      </a:cxn>
                      <a:cxn ang="0">
                        <a:pos x="285" y="445"/>
                      </a:cxn>
                      <a:cxn ang="0">
                        <a:pos x="340" y="426"/>
                      </a:cxn>
                      <a:cxn ang="0">
                        <a:pos x="395" y="407"/>
                      </a:cxn>
                      <a:cxn ang="0">
                        <a:pos x="451" y="386"/>
                      </a:cxn>
                      <a:cxn ang="0">
                        <a:pos x="504" y="363"/>
                      </a:cxn>
                      <a:cxn ang="0">
                        <a:pos x="555" y="338"/>
                      </a:cxn>
                      <a:cxn ang="0">
                        <a:pos x="603" y="314"/>
                      </a:cxn>
                      <a:cxn ang="0">
                        <a:pos x="646" y="287"/>
                      </a:cxn>
                      <a:cxn ang="0">
                        <a:pos x="684" y="258"/>
                      </a:cxn>
                      <a:cxn ang="0">
                        <a:pos x="717" y="232"/>
                      </a:cxn>
                      <a:cxn ang="0">
                        <a:pos x="757" y="190"/>
                      </a:cxn>
                      <a:cxn ang="0">
                        <a:pos x="785" y="150"/>
                      </a:cxn>
                      <a:cxn ang="0">
                        <a:pos x="799" y="118"/>
                      </a:cxn>
                      <a:cxn ang="0">
                        <a:pos x="799" y="89"/>
                      </a:cxn>
                      <a:cxn ang="0">
                        <a:pos x="783" y="55"/>
                      </a:cxn>
                      <a:cxn ang="0">
                        <a:pos x="762" y="27"/>
                      </a:cxn>
                      <a:cxn ang="0">
                        <a:pos x="770" y="0"/>
                      </a:cxn>
                      <a:cxn ang="0">
                        <a:pos x="795" y="6"/>
                      </a:cxn>
                      <a:cxn ang="0">
                        <a:pos x="823" y="23"/>
                      </a:cxn>
                    </a:cxnLst>
                    <a:rect l="0" t="0" r="r" b="b"/>
                    <a:pathLst>
                      <a:path w="897" h="557">
                        <a:moveTo>
                          <a:pt x="831" y="29"/>
                        </a:moveTo>
                        <a:lnTo>
                          <a:pt x="838" y="32"/>
                        </a:lnTo>
                        <a:lnTo>
                          <a:pt x="844" y="38"/>
                        </a:lnTo>
                        <a:lnTo>
                          <a:pt x="852" y="46"/>
                        </a:lnTo>
                        <a:lnTo>
                          <a:pt x="859" y="51"/>
                        </a:lnTo>
                        <a:lnTo>
                          <a:pt x="867" y="57"/>
                        </a:lnTo>
                        <a:lnTo>
                          <a:pt x="873" y="65"/>
                        </a:lnTo>
                        <a:lnTo>
                          <a:pt x="878" y="72"/>
                        </a:lnTo>
                        <a:lnTo>
                          <a:pt x="884" y="80"/>
                        </a:lnTo>
                        <a:lnTo>
                          <a:pt x="888" y="86"/>
                        </a:lnTo>
                        <a:lnTo>
                          <a:pt x="892" y="93"/>
                        </a:lnTo>
                        <a:lnTo>
                          <a:pt x="894" y="101"/>
                        </a:lnTo>
                        <a:lnTo>
                          <a:pt x="895" y="108"/>
                        </a:lnTo>
                        <a:lnTo>
                          <a:pt x="897" y="114"/>
                        </a:lnTo>
                        <a:lnTo>
                          <a:pt x="897" y="124"/>
                        </a:lnTo>
                        <a:lnTo>
                          <a:pt x="897" y="131"/>
                        </a:lnTo>
                        <a:lnTo>
                          <a:pt x="897" y="141"/>
                        </a:lnTo>
                        <a:lnTo>
                          <a:pt x="895" y="148"/>
                        </a:lnTo>
                        <a:lnTo>
                          <a:pt x="892" y="156"/>
                        </a:lnTo>
                        <a:lnTo>
                          <a:pt x="888" y="163"/>
                        </a:lnTo>
                        <a:lnTo>
                          <a:pt x="882" y="175"/>
                        </a:lnTo>
                        <a:lnTo>
                          <a:pt x="876" y="182"/>
                        </a:lnTo>
                        <a:lnTo>
                          <a:pt x="869" y="192"/>
                        </a:lnTo>
                        <a:lnTo>
                          <a:pt x="859" y="201"/>
                        </a:lnTo>
                        <a:lnTo>
                          <a:pt x="850" y="213"/>
                        </a:lnTo>
                        <a:lnTo>
                          <a:pt x="838" y="222"/>
                        </a:lnTo>
                        <a:lnTo>
                          <a:pt x="827" y="234"/>
                        </a:lnTo>
                        <a:lnTo>
                          <a:pt x="819" y="238"/>
                        </a:lnTo>
                        <a:lnTo>
                          <a:pt x="814" y="243"/>
                        </a:lnTo>
                        <a:lnTo>
                          <a:pt x="806" y="249"/>
                        </a:lnTo>
                        <a:lnTo>
                          <a:pt x="799" y="255"/>
                        </a:lnTo>
                        <a:lnTo>
                          <a:pt x="789" y="260"/>
                        </a:lnTo>
                        <a:lnTo>
                          <a:pt x="781" y="266"/>
                        </a:lnTo>
                        <a:lnTo>
                          <a:pt x="772" y="272"/>
                        </a:lnTo>
                        <a:lnTo>
                          <a:pt x="762" y="277"/>
                        </a:lnTo>
                        <a:lnTo>
                          <a:pt x="753" y="283"/>
                        </a:lnTo>
                        <a:lnTo>
                          <a:pt x="743" y="291"/>
                        </a:lnTo>
                        <a:lnTo>
                          <a:pt x="732" y="297"/>
                        </a:lnTo>
                        <a:lnTo>
                          <a:pt x="722" y="302"/>
                        </a:lnTo>
                        <a:lnTo>
                          <a:pt x="711" y="308"/>
                        </a:lnTo>
                        <a:lnTo>
                          <a:pt x="700" y="314"/>
                        </a:lnTo>
                        <a:lnTo>
                          <a:pt x="686" y="319"/>
                        </a:lnTo>
                        <a:lnTo>
                          <a:pt x="675" y="327"/>
                        </a:lnTo>
                        <a:lnTo>
                          <a:pt x="662" y="333"/>
                        </a:lnTo>
                        <a:lnTo>
                          <a:pt x="648" y="338"/>
                        </a:lnTo>
                        <a:lnTo>
                          <a:pt x="635" y="344"/>
                        </a:lnTo>
                        <a:lnTo>
                          <a:pt x="624" y="352"/>
                        </a:lnTo>
                        <a:lnTo>
                          <a:pt x="610" y="357"/>
                        </a:lnTo>
                        <a:lnTo>
                          <a:pt x="595" y="363"/>
                        </a:lnTo>
                        <a:lnTo>
                          <a:pt x="580" y="369"/>
                        </a:lnTo>
                        <a:lnTo>
                          <a:pt x="568" y="376"/>
                        </a:lnTo>
                        <a:lnTo>
                          <a:pt x="553" y="382"/>
                        </a:lnTo>
                        <a:lnTo>
                          <a:pt x="538" y="388"/>
                        </a:lnTo>
                        <a:lnTo>
                          <a:pt x="525" y="393"/>
                        </a:lnTo>
                        <a:lnTo>
                          <a:pt x="509" y="401"/>
                        </a:lnTo>
                        <a:lnTo>
                          <a:pt x="494" y="407"/>
                        </a:lnTo>
                        <a:lnTo>
                          <a:pt x="479" y="412"/>
                        </a:lnTo>
                        <a:lnTo>
                          <a:pt x="464" y="418"/>
                        </a:lnTo>
                        <a:lnTo>
                          <a:pt x="449" y="424"/>
                        </a:lnTo>
                        <a:lnTo>
                          <a:pt x="433" y="428"/>
                        </a:lnTo>
                        <a:lnTo>
                          <a:pt x="420" y="435"/>
                        </a:lnTo>
                        <a:lnTo>
                          <a:pt x="405" y="441"/>
                        </a:lnTo>
                        <a:lnTo>
                          <a:pt x="390" y="449"/>
                        </a:lnTo>
                        <a:lnTo>
                          <a:pt x="374" y="452"/>
                        </a:lnTo>
                        <a:lnTo>
                          <a:pt x="359" y="458"/>
                        </a:lnTo>
                        <a:lnTo>
                          <a:pt x="344" y="464"/>
                        </a:lnTo>
                        <a:lnTo>
                          <a:pt x="331" y="469"/>
                        </a:lnTo>
                        <a:lnTo>
                          <a:pt x="316" y="473"/>
                        </a:lnTo>
                        <a:lnTo>
                          <a:pt x="302" y="479"/>
                        </a:lnTo>
                        <a:lnTo>
                          <a:pt x="287" y="485"/>
                        </a:lnTo>
                        <a:lnTo>
                          <a:pt x="274" y="490"/>
                        </a:lnTo>
                        <a:lnTo>
                          <a:pt x="258" y="494"/>
                        </a:lnTo>
                        <a:lnTo>
                          <a:pt x="245" y="498"/>
                        </a:lnTo>
                        <a:lnTo>
                          <a:pt x="230" y="502"/>
                        </a:lnTo>
                        <a:lnTo>
                          <a:pt x="217" y="507"/>
                        </a:lnTo>
                        <a:lnTo>
                          <a:pt x="203" y="511"/>
                        </a:lnTo>
                        <a:lnTo>
                          <a:pt x="190" y="515"/>
                        </a:lnTo>
                        <a:lnTo>
                          <a:pt x="177" y="519"/>
                        </a:lnTo>
                        <a:lnTo>
                          <a:pt x="167" y="523"/>
                        </a:lnTo>
                        <a:lnTo>
                          <a:pt x="154" y="526"/>
                        </a:lnTo>
                        <a:lnTo>
                          <a:pt x="141" y="528"/>
                        </a:lnTo>
                        <a:lnTo>
                          <a:pt x="129" y="532"/>
                        </a:lnTo>
                        <a:lnTo>
                          <a:pt x="120" y="536"/>
                        </a:lnTo>
                        <a:lnTo>
                          <a:pt x="108" y="538"/>
                        </a:lnTo>
                        <a:lnTo>
                          <a:pt x="99" y="542"/>
                        </a:lnTo>
                        <a:lnTo>
                          <a:pt x="89" y="544"/>
                        </a:lnTo>
                        <a:lnTo>
                          <a:pt x="80" y="547"/>
                        </a:lnTo>
                        <a:lnTo>
                          <a:pt x="70" y="547"/>
                        </a:lnTo>
                        <a:lnTo>
                          <a:pt x="61" y="551"/>
                        </a:lnTo>
                        <a:lnTo>
                          <a:pt x="53" y="551"/>
                        </a:lnTo>
                        <a:lnTo>
                          <a:pt x="45" y="555"/>
                        </a:lnTo>
                        <a:lnTo>
                          <a:pt x="38" y="555"/>
                        </a:lnTo>
                        <a:lnTo>
                          <a:pt x="32" y="555"/>
                        </a:lnTo>
                        <a:lnTo>
                          <a:pt x="26" y="557"/>
                        </a:lnTo>
                        <a:lnTo>
                          <a:pt x="21" y="557"/>
                        </a:lnTo>
                        <a:lnTo>
                          <a:pt x="9" y="557"/>
                        </a:lnTo>
                        <a:lnTo>
                          <a:pt x="4" y="557"/>
                        </a:lnTo>
                        <a:lnTo>
                          <a:pt x="0" y="555"/>
                        </a:lnTo>
                        <a:lnTo>
                          <a:pt x="0" y="555"/>
                        </a:lnTo>
                        <a:lnTo>
                          <a:pt x="0" y="549"/>
                        </a:lnTo>
                        <a:lnTo>
                          <a:pt x="4" y="545"/>
                        </a:lnTo>
                        <a:lnTo>
                          <a:pt x="9" y="542"/>
                        </a:lnTo>
                        <a:lnTo>
                          <a:pt x="17" y="536"/>
                        </a:lnTo>
                        <a:lnTo>
                          <a:pt x="26" y="530"/>
                        </a:lnTo>
                        <a:lnTo>
                          <a:pt x="38" y="526"/>
                        </a:lnTo>
                        <a:lnTo>
                          <a:pt x="45" y="523"/>
                        </a:lnTo>
                        <a:lnTo>
                          <a:pt x="53" y="521"/>
                        </a:lnTo>
                        <a:lnTo>
                          <a:pt x="61" y="519"/>
                        </a:lnTo>
                        <a:lnTo>
                          <a:pt x="70" y="517"/>
                        </a:lnTo>
                        <a:lnTo>
                          <a:pt x="76" y="513"/>
                        </a:lnTo>
                        <a:lnTo>
                          <a:pt x="85" y="509"/>
                        </a:lnTo>
                        <a:lnTo>
                          <a:pt x="95" y="506"/>
                        </a:lnTo>
                        <a:lnTo>
                          <a:pt x="104" y="504"/>
                        </a:lnTo>
                        <a:lnTo>
                          <a:pt x="116" y="500"/>
                        </a:lnTo>
                        <a:lnTo>
                          <a:pt x="125" y="496"/>
                        </a:lnTo>
                        <a:lnTo>
                          <a:pt x="137" y="492"/>
                        </a:lnTo>
                        <a:lnTo>
                          <a:pt x="148" y="490"/>
                        </a:lnTo>
                        <a:lnTo>
                          <a:pt x="160" y="485"/>
                        </a:lnTo>
                        <a:lnTo>
                          <a:pt x="169" y="481"/>
                        </a:lnTo>
                        <a:lnTo>
                          <a:pt x="182" y="479"/>
                        </a:lnTo>
                        <a:lnTo>
                          <a:pt x="196" y="475"/>
                        </a:lnTo>
                        <a:lnTo>
                          <a:pt x="207" y="469"/>
                        </a:lnTo>
                        <a:lnTo>
                          <a:pt x="220" y="466"/>
                        </a:lnTo>
                        <a:lnTo>
                          <a:pt x="232" y="464"/>
                        </a:lnTo>
                        <a:lnTo>
                          <a:pt x="247" y="460"/>
                        </a:lnTo>
                        <a:lnTo>
                          <a:pt x="258" y="454"/>
                        </a:lnTo>
                        <a:lnTo>
                          <a:pt x="272" y="450"/>
                        </a:lnTo>
                        <a:lnTo>
                          <a:pt x="285" y="445"/>
                        </a:lnTo>
                        <a:lnTo>
                          <a:pt x="298" y="441"/>
                        </a:lnTo>
                        <a:lnTo>
                          <a:pt x="312" y="435"/>
                        </a:lnTo>
                        <a:lnTo>
                          <a:pt x="325" y="431"/>
                        </a:lnTo>
                        <a:lnTo>
                          <a:pt x="340" y="426"/>
                        </a:lnTo>
                        <a:lnTo>
                          <a:pt x="354" y="422"/>
                        </a:lnTo>
                        <a:lnTo>
                          <a:pt x="367" y="416"/>
                        </a:lnTo>
                        <a:lnTo>
                          <a:pt x="380" y="412"/>
                        </a:lnTo>
                        <a:lnTo>
                          <a:pt x="395" y="407"/>
                        </a:lnTo>
                        <a:lnTo>
                          <a:pt x="409" y="401"/>
                        </a:lnTo>
                        <a:lnTo>
                          <a:pt x="422" y="395"/>
                        </a:lnTo>
                        <a:lnTo>
                          <a:pt x="437" y="392"/>
                        </a:lnTo>
                        <a:lnTo>
                          <a:pt x="451" y="386"/>
                        </a:lnTo>
                        <a:lnTo>
                          <a:pt x="466" y="382"/>
                        </a:lnTo>
                        <a:lnTo>
                          <a:pt x="477" y="374"/>
                        </a:lnTo>
                        <a:lnTo>
                          <a:pt x="490" y="369"/>
                        </a:lnTo>
                        <a:lnTo>
                          <a:pt x="504" y="363"/>
                        </a:lnTo>
                        <a:lnTo>
                          <a:pt x="517" y="357"/>
                        </a:lnTo>
                        <a:lnTo>
                          <a:pt x="530" y="350"/>
                        </a:lnTo>
                        <a:lnTo>
                          <a:pt x="544" y="346"/>
                        </a:lnTo>
                        <a:lnTo>
                          <a:pt x="555" y="338"/>
                        </a:lnTo>
                        <a:lnTo>
                          <a:pt x="568" y="335"/>
                        </a:lnTo>
                        <a:lnTo>
                          <a:pt x="580" y="327"/>
                        </a:lnTo>
                        <a:lnTo>
                          <a:pt x="591" y="321"/>
                        </a:lnTo>
                        <a:lnTo>
                          <a:pt x="603" y="314"/>
                        </a:lnTo>
                        <a:lnTo>
                          <a:pt x="616" y="308"/>
                        </a:lnTo>
                        <a:lnTo>
                          <a:pt x="625" y="300"/>
                        </a:lnTo>
                        <a:lnTo>
                          <a:pt x="637" y="293"/>
                        </a:lnTo>
                        <a:lnTo>
                          <a:pt x="646" y="287"/>
                        </a:lnTo>
                        <a:lnTo>
                          <a:pt x="660" y="281"/>
                        </a:lnTo>
                        <a:lnTo>
                          <a:pt x="667" y="272"/>
                        </a:lnTo>
                        <a:lnTo>
                          <a:pt x="677" y="264"/>
                        </a:lnTo>
                        <a:lnTo>
                          <a:pt x="684" y="258"/>
                        </a:lnTo>
                        <a:lnTo>
                          <a:pt x="694" y="251"/>
                        </a:lnTo>
                        <a:lnTo>
                          <a:pt x="702" y="243"/>
                        </a:lnTo>
                        <a:lnTo>
                          <a:pt x="709" y="238"/>
                        </a:lnTo>
                        <a:lnTo>
                          <a:pt x="717" y="232"/>
                        </a:lnTo>
                        <a:lnTo>
                          <a:pt x="724" y="226"/>
                        </a:lnTo>
                        <a:lnTo>
                          <a:pt x="736" y="213"/>
                        </a:lnTo>
                        <a:lnTo>
                          <a:pt x="747" y="201"/>
                        </a:lnTo>
                        <a:lnTo>
                          <a:pt x="757" y="190"/>
                        </a:lnTo>
                        <a:lnTo>
                          <a:pt x="768" y="181"/>
                        </a:lnTo>
                        <a:lnTo>
                          <a:pt x="774" y="171"/>
                        </a:lnTo>
                        <a:lnTo>
                          <a:pt x="781" y="160"/>
                        </a:lnTo>
                        <a:lnTo>
                          <a:pt x="785" y="150"/>
                        </a:lnTo>
                        <a:lnTo>
                          <a:pt x="791" y="143"/>
                        </a:lnTo>
                        <a:lnTo>
                          <a:pt x="795" y="133"/>
                        </a:lnTo>
                        <a:lnTo>
                          <a:pt x="799" y="125"/>
                        </a:lnTo>
                        <a:lnTo>
                          <a:pt x="799" y="118"/>
                        </a:lnTo>
                        <a:lnTo>
                          <a:pt x="800" y="110"/>
                        </a:lnTo>
                        <a:lnTo>
                          <a:pt x="800" y="105"/>
                        </a:lnTo>
                        <a:lnTo>
                          <a:pt x="800" y="97"/>
                        </a:lnTo>
                        <a:lnTo>
                          <a:pt x="799" y="89"/>
                        </a:lnTo>
                        <a:lnTo>
                          <a:pt x="799" y="86"/>
                        </a:lnTo>
                        <a:lnTo>
                          <a:pt x="793" y="72"/>
                        </a:lnTo>
                        <a:lnTo>
                          <a:pt x="789" y="65"/>
                        </a:lnTo>
                        <a:lnTo>
                          <a:pt x="783" y="55"/>
                        </a:lnTo>
                        <a:lnTo>
                          <a:pt x="778" y="49"/>
                        </a:lnTo>
                        <a:lnTo>
                          <a:pt x="772" y="42"/>
                        </a:lnTo>
                        <a:lnTo>
                          <a:pt x="770" y="38"/>
                        </a:lnTo>
                        <a:lnTo>
                          <a:pt x="762" y="27"/>
                        </a:lnTo>
                        <a:lnTo>
                          <a:pt x="760" y="17"/>
                        </a:lnTo>
                        <a:lnTo>
                          <a:pt x="760" y="8"/>
                        </a:lnTo>
                        <a:lnTo>
                          <a:pt x="766" y="4"/>
                        </a:lnTo>
                        <a:lnTo>
                          <a:pt x="770" y="0"/>
                        </a:lnTo>
                        <a:lnTo>
                          <a:pt x="774" y="0"/>
                        </a:lnTo>
                        <a:lnTo>
                          <a:pt x="779" y="0"/>
                        </a:lnTo>
                        <a:lnTo>
                          <a:pt x="789" y="4"/>
                        </a:lnTo>
                        <a:lnTo>
                          <a:pt x="795" y="6"/>
                        </a:lnTo>
                        <a:lnTo>
                          <a:pt x="806" y="11"/>
                        </a:lnTo>
                        <a:lnTo>
                          <a:pt x="810" y="15"/>
                        </a:lnTo>
                        <a:lnTo>
                          <a:pt x="816" y="19"/>
                        </a:lnTo>
                        <a:lnTo>
                          <a:pt x="823" y="23"/>
                        </a:lnTo>
                        <a:lnTo>
                          <a:pt x="831" y="29"/>
                        </a:lnTo>
                        <a:lnTo>
                          <a:pt x="831" y="2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9" name="Freeform 98"/>
                  <p:cNvSpPr>
                    <a:spLocks/>
                  </p:cNvSpPr>
                  <p:nvPr/>
                </p:nvSpPr>
                <p:spPr bwMode="auto">
                  <a:xfrm>
                    <a:off x="4060570" y="2896756"/>
                    <a:ext cx="362391" cy="127736"/>
                  </a:xfrm>
                  <a:custGeom>
                    <a:avLst/>
                    <a:gdLst/>
                    <a:ahLst/>
                    <a:cxnLst>
                      <a:cxn ang="0">
                        <a:pos x="280" y="0"/>
                      </a:cxn>
                      <a:cxn ang="0">
                        <a:pos x="322" y="4"/>
                      </a:cxn>
                      <a:cxn ang="0">
                        <a:pos x="348" y="8"/>
                      </a:cxn>
                      <a:cxn ang="0">
                        <a:pos x="377" y="10"/>
                      </a:cxn>
                      <a:cxn ang="0">
                        <a:pos x="405" y="16"/>
                      </a:cxn>
                      <a:cxn ang="0">
                        <a:pos x="434" y="23"/>
                      </a:cxn>
                      <a:cxn ang="0">
                        <a:pos x="466" y="31"/>
                      </a:cxn>
                      <a:cxn ang="0">
                        <a:pos x="495" y="39"/>
                      </a:cxn>
                      <a:cxn ang="0">
                        <a:pos x="525" y="46"/>
                      </a:cxn>
                      <a:cxn ang="0">
                        <a:pos x="555" y="58"/>
                      </a:cxn>
                      <a:cxn ang="0">
                        <a:pos x="586" y="67"/>
                      </a:cxn>
                      <a:cxn ang="0">
                        <a:pos x="614" y="78"/>
                      </a:cxn>
                      <a:cxn ang="0">
                        <a:pos x="643" y="90"/>
                      </a:cxn>
                      <a:cxn ang="0">
                        <a:pos x="669" y="103"/>
                      </a:cxn>
                      <a:cxn ang="0">
                        <a:pos x="702" y="120"/>
                      </a:cxn>
                      <a:cxn ang="0">
                        <a:pos x="738" y="143"/>
                      </a:cxn>
                      <a:cxn ang="0">
                        <a:pos x="763" y="172"/>
                      </a:cxn>
                      <a:cxn ang="0">
                        <a:pos x="761" y="211"/>
                      </a:cxn>
                      <a:cxn ang="0">
                        <a:pos x="730" y="244"/>
                      </a:cxn>
                      <a:cxn ang="0">
                        <a:pos x="690" y="270"/>
                      </a:cxn>
                      <a:cxn ang="0">
                        <a:pos x="649" y="251"/>
                      </a:cxn>
                      <a:cxn ang="0">
                        <a:pos x="618" y="223"/>
                      </a:cxn>
                      <a:cxn ang="0">
                        <a:pos x="586" y="189"/>
                      </a:cxn>
                      <a:cxn ang="0">
                        <a:pos x="544" y="151"/>
                      </a:cxn>
                      <a:cxn ang="0">
                        <a:pos x="502" y="120"/>
                      </a:cxn>
                      <a:cxn ang="0">
                        <a:pos x="476" y="103"/>
                      </a:cxn>
                      <a:cxn ang="0">
                        <a:pos x="447" y="90"/>
                      </a:cxn>
                      <a:cxn ang="0">
                        <a:pos x="415" y="77"/>
                      </a:cxn>
                      <a:cxn ang="0">
                        <a:pos x="380" y="69"/>
                      </a:cxn>
                      <a:cxn ang="0">
                        <a:pos x="344" y="63"/>
                      </a:cxn>
                      <a:cxn ang="0">
                        <a:pos x="308" y="59"/>
                      </a:cxn>
                      <a:cxn ang="0">
                        <a:pos x="274" y="58"/>
                      </a:cxn>
                      <a:cxn ang="0">
                        <a:pos x="240" y="58"/>
                      </a:cxn>
                      <a:cxn ang="0">
                        <a:pos x="206" y="58"/>
                      </a:cxn>
                      <a:cxn ang="0">
                        <a:pos x="173" y="59"/>
                      </a:cxn>
                      <a:cxn ang="0">
                        <a:pos x="143" y="61"/>
                      </a:cxn>
                      <a:cxn ang="0">
                        <a:pos x="114" y="65"/>
                      </a:cxn>
                      <a:cxn ang="0">
                        <a:pos x="80" y="67"/>
                      </a:cxn>
                      <a:cxn ang="0">
                        <a:pos x="38" y="71"/>
                      </a:cxn>
                      <a:cxn ang="0">
                        <a:pos x="10" y="71"/>
                      </a:cxn>
                      <a:cxn ang="0">
                        <a:pos x="2" y="56"/>
                      </a:cxn>
                      <a:cxn ang="0">
                        <a:pos x="31" y="33"/>
                      </a:cxn>
                      <a:cxn ang="0">
                        <a:pos x="59" y="23"/>
                      </a:cxn>
                      <a:cxn ang="0">
                        <a:pos x="93" y="18"/>
                      </a:cxn>
                      <a:cxn ang="0">
                        <a:pos x="131" y="10"/>
                      </a:cxn>
                      <a:cxn ang="0">
                        <a:pos x="173" y="6"/>
                      </a:cxn>
                      <a:cxn ang="0">
                        <a:pos x="217" y="2"/>
                      </a:cxn>
                      <a:cxn ang="0">
                        <a:pos x="251" y="2"/>
                      </a:cxn>
                    </a:cxnLst>
                    <a:rect l="0" t="0" r="r" b="b"/>
                    <a:pathLst>
                      <a:path w="766" h="270">
                        <a:moveTo>
                          <a:pt x="251" y="2"/>
                        </a:moveTo>
                        <a:lnTo>
                          <a:pt x="259" y="0"/>
                        </a:lnTo>
                        <a:lnTo>
                          <a:pt x="270" y="0"/>
                        </a:lnTo>
                        <a:lnTo>
                          <a:pt x="280" y="0"/>
                        </a:lnTo>
                        <a:lnTo>
                          <a:pt x="293" y="2"/>
                        </a:lnTo>
                        <a:lnTo>
                          <a:pt x="302" y="2"/>
                        </a:lnTo>
                        <a:lnTo>
                          <a:pt x="316" y="4"/>
                        </a:lnTo>
                        <a:lnTo>
                          <a:pt x="322" y="4"/>
                        </a:lnTo>
                        <a:lnTo>
                          <a:pt x="329" y="4"/>
                        </a:lnTo>
                        <a:lnTo>
                          <a:pt x="337" y="6"/>
                        </a:lnTo>
                        <a:lnTo>
                          <a:pt x="342" y="8"/>
                        </a:lnTo>
                        <a:lnTo>
                          <a:pt x="348" y="8"/>
                        </a:lnTo>
                        <a:lnTo>
                          <a:pt x="356" y="8"/>
                        </a:lnTo>
                        <a:lnTo>
                          <a:pt x="361" y="10"/>
                        </a:lnTo>
                        <a:lnTo>
                          <a:pt x="369" y="10"/>
                        </a:lnTo>
                        <a:lnTo>
                          <a:pt x="377" y="10"/>
                        </a:lnTo>
                        <a:lnTo>
                          <a:pt x="384" y="12"/>
                        </a:lnTo>
                        <a:lnTo>
                          <a:pt x="390" y="14"/>
                        </a:lnTo>
                        <a:lnTo>
                          <a:pt x="399" y="16"/>
                        </a:lnTo>
                        <a:lnTo>
                          <a:pt x="405" y="16"/>
                        </a:lnTo>
                        <a:lnTo>
                          <a:pt x="413" y="18"/>
                        </a:lnTo>
                        <a:lnTo>
                          <a:pt x="420" y="19"/>
                        </a:lnTo>
                        <a:lnTo>
                          <a:pt x="428" y="21"/>
                        </a:lnTo>
                        <a:lnTo>
                          <a:pt x="434" y="23"/>
                        </a:lnTo>
                        <a:lnTo>
                          <a:pt x="443" y="25"/>
                        </a:lnTo>
                        <a:lnTo>
                          <a:pt x="449" y="25"/>
                        </a:lnTo>
                        <a:lnTo>
                          <a:pt x="458" y="29"/>
                        </a:lnTo>
                        <a:lnTo>
                          <a:pt x="466" y="31"/>
                        </a:lnTo>
                        <a:lnTo>
                          <a:pt x="472" y="33"/>
                        </a:lnTo>
                        <a:lnTo>
                          <a:pt x="479" y="35"/>
                        </a:lnTo>
                        <a:lnTo>
                          <a:pt x="487" y="37"/>
                        </a:lnTo>
                        <a:lnTo>
                          <a:pt x="495" y="39"/>
                        </a:lnTo>
                        <a:lnTo>
                          <a:pt x="502" y="40"/>
                        </a:lnTo>
                        <a:lnTo>
                          <a:pt x="510" y="42"/>
                        </a:lnTo>
                        <a:lnTo>
                          <a:pt x="519" y="46"/>
                        </a:lnTo>
                        <a:lnTo>
                          <a:pt x="525" y="46"/>
                        </a:lnTo>
                        <a:lnTo>
                          <a:pt x="533" y="48"/>
                        </a:lnTo>
                        <a:lnTo>
                          <a:pt x="540" y="52"/>
                        </a:lnTo>
                        <a:lnTo>
                          <a:pt x="548" y="56"/>
                        </a:lnTo>
                        <a:lnTo>
                          <a:pt x="555" y="58"/>
                        </a:lnTo>
                        <a:lnTo>
                          <a:pt x="563" y="59"/>
                        </a:lnTo>
                        <a:lnTo>
                          <a:pt x="571" y="61"/>
                        </a:lnTo>
                        <a:lnTo>
                          <a:pt x="578" y="65"/>
                        </a:lnTo>
                        <a:lnTo>
                          <a:pt x="586" y="67"/>
                        </a:lnTo>
                        <a:lnTo>
                          <a:pt x="593" y="71"/>
                        </a:lnTo>
                        <a:lnTo>
                          <a:pt x="601" y="73"/>
                        </a:lnTo>
                        <a:lnTo>
                          <a:pt x="607" y="77"/>
                        </a:lnTo>
                        <a:lnTo>
                          <a:pt x="614" y="78"/>
                        </a:lnTo>
                        <a:lnTo>
                          <a:pt x="622" y="80"/>
                        </a:lnTo>
                        <a:lnTo>
                          <a:pt x="628" y="84"/>
                        </a:lnTo>
                        <a:lnTo>
                          <a:pt x="637" y="88"/>
                        </a:lnTo>
                        <a:lnTo>
                          <a:pt x="643" y="90"/>
                        </a:lnTo>
                        <a:lnTo>
                          <a:pt x="650" y="94"/>
                        </a:lnTo>
                        <a:lnTo>
                          <a:pt x="656" y="96"/>
                        </a:lnTo>
                        <a:lnTo>
                          <a:pt x="664" y="99"/>
                        </a:lnTo>
                        <a:lnTo>
                          <a:pt x="669" y="103"/>
                        </a:lnTo>
                        <a:lnTo>
                          <a:pt x="677" y="107"/>
                        </a:lnTo>
                        <a:lnTo>
                          <a:pt x="685" y="111"/>
                        </a:lnTo>
                        <a:lnTo>
                          <a:pt x="690" y="115"/>
                        </a:lnTo>
                        <a:lnTo>
                          <a:pt x="702" y="120"/>
                        </a:lnTo>
                        <a:lnTo>
                          <a:pt x="713" y="126"/>
                        </a:lnTo>
                        <a:lnTo>
                          <a:pt x="723" y="132"/>
                        </a:lnTo>
                        <a:lnTo>
                          <a:pt x="732" y="137"/>
                        </a:lnTo>
                        <a:lnTo>
                          <a:pt x="738" y="143"/>
                        </a:lnTo>
                        <a:lnTo>
                          <a:pt x="746" y="149"/>
                        </a:lnTo>
                        <a:lnTo>
                          <a:pt x="751" y="154"/>
                        </a:lnTo>
                        <a:lnTo>
                          <a:pt x="757" y="162"/>
                        </a:lnTo>
                        <a:lnTo>
                          <a:pt x="763" y="172"/>
                        </a:lnTo>
                        <a:lnTo>
                          <a:pt x="766" y="183"/>
                        </a:lnTo>
                        <a:lnTo>
                          <a:pt x="766" y="192"/>
                        </a:lnTo>
                        <a:lnTo>
                          <a:pt x="766" y="202"/>
                        </a:lnTo>
                        <a:lnTo>
                          <a:pt x="761" y="211"/>
                        </a:lnTo>
                        <a:lnTo>
                          <a:pt x="755" y="219"/>
                        </a:lnTo>
                        <a:lnTo>
                          <a:pt x="747" y="227"/>
                        </a:lnTo>
                        <a:lnTo>
                          <a:pt x="740" y="236"/>
                        </a:lnTo>
                        <a:lnTo>
                          <a:pt x="730" y="244"/>
                        </a:lnTo>
                        <a:lnTo>
                          <a:pt x="721" y="253"/>
                        </a:lnTo>
                        <a:lnTo>
                          <a:pt x="709" y="259"/>
                        </a:lnTo>
                        <a:lnTo>
                          <a:pt x="702" y="268"/>
                        </a:lnTo>
                        <a:lnTo>
                          <a:pt x="690" y="270"/>
                        </a:lnTo>
                        <a:lnTo>
                          <a:pt x="681" y="270"/>
                        </a:lnTo>
                        <a:lnTo>
                          <a:pt x="669" y="265"/>
                        </a:lnTo>
                        <a:lnTo>
                          <a:pt x="656" y="257"/>
                        </a:lnTo>
                        <a:lnTo>
                          <a:pt x="649" y="251"/>
                        </a:lnTo>
                        <a:lnTo>
                          <a:pt x="641" y="246"/>
                        </a:lnTo>
                        <a:lnTo>
                          <a:pt x="635" y="238"/>
                        </a:lnTo>
                        <a:lnTo>
                          <a:pt x="628" y="230"/>
                        </a:lnTo>
                        <a:lnTo>
                          <a:pt x="618" y="223"/>
                        </a:lnTo>
                        <a:lnTo>
                          <a:pt x="612" y="215"/>
                        </a:lnTo>
                        <a:lnTo>
                          <a:pt x="603" y="206"/>
                        </a:lnTo>
                        <a:lnTo>
                          <a:pt x="595" y="198"/>
                        </a:lnTo>
                        <a:lnTo>
                          <a:pt x="586" y="189"/>
                        </a:lnTo>
                        <a:lnTo>
                          <a:pt x="576" y="179"/>
                        </a:lnTo>
                        <a:lnTo>
                          <a:pt x="565" y="170"/>
                        </a:lnTo>
                        <a:lnTo>
                          <a:pt x="555" y="160"/>
                        </a:lnTo>
                        <a:lnTo>
                          <a:pt x="544" y="151"/>
                        </a:lnTo>
                        <a:lnTo>
                          <a:pt x="533" y="141"/>
                        </a:lnTo>
                        <a:lnTo>
                          <a:pt x="521" y="132"/>
                        </a:lnTo>
                        <a:lnTo>
                          <a:pt x="510" y="124"/>
                        </a:lnTo>
                        <a:lnTo>
                          <a:pt x="502" y="120"/>
                        </a:lnTo>
                        <a:lnTo>
                          <a:pt x="495" y="115"/>
                        </a:lnTo>
                        <a:lnTo>
                          <a:pt x="487" y="111"/>
                        </a:lnTo>
                        <a:lnTo>
                          <a:pt x="481" y="107"/>
                        </a:lnTo>
                        <a:lnTo>
                          <a:pt x="476" y="103"/>
                        </a:lnTo>
                        <a:lnTo>
                          <a:pt x="468" y="99"/>
                        </a:lnTo>
                        <a:lnTo>
                          <a:pt x="460" y="96"/>
                        </a:lnTo>
                        <a:lnTo>
                          <a:pt x="455" y="92"/>
                        </a:lnTo>
                        <a:lnTo>
                          <a:pt x="447" y="90"/>
                        </a:lnTo>
                        <a:lnTo>
                          <a:pt x="437" y="86"/>
                        </a:lnTo>
                        <a:lnTo>
                          <a:pt x="430" y="82"/>
                        </a:lnTo>
                        <a:lnTo>
                          <a:pt x="422" y="80"/>
                        </a:lnTo>
                        <a:lnTo>
                          <a:pt x="415" y="77"/>
                        </a:lnTo>
                        <a:lnTo>
                          <a:pt x="405" y="77"/>
                        </a:lnTo>
                        <a:lnTo>
                          <a:pt x="398" y="73"/>
                        </a:lnTo>
                        <a:lnTo>
                          <a:pt x="390" y="73"/>
                        </a:lnTo>
                        <a:lnTo>
                          <a:pt x="380" y="69"/>
                        </a:lnTo>
                        <a:lnTo>
                          <a:pt x="371" y="67"/>
                        </a:lnTo>
                        <a:lnTo>
                          <a:pt x="361" y="65"/>
                        </a:lnTo>
                        <a:lnTo>
                          <a:pt x="354" y="65"/>
                        </a:lnTo>
                        <a:lnTo>
                          <a:pt x="344" y="63"/>
                        </a:lnTo>
                        <a:lnTo>
                          <a:pt x="337" y="61"/>
                        </a:lnTo>
                        <a:lnTo>
                          <a:pt x="327" y="61"/>
                        </a:lnTo>
                        <a:lnTo>
                          <a:pt x="318" y="61"/>
                        </a:lnTo>
                        <a:lnTo>
                          <a:pt x="308" y="59"/>
                        </a:lnTo>
                        <a:lnTo>
                          <a:pt x="301" y="58"/>
                        </a:lnTo>
                        <a:lnTo>
                          <a:pt x="291" y="58"/>
                        </a:lnTo>
                        <a:lnTo>
                          <a:pt x="283" y="58"/>
                        </a:lnTo>
                        <a:lnTo>
                          <a:pt x="274" y="58"/>
                        </a:lnTo>
                        <a:lnTo>
                          <a:pt x="264" y="58"/>
                        </a:lnTo>
                        <a:lnTo>
                          <a:pt x="255" y="58"/>
                        </a:lnTo>
                        <a:lnTo>
                          <a:pt x="249" y="58"/>
                        </a:lnTo>
                        <a:lnTo>
                          <a:pt x="240" y="58"/>
                        </a:lnTo>
                        <a:lnTo>
                          <a:pt x="230" y="58"/>
                        </a:lnTo>
                        <a:lnTo>
                          <a:pt x="223" y="58"/>
                        </a:lnTo>
                        <a:lnTo>
                          <a:pt x="215" y="58"/>
                        </a:lnTo>
                        <a:lnTo>
                          <a:pt x="206" y="58"/>
                        </a:lnTo>
                        <a:lnTo>
                          <a:pt x="198" y="58"/>
                        </a:lnTo>
                        <a:lnTo>
                          <a:pt x="188" y="58"/>
                        </a:lnTo>
                        <a:lnTo>
                          <a:pt x="183" y="59"/>
                        </a:lnTo>
                        <a:lnTo>
                          <a:pt x="173" y="59"/>
                        </a:lnTo>
                        <a:lnTo>
                          <a:pt x="166" y="59"/>
                        </a:lnTo>
                        <a:lnTo>
                          <a:pt x="158" y="61"/>
                        </a:lnTo>
                        <a:lnTo>
                          <a:pt x="150" y="61"/>
                        </a:lnTo>
                        <a:lnTo>
                          <a:pt x="143" y="61"/>
                        </a:lnTo>
                        <a:lnTo>
                          <a:pt x="135" y="63"/>
                        </a:lnTo>
                        <a:lnTo>
                          <a:pt x="129" y="65"/>
                        </a:lnTo>
                        <a:lnTo>
                          <a:pt x="122" y="65"/>
                        </a:lnTo>
                        <a:lnTo>
                          <a:pt x="114" y="65"/>
                        </a:lnTo>
                        <a:lnTo>
                          <a:pt x="107" y="65"/>
                        </a:lnTo>
                        <a:lnTo>
                          <a:pt x="101" y="67"/>
                        </a:lnTo>
                        <a:lnTo>
                          <a:pt x="93" y="67"/>
                        </a:lnTo>
                        <a:lnTo>
                          <a:pt x="80" y="67"/>
                        </a:lnTo>
                        <a:lnTo>
                          <a:pt x="71" y="71"/>
                        </a:lnTo>
                        <a:lnTo>
                          <a:pt x="57" y="71"/>
                        </a:lnTo>
                        <a:lnTo>
                          <a:pt x="48" y="71"/>
                        </a:lnTo>
                        <a:lnTo>
                          <a:pt x="38" y="71"/>
                        </a:lnTo>
                        <a:lnTo>
                          <a:pt x="31" y="73"/>
                        </a:lnTo>
                        <a:lnTo>
                          <a:pt x="21" y="71"/>
                        </a:lnTo>
                        <a:lnTo>
                          <a:pt x="15" y="71"/>
                        </a:lnTo>
                        <a:lnTo>
                          <a:pt x="10" y="71"/>
                        </a:lnTo>
                        <a:lnTo>
                          <a:pt x="6" y="71"/>
                        </a:lnTo>
                        <a:lnTo>
                          <a:pt x="0" y="67"/>
                        </a:lnTo>
                        <a:lnTo>
                          <a:pt x="0" y="61"/>
                        </a:lnTo>
                        <a:lnTo>
                          <a:pt x="2" y="56"/>
                        </a:lnTo>
                        <a:lnTo>
                          <a:pt x="8" y="48"/>
                        </a:lnTo>
                        <a:lnTo>
                          <a:pt x="15" y="42"/>
                        </a:lnTo>
                        <a:lnTo>
                          <a:pt x="27" y="37"/>
                        </a:lnTo>
                        <a:lnTo>
                          <a:pt x="31" y="33"/>
                        </a:lnTo>
                        <a:lnTo>
                          <a:pt x="38" y="31"/>
                        </a:lnTo>
                        <a:lnTo>
                          <a:pt x="46" y="29"/>
                        </a:lnTo>
                        <a:lnTo>
                          <a:pt x="51" y="25"/>
                        </a:lnTo>
                        <a:lnTo>
                          <a:pt x="59" y="23"/>
                        </a:lnTo>
                        <a:lnTo>
                          <a:pt x="67" y="23"/>
                        </a:lnTo>
                        <a:lnTo>
                          <a:pt x="76" y="19"/>
                        </a:lnTo>
                        <a:lnTo>
                          <a:pt x="86" y="19"/>
                        </a:lnTo>
                        <a:lnTo>
                          <a:pt x="93" y="18"/>
                        </a:lnTo>
                        <a:lnTo>
                          <a:pt x="103" y="16"/>
                        </a:lnTo>
                        <a:lnTo>
                          <a:pt x="110" y="14"/>
                        </a:lnTo>
                        <a:lnTo>
                          <a:pt x="122" y="12"/>
                        </a:lnTo>
                        <a:lnTo>
                          <a:pt x="131" y="10"/>
                        </a:lnTo>
                        <a:lnTo>
                          <a:pt x="143" y="8"/>
                        </a:lnTo>
                        <a:lnTo>
                          <a:pt x="152" y="8"/>
                        </a:lnTo>
                        <a:lnTo>
                          <a:pt x="164" y="8"/>
                        </a:lnTo>
                        <a:lnTo>
                          <a:pt x="173" y="6"/>
                        </a:lnTo>
                        <a:lnTo>
                          <a:pt x="185" y="4"/>
                        </a:lnTo>
                        <a:lnTo>
                          <a:pt x="196" y="4"/>
                        </a:lnTo>
                        <a:lnTo>
                          <a:pt x="206" y="4"/>
                        </a:lnTo>
                        <a:lnTo>
                          <a:pt x="217" y="2"/>
                        </a:lnTo>
                        <a:lnTo>
                          <a:pt x="228" y="2"/>
                        </a:lnTo>
                        <a:lnTo>
                          <a:pt x="240" y="2"/>
                        </a:lnTo>
                        <a:lnTo>
                          <a:pt x="251" y="2"/>
                        </a:lnTo>
                        <a:lnTo>
                          <a:pt x="251" y="2"/>
                        </a:lnTo>
                        <a:close/>
                      </a:path>
                    </a:pathLst>
                  </a:custGeom>
                  <a:solidFill>
                    <a:srgbClr val="FFE6F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0" name="Freeform 99"/>
                  <p:cNvSpPr>
                    <a:spLocks/>
                  </p:cNvSpPr>
                  <p:nvPr/>
                </p:nvSpPr>
                <p:spPr bwMode="auto">
                  <a:xfrm>
                    <a:off x="3989605" y="3033007"/>
                    <a:ext cx="349144" cy="67180"/>
                  </a:xfrm>
                  <a:custGeom>
                    <a:avLst/>
                    <a:gdLst/>
                    <a:ahLst/>
                    <a:cxnLst>
                      <a:cxn ang="0">
                        <a:pos x="0" y="124"/>
                      </a:cxn>
                      <a:cxn ang="0">
                        <a:pos x="21" y="130"/>
                      </a:cxn>
                      <a:cxn ang="0">
                        <a:pos x="47" y="135"/>
                      </a:cxn>
                      <a:cxn ang="0">
                        <a:pos x="72" y="137"/>
                      </a:cxn>
                      <a:cxn ang="0">
                        <a:pos x="103" y="139"/>
                      </a:cxn>
                      <a:cxn ang="0">
                        <a:pos x="135" y="141"/>
                      </a:cxn>
                      <a:cxn ang="0">
                        <a:pos x="173" y="141"/>
                      </a:cxn>
                      <a:cxn ang="0">
                        <a:pos x="211" y="141"/>
                      </a:cxn>
                      <a:cxn ang="0">
                        <a:pos x="255" y="143"/>
                      </a:cxn>
                      <a:cxn ang="0">
                        <a:pos x="295" y="141"/>
                      </a:cxn>
                      <a:cxn ang="0">
                        <a:pos x="338" y="139"/>
                      </a:cxn>
                      <a:cxn ang="0">
                        <a:pos x="380" y="139"/>
                      </a:cxn>
                      <a:cxn ang="0">
                        <a:pos x="424" y="137"/>
                      </a:cxn>
                      <a:cxn ang="0">
                        <a:pos x="464" y="135"/>
                      </a:cxn>
                      <a:cxn ang="0">
                        <a:pos x="504" y="132"/>
                      </a:cxn>
                      <a:cxn ang="0">
                        <a:pos x="542" y="130"/>
                      </a:cxn>
                      <a:cxn ang="0">
                        <a:pos x="578" y="128"/>
                      </a:cxn>
                      <a:cxn ang="0">
                        <a:pos x="607" y="124"/>
                      </a:cxn>
                      <a:cxn ang="0">
                        <a:pos x="635" y="120"/>
                      </a:cxn>
                      <a:cxn ang="0">
                        <a:pos x="658" y="116"/>
                      </a:cxn>
                      <a:cxn ang="0">
                        <a:pos x="677" y="113"/>
                      </a:cxn>
                      <a:cxn ang="0">
                        <a:pos x="705" y="103"/>
                      </a:cxn>
                      <a:cxn ang="0">
                        <a:pos x="726" y="94"/>
                      </a:cxn>
                      <a:cxn ang="0">
                        <a:pos x="738" y="73"/>
                      </a:cxn>
                      <a:cxn ang="0">
                        <a:pos x="723" y="54"/>
                      </a:cxn>
                      <a:cxn ang="0">
                        <a:pos x="690" y="42"/>
                      </a:cxn>
                      <a:cxn ang="0">
                        <a:pos x="669" y="38"/>
                      </a:cxn>
                      <a:cxn ang="0">
                        <a:pos x="643" y="37"/>
                      </a:cxn>
                      <a:cxn ang="0">
                        <a:pos x="616" y="35"/>
                      </a:cxn>
                      <a:cxn ang="0">
                        <a:pos x="595" y="33"/>
                      </a:cxn>
                      <a:cxn ang="0">
                        <a:pos x="574" y="31"/>
                      </a:cxn>
                      <a:cxn ang="0">
                        <a:pos x="549" y="29"/>
                      </a:cxn>
                      <a:cxn ang="0">
                        <a:pos x="525" y="27"/>
                      </a:cxn>
                      <a:cxn ang="0">
                        <a:pos x="496" y="23"/>
                      </a:cxn>
                      <a:cxn ang="0">
                        <a:pos x="466" y="19"/>
                      </a:cxn>
                      <a:cxn ang="0">
                        <a:pos x="435" y="16"/>
                      </a:cxn>
                      <a:cxn ang="0">
                        <a:pos x="407" y="14"/>
                      </a:cxn>
                      <a:cxn ang="0">
                        <a:pos x="376" y="10"/>
                      </a:cxn>
                      <a:cxn ang="0">
                        <a:pos x="346" y="6"/>
                      </a:cxn>
                      <a:cxn ang="0">
                        <a:pos x="314" y="4"/>
                      </a:cxn>
                      <a:cxn ang="0">
                        <a:pos x="285" y="4"/>
                      </a:cxn>
                      <a:cxn ang="0">
                        <a:pos x="255" y="0"/>
                      </a:cxn>
                      <a:cxn ang="0">
                        <a:pos x="230" y="0"/>
                      </a:cxn>
                      <a:cxn ang="0">
                        <a:pos x="203" y="0"/>
                      </a:cxn>
                      <a:cxn ang="0">
                        <a:pos x="182" y="0"/>
                      </a:cxn>
                      <a:cxn ang="0">
                        <a:pos x="162" y="0"/>
                      </a:cxn>
                      <a:cxn ang="0">
                        <a:pos x="135" y="6"/>
                      </a:cxn>
                      <a:cxn ang="0">
                        <a:pos x="110" y="19"/>
                      </a:cxn>
                      <a:cxn ang="0">
                        <a:pos x="84" y="38"/>
                      </a:cxn>
                      <a:cxn ang="0">
                        <a:pos x="63" y="54"/>
                      </a:cxn>
                      <a:cxn ang="0">
                        <a:pos x="44" y="73"/>
                      </a:cxn>
                      <a:cxn ang="0">
                        <a:pos x="23" y="94"/>
                      </a:cxn>
                      <a:cxn ang="0">
                        <a:pos x="2" y="118"/>
                      </a:cxn>
                    </a:cxnLst>
                    <a:rect l="0" t="0" r="r" b="b"/>
                    <a:pathLst>
                      <a:path w="738" h="143">
                        <a:moveTo>
                          <a:pt x="2" y="118"/>
                        </a:moveTo>
                        <a:lnTo>
                          <a:pt x="0" y="120"/>
                        </a:lnTo>
                        <a:lnTo>
                          <a:pt x="0" y="124"/>
                        </a:lnTo>
                        <a:lnTo>
                          <a:pt x="4" y="126"/>
                        </a:lnTo>
                        <a:lnTo>
                          <a:pt x="11" y="130"/>
                        </a:lnTo>
                        <a:lnTo>
                          <a:pt x="21" y="130"/>
                        </a:lnTo>
                        <a:lnTo>
                          <a:pt x="32" y="132"/>
                        </a:lnTo>
                        <a:lnTo>
                          <a:pt x="40" y="133"/>
                        </a:lnTo>
                        <a:lnTo>
                          <a:pt x="47" y="135"/>
                        </a:lnTo>
                        <a:lnTo>
                          <a:pt x="55" y="135"/>
                        </a:lnTo>
                        <a:lnTo>
                          <a:pt x="65" y="137"/>
                        </a:lnTo>
                        <a:lnTo>
                          <a:pt x="72" y="137"/>
                        </a:lnTo>
                        <a:lnTo>
                          <a:pt x="82" y="139"/>
                        </a:lnTo>
                        <a:lnTo>
                          <a:pt x="91" y="139"/>
                        </a:lnTo>
                        <a:lnTo>
                          <a:pt x="103" y="139"/>
                        </a:lnTo>
                        <a:lnTo>
                          <a:pt x="114" y="139"/>
                        </a:lnTo>
                        <a:lnTo>
                          <a:pt x="124" y="141"/>
                        </a:lnTo>
                        <a:lnTo>
                          <a:pt x="135" y="141"/>
                        </a:lnTo>
                        <a:lnTo>
                          <a:pt x="148" y="141"/>
                        </a:lnTo>
                        <a:lnTo>
                          <a:pt x="160" y="141"/>
                        </a:lnTo>
                        <a:lnTo>
                          <a:pt x="173" y="141"/>
                        </a:lnTo>
                        <a:lnTo>
                          <a:pt x="184" y="141"/>
                        </a:lnTo>
                        <a:lnTo>
                          <a:pt x="198" y="141"/>
                        </a:lnTo>
                        <a:lnTo>
                          <a:pt x="211" y="141"/>
                        </a:lnTo>
                        <a:lnTo>
                          <a:pt x="226" y="141"/>
                        </a:lnTo>
                        <a:lnTo>
                          <a:pt x="240" y="141"/>
                        </a:lnTo>
                        <a:lnTo>
                          <a:pt x="255" y="143"/>
                        </a:lnTo>
                        <a:lnTo>
                          <a:pt x="266" y="141"/>
                        </a:lnTo>
                        <a:lnTo>
                          <a:pt x="281" y="141"/>
                        </a:lnTo>
                        <a:lnTo>
                          <a:pt x="295" y="141"/>
                        </a:lnTo>
                        <a:lnTo>
                          <a:pt x="310" y="141"/>
                        </a:lnTo>
                        <a:lnTo>
                          <a:pt x="323" y="139"/>
                        </a:lnTo>
                        <a:lnTo>
                          <a:pt x="338" y="139"/>
                        </a:lnTo>
                        <a:lnTo>
                          <a:pt x="352" y="139"/>
                        </a:lnTo>
                        <a:lnTo>
                          <a:pt x="367" y="139"/>
                        </a:lnTo>
                        <a:lnTo>
                          <a:pt x="380" y="139"/>
                        </a:lnTo>
                        <a:lnTo>
                          <a:pt x="395" y="139"/>
                        </a:lnTo>
                        <a:lnTo>
                          <a:pt x="409" y="137"/>
                        </a:lnTo>
                        <a:lnTo>
                          <a:pt x="424" y="137"/>
                        </a:lnTo>
                        <a:lnTo>
                          <a:pt x="435" y="135"/>
                        </a:lnTo>
                        <a:lnTo>
                          <a:pt x="451" y="135"/>
                        </a:lnTo>
                        <a:lnTo>
                          <a:pt x="464" y="135"/>
                        </a:lnTo>
                        <a:lnTo>
                          <a:pt x="479" y="135"/>
                        </a:lnTo>
                        <a:lnTo>
                          <a:pt x="491" y="133"/>
                        </a:lnTo>
                        <a:lnTo>
                          <a:pt x="504" y="132"/>
                        </a:lnTo>
                        <a:lnTo>
                          <a:pt x="517" y="132"/>
                        </a:lnTo>
                        <a:lnTo>
                          <a:pt x="530" y="132"/>
                        </a:lnTo>
                        <a:lnTo>
                          <a:pt x="542" y="130"/>
                        </a:lnTo>
                        <a:lnTo>
                          <a:pt x="553" y="130"/>
                        </a:lnTo>
                        <a:lnTo>
                          <a:pt x="565" y="128"/>
                        </a:lnTo>
                        <a:lnTo>
                          <a:pt x="578" y="128"/>
                        </a:lnTo>
                        <a:lnTo>
                          <a:pt x="587" y="126"/>
                        </a:lnTo>
                        <a:lnTo>
                          <a:pt x="597" y="124"/>
                        </a:lnTo>
                        <a:lnTo>
                          <a:pt x="607" y="124"/>
                        </a:lnTo>
                        <a:lnTo>
                          <a:pt x="618" y="124"/>
                        </a:lnTo>
                        <a:lnTo>
                          <a:pt x="626" y="120"/>
                        </a:lnTo>
                        <a:lnTo>
                          <a:pt x="635" y="120"/>
                        </a:lnTo>
                        <a:lnTo>
                          <a:pt x="643" y="118"/>
                        </a:lnTo>
                        <a:lnTo>
                          <a:pt x="652" y="118"/>
                        </a:lnTo>
                        <a:lnTo>
                          <a:pt x="658" y="116"/>
                        </a:lnTo>
                        <a:lnTo>
                          <a:pt x="665" y="114"/>
                        </a:lnTo>
                        <a:lnTo>
                          <a:pt x="671" y="113"/>
                        </a:lnTo>
                        <a:lnTo>
                          <a:pt x="677" y="113"/>
                        </a:lnTo>
                        <a:lnTo>
                          <a:pt x="686" y="109"/>
                        </a:lnTo>
                        <a:lnTo>
                          <a:pt x="698" y="107"/>
                        </a:lnTo>
                        <a:lnTo>
                          <a:pt x="705" y="103"/>
                        </a:lnTo>
                        <a:lnTo>
                          <a:pt x="713" y="99"/>
                        </a:lnTo>
                        <a:lnTo>
                          <a:pt x="719" y="95"/>
                        </a:lnTo>
                        <a:lnTo>
                          <a:pt x="726" y="94"/>
                        </a:lnTo>
                        <a:lnTo>
                          <a:pt x="734" y="86"/>
                        </a:lnTo>
                        <a:lnTo>
                          <a:pt x="738" y="80"/>
                        </a:lnTo>
                        <a:lnTo>
                          <a:pt x="738" y="73"/>
                        </a:lnTo>
                        <a:lnTo>
                          <a:pt x="736" y="67"/>
                        </a:lnTo>
                        <a:lnTo>
                          <a:pt x="728" y="59"/>
                        </a:lnTo>
                        <a:lnTo>
                          <a:pt x="723" y="54"/>
                        </a:lnTo>
                        <a:lnTo>
                          <a:pt x="711" y="48"/>
                        </a:lnTo>
                        <a:lnTo>
                          <a:pt x="700" y="44"/>
                        </a:lnTo>
                        <a:lnTo>
                          <a:pt x="690" y="42"/>
                        </a:lnTo>
                        <a:lnTo>
                          <a:pt x="684" y="40"/>
                        </a:lnTo>
                        <a:lnTo>
                          <a:pt x="677" y="38"/>
                        </a:lnTo>
                        <a:lnTo>
                          <a:pt x="669" y="38"/>
                        </a:lnTo>
                        <a:lnTo>
                          <a:pt x="660" y="37"/>
                        </a:lnTo>
                        <a:lnTo>
                          <a:pt x="652" y="37"/>
                        </a:lnTo>
                        <a:lnTo>
                          <a:pt x="643" y="37"/>
                        </a:lnTo>
                        <a:lnTo>
                          <a:pt x="637" y="37"/>
                        </a:lnTo>
                        <a:lnTo>
                          <a:pt x="626" y="35"/>
                        </a:lnTo>
                        <a:lnTo>
                          <a:pt x="616" y="35"/>
                        </a:lnTo>
                        <a:lnTo>
                          <a:pt x="608" y="35"/>
                        </a:lnTo>
                        <a:lnTo>
                          <a:pt x="603" y="35"/>
                        </a:lnTo>
                        <a:lnTo>
                          <a:pt x="595" y="33"/>
                        </a:lnTo>
                        <a:lnTo>
                          <a:pt x="589" y="33"/>
                        </a:lnTo>
                        <a:lnTo>
                          <a:pt x="580" y="33"/>
                        </a:lnTo>
                        <a:lnTo>
                          <a:pt x="574" y="31"/>
                        </a:lnTo>
                        <a:lnTo>
                          <a:pt x="565" y="29"/>
                        </a:lnTo>
                        <a:lnTo>
                          <a:pt x="559" y="29"/>
                        </a:lnTo>
                        <a:lnTo>
                          <a:pt x="549" y="29"/>
                        </a:lnTo>
                        <a:lnTo>
                          <a:pt x="542" y="29"/>
                        </a:lnTo>
                        <a:lnTo>
                          <a:pt x="534" y="27"/>
                        </a:lnTo>
                        <a:lnTo>
                          <a:pt x="525" y="27"/>
                        </a:lnTo>
                        <a:lnTo>
                          <a:pt x="515" y="25"/>
                        </a:lnTo>
                        <a:lnTo>
                          <a:pt x="506" y="25"/>
                        </a:lnTo>
                        <a:lnTo>
                          <a:pt x="496" y="23"/>
                        </a:lnTo>
                        <a:lnTo>
                          <a:pt x="487" y="23"/>
                        </a:lnTo>
                        <a:lnTo>
                          <a:pt x="475" y="21"/>
                        </a:lnTo>
                        <a:lnTo>
                          <a:pt x="466" y="19"/>
                        </a:lnTo>
                        <a:lnTo>
                          <a:pt x="456" y="19"/>
                        </a:lnTo>
                        <a:lnTo>
                          <a:pt x="447" y="19"/>
                        </a:lnTo>
                        <a:lnTo>
                          <a:pt x="435" y="16"/>
                        </a:lnTo>
                        <a:lnTo>
                          <a:pt x="426" y="16"/>
                        </a:lnTo>
                        <a:lnTo>
                          <a:pt x="416" y="14"/>
                        </a:lnTo>
                        <a:lnTo>
                          <a:pt x="407" y="14"/>
                        </a:lnTo>
                        <a:lnTo>
                          <a:pt x="395" y="14"/>
                        </a:lnTo>
                        <a:lnTo>
                          <a:pt x="386" y="12"/>
                        </a:lnTo>
                        <a:lnTo>
                          <a:pt x="376" y="10"/>
                        </a:lnTo>
                        <a:lnTo>
                          <a:pt x="367" y="10"/>
                        </a:lnTo>
                        <a:lnTo>
                          <a:pt x="356" y="8"/>
                        </a:lnTo>
                        <a:lnTo>
                          <a:pt x="346" y="6"/>
                        </a:lnTo>
                        <a:lnTo>
                          <a:pt x="335" y="6"/>
                        </a:lnTo>
                        <a:lnTo>
                          <a:pt x="323" y="6"/>
                        </a:lnTo>
                        <a:lnTo>
                          <a:pt x="314" y="4"/>
                        </a:lnTo>
                        <a:lnTo>
                          <a:pt x="304" y="4"/>
                        </a:lnTo>
                        <a:lnTo>
                          <a:pt x="295" y="4"/>
                        </a:lnTo>
                        <a:lnTo>
                          <a:pt x="285" y="4"/>
                        </a:lnTo>
                        <a:lnTo>
                          <a:pt x="274" y="2"/>
                        </a:lnTo>
                        <a:lnTo>
                          <a:pt x="266" y="0"/>
                        </a:lnTo>
                        <a:lnTo>
                          <a:pt x="255" y="0"/>
                        </a:lnTo>
                        <a:lnTo>
                          <a:pt x="247" y="0"/>
                        </a:lnTo>
                        <a:lnTo>
                          <a:pt x="238" y="0"/>
                        </a:lnTo>
                        <a:lnTo>
                          <a:pt x="230" y="0"/>
                        </a:lnTo>
                        <a:lnTo>
                          <a:pt x="221" y="0"/>
                        </a:lnTo>
                        <a:lnTo>
                          <a:pt x="213" y="0"/>
                        </a:lnTo>
                        <a:lnTo>
                          <a:pt x="203" y="0"/>
                        </a:lnTo>
                        <a:lnTo>
                          <a:pt x="196" y="0"/>
                        </a:lnTo>
                        <a:lnTo>
                          <a:pt x="188" y="0"/>
                        </a:lnTo>
                        <a:lnTo>
                          <a:pt x="182" y="0"/>
                        </a:lnTo>
                        <a:lnTo>
                          <a:pt x="175" y="0"/>
                        </a:lnTo>
                        <a:lnTo>
                          <a:pt x="167" y="0"/>
                        </a:lnTo>
                        <a:lnTo>
                          <a:pt x="162" y="0"/>
                        </a:lnTo>
                        <a:lnTo>
                          <a:pt x="156" y="2"/>
                        </a:lnTo>
                        <a:lnTo>
                          <a:pt x="144" y="4"/>
                        </a:lnTo>
                        <a:lnTo>
                          <a:pt x="135" y="6"/>
                        </a:lnTo>
                        <a:lnTo>
                          <a:pt x="127" y="10"/>
                        </a:lnTo>
                        <a:lnTo>
                          <a:pt x="122" y="14"/>
                        </a:lnTo>
                        <a:lnTo>
                          <a:pt x="110" y="19"/>
                        </a:lnTo>
                        <a:lnTo>
                          <a:pt x="101" y="25"/>
                        </a:lnTo>
                        <a:lnTo>
                          <a:pt x="91" y="33"/>
                        </a:lnTo>
                        <a:lnTo>
                          <a:pt x="84" y="38"/>
                        </a:lnTo>
                        <a:lnTo>
                          <a:pt x="76" y="42"/>
                        </a:lnTo>
                        <a:lnTo>
                          <a:pt x="68" y="50"/>
                        </a:lnTo>
                        <a:lnTo>
                          <a:pt x="63" y="54"/>
                        </a:lnTo>
                        <a:lnTo>
                          <a:pt x="57" y="61"/>
                        </a:lnTo>
                        <a:lnTo>
                          <a:pt x="49" y="67"/>
                        </a:lnTo>
                        <a:lnTo>
                          <a:pt x="44" y="73"/>
                        </a:lnTo>
                        <a:lnTo>
                          <a:pt x="36" y="78"/>
                        </a:lnTo>
                        <a:lnTo>
                          <a:pt x="30" y="86"/>
                        </a:lnTo>
                        <a:lnTo>
                          <a:pt x="23" y="94"/>
                        </a:lnTo>
                        <a:lnTo>
                          <a:pt x="15" y="101"/>
                        </a:lnTo>
                        <a:lnTo>
                          <a:pt x="9" y="109"/>
                        </a:lnTo>
                        <a:lnTo>
                          <a:pt x="2" y="118"/>
                        </a:lnTo>
                        <a:lnTo>
                          <a:pt x="2" y="118"/>
                        </a:lnTo>
                        <a:close/>
                      </a:path>
                    </a:pathLst>
                  </a:custGeom>
                  <a:solidFill>
                    <a:srgbClr val="D49E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1" name="Freeform 100"/>
                  <p:cNvSpPr>
                    <a:spLocks/>
                  </p:cNvSpPr>
                  <p:nvPr/>
                </p:nvSpPr>
                <p:spPr bwMode="auto">
                  <a:xfrm>
                    <a:off x="3405806" y="2219284"/>
                    <a:ext cx="177884" cy="84211"/>
                  </a:xfrm>
                  <a:custGeom>
                    <a:avLst/>
                    <a:gdLst/>
                    <a:ahLst/>
                    <a:cxnLst>
                      <a:cxn ang="0">
                        <a:pos x="374" y="70"/>
                      </a:cxn>
                      <a:cxn ang="0">
                        <a:pos x="371" y="55"/>
                      </a:cxn>
                      <a:cxn ang="0">
                        <a:pos x="363" y="40"/>
                      </a:cxn>
                      <a:cxn ang="0">
                        <a:pos x="350" y="24"/>
                      </a:cxn>
                      <a:cxn ang="0">
                        <a:pos x="333" y="15"/>
                      </a:cxn>
                      <a:cxn ang="0">
                        <a:pos x="321" y="9"/>
                      </a:cxn>
                      <a:cxn ang="0">
                        <a:pos x="306" y="5"/>
                      </a:cxn>
                      <a:cxn ang="0">
                        <a:pos x="289" y="2"/>
                      </a:cxn>
                      <a:cxn ang="0">
                        <a:pos x="270" y="0"/>
                      </a:cxn>
                      <a:cxn ang="0">
                        <a:pos x="247" y="0"/>
                      </a:cxn>
                      <a:cxn ang="0">
                        <a:pos x="228" y="2"/>
                      </a:cxn>
                      <a:cxn ang="0">
                        <a:pos x="215" y="2"/>
                      </a:cxn>
                      <a:cxn ang="0">
                        <a:pos x="201" y="3"/>
                      </a:cxn>
                      <a:cxn ang="0">
                        <a:pos x="186" y="7"/>
                      </a:cxn>
                      <a:cxn ang="0">
                        <a:pos x="171" y="9"/>
                      </a:cxn>
                      <a:cxn ang="0">
                        <a:pos x="154" y="13"/>
                      </a:cxn>
                      <a:cxn ang="0">
                        <a:pos x="141" y="17"/>
                      </a:cxn>
                      <a:cxn ang="0">
                        <a:pos x="127" y="22"/>
                      </a:cxn>
                      <a:cxn ang="0">
                        <a:pos x="114" y="26"/>
                      </a:cxn>
                      <a:cxn ang="0">
                        <a:pos x="99" y="32"/>
                      </a:cxn>
                      <a:cxn ang="0">
                        <a:pos x="82" y="43"/>
                      </a:cxn>
                      <a:cxn ang="0">
                        <a:pos x="61" y="55"/>
                      </a:cxn>
                      <a:cxn ang="0">
                        <a:pos x="42" y="70"/>
                      </a:cxn>
                      <a:cxn ang="0">
                        <a:pos x="28" y="83"/>
                      </a:cxn>
                      <a:cxn ang="0">
                        <a:pos x="17" y="98"/>
                      </a:cxn>
                      <a:cxn ang="0">
                        <a:pos x="7" y="112"/>
                      </a:cxn>
                      <a:cxn ang="0">
                        <a:pos x="2" y="125"/>
                      </a:cxn>
                      <a:cxn ang="0">
                        <a:pos x="0" y="138"/>
                      </a:cxn>
                      <a:cxn ang="0">
                        <a:pos x="2" y="150"/>
                      </a:cxn>
                      <a:cxn ang="0">
                        <a:pos x="13" y="165"/>
                      </a:cxn>
                      <a:cxn ang="0">
                        <a:pos x="30" y="173"/>
                      </a:cxn>
                      <a:cxn ang="0">
                        <a:pos x="47" y="176"/>
                      </a:cxn>
                      <a:cxn ang="0">
                        <a:pos x="70" y="174"/>
                      </a:cxn>
                      <a:cxn ang="0">
                        <a:pos x="89" y="173"/>
                      </a:cxn>
                      <a:cxn ang="0">
                        <a:pos x="110" y="169"/>
                      </a:cxn>
                      <a:cxn ang="0">
                        <a:pos x="129" y="163"/>
                      </a:cxn>
                      <a:cxn ang="0">
                        <a:pos x="146" y="157"/>
                      </a:cxn>
                      <a:cxn ang="0">
                        <a:pos x="161" y="150"/>
                      </a:cxn>
                      <a:cxn ang="0">
                        <a:pos x="177" y="142"/>
                      </a:cxn>
                      <a:cxn ang="0">
                        <a:pos x="192" y="136"/>
                      </a:cxn>
                      <a:cxn ang="0">
                        <a:pos x="209" y="125"/>
                      </a:cxn>
                      <a:cxn ang="0">
                        <a:pos x="226" y="108"/>
                      </a:cxn>
                      <a:cxn ang="0">
                        <a:pos x="243" y="91"/>
                      </a:cxn>
                      <a:cxn ang="0">
                        <a:pos x="236" y="83"/>
                      </a:cxn>
                      <a:cxn ang="0">
                        <a:pos x="215" y="79"/>
                      </a:cxn>
                      <a:cxn ang="0">
                        <a:pos x="192" y="74"/>
                      </a:cxn>
                      <a:cxn ang="0">
                        <a:pos x="182" y="64"/>
                      </a:cxn>
                      <a:cxn ang="0">
                        <a:pos x="192" y="49"/>
                      </a:cxn>
                      <a:cxn ang="0">
                        <a:pos x="203" y="40"/>
                      </a:cxn>
                      <a:cxn ang="0">
                        <a:pos x="220" y="34"/>
                      </a:cxn>
                      <a:cxn ang="0">
                        <a:pos x="241" y="26"/>
                      </a:cxn>
                      <a:cxn ang="0">
                        <a:pos x="262" y="24"/>
                      </a:cxn>
                      <a:cxn ang="0">
                        <a:pos x="283" y="22"/>
                      </a:cxn>
                      <a:cxn ang="0">
                        <a:pos x="302" y="24"/>
                      </a:cxn>
                      <a:cxn ang="0">
                        <a:pos x="319" y="28"/>
                      </a:cxn>
                      <a:cxn ang="0">
                        <a:pos x="338" y="40"/>
                      </a:cxn>
                      <a:cxn ang="0">
                        <a:pos x="352" y="59"/>
                      </a:cxn>
                      <a:cxn ang="0">
                        <a:pos x="359" y="70"/>
                      </a:cxn>
                      <a:cxn ang="0">
                        <a:pos x="369" y="83"/>
                      </a:cxn>
                      <a:cxn ang="0">
                        <a:pos x="374" y="87"/>
                      </a:cxn>
                      <a:cxn ang="0">
                        <a:pos x="376" y="79"/>
                      </a:cxn>
                    </a:cxnLst>
                    <a:rect l="0" t="0" r="r" b="b"/>
                    <a:pathLst>
                      <a:path w="376" h="178">
                        <a:moveTo>
                          <a:pt x="376" y="79"/>
                        </a:moveTo>
                        <a:lnTo>
                          <a:pt x="374" y="70"/>
                        </a:lnTo>
                        <a:lnTo>
                          <a:pt x="374" y="64"/>
                        </a:lnTo>
                        <a:lnTo>
                          <a:pt x="371" y="55"/>
                        </a:lnTo>
                        <a:lnTo>
                          <a:pt x="369" y="49"/>
                        </a:lnTo>
                        <a:lnTo>
                          <a:pt x="363" y="40"/>
                        </a:lnTo>
                        <a:lnTo>
                          <a:pt x="357" y="32"/>
                        </a:lnTo>
                        <a:lnTo>
                          <a:pt x="350" y="24"/>
                        </a:lnTo>
                        <a:lnTo>
                          <a:pt x="340" y="19"/>
                        </a:lnTo>
                        <a:lnTo>
                          <a:pt x="333" y="15"/>
                        </a:lnTo>
                        <a:lnTo>
                          <a:pt x="327" y="11"/>
                        </a:lnTo>
                        <a:lnTo>
                          <a:pt x="321" y="9"/>
                        </a:lnTo>
                        <a:lnTo>
                          <a:pt x="315" y="7"/>
                        </a:lnTo>
                        <a:lnTo>
                          <a:pt x="306" y="5"/>
                        </a:lnTo>
                        <a:lnTo>
                          <a:pt x="298" y="3"/>
                        </a:lnTo>
                        <a:lnTo>
                          <a:pt x="289" y="2"/>
                        </a:lnTo>
                        <a:lnTo>
                          <a:pt x="281" y="2"/>
                        </a:lnTo>
                        <a:lnTo>
                          <a:pt x="270" y="0"/>
                        </a:lnTo>
                        <a:lnTo>
                          <a:pt x="258" y="0"/>
                        </a:lnTo>
                        <a:lnTo>
                          <a:pt x="247" y="0"/>
                        </a:lnTo>
                        <a:lnTo>
                          <a:pt x="236" y="2"/>
                        </a:lnTo>
                        <a:lnTo>
                          <a:pt x="228" y="2"/>
                        </a:lnTo>
                        <a:lnTo>
                          <a:pt x="220" y="2"/>
                        </a:lnTo>
                        <a:lnTo>
                          <a:pt x="215" y="2"/>
                        </a:lnTo>
                        <a:lnTo>
                          <a:pt x="209" y="3"/>
                        </a:lnTo>
                        <a:lnTo>
                          <a:pt x="201" y="3"/>
                        </a:lnTo>
                        <a:lnTo>
                          <a:pt x="194" y="5"/>
                        </a:lnTo>
                        <a:lnTo>
                          <a:pt x="186" y="7"/>
                        </a:lnTo>
                        <a:lnTo>
                          <a:pt x="180" y="9"/>
                        </a:lnTo>
                        <a:lnTo>
                          <a:pt x="171" y="9"/>
                        </a:lnTo>
                        <a:lnTo>
                          <a:pt x="163" y="11"/>
                        </a:lnTo>
                        <a:lnTo>
                          <a:pt x="154" y="13"/>
                        </a:lnTo>
                        <a:lnTo>
                          <a:pt x="148" y="15"/>
                        </a:lnTo>
                        <a:lnTo>
                          <a:pt x="141" y="17"/>
                        </a:lnTo>
                        <a:lnTo>
                          <a:pt x="133" y="21"/>
                        </a:lnTo>
                        <a:lnTo>
                          <a:pt x="127" y="22"/>
                        </a:lnTo>
                        <a:lnTo>
                          <a:pt x="120" y="26"/>
                        </a:lnTo>
                        <a:lnTo>
                          <a:pt x="114" y="26"/>
                        </a:lnTo>
                        <a:lnTo>
                          <a:pt x="106" y="30"/>
                        </a:lnTo>
                        <a:lnTo>
                          <a:pt x="99" y="32"/>
                        </a:lnTo>
                        <a:lnTo>
                          <a:pt x="95" y="36"/>
                        </a:lnTo>
                        <a:lnTo>
                          <a:pt x="82" y="43"/>
                        </a:lnTo>
                        <a:lnTo>
                          <a:pt x="72" y="49"/>
                        </a:lnTo>
                        <a:lnTo>
                          <a:pt x="61" y="55"/>
                        </a:lnTo>
                        <a:lnTo>
                          <a:pt x="51" y="62"/>
                        </a:lnTo>
                        <a:lnTo>
                          <a:pt x="42" y="70"/>
                        </a:lnTo>
                        <a:lnTo>
                          <a:pt x="36" y="78"/>
                        </a:lnTo>
                        <a:lnTo>
                          <a:pt x="28" y="83"/>
                        </a:lnTo>
                        <a:lnTo>
                          <a:pt x="23" y="91"/>
                        </a:lnTo>
                        <a:lnTo>
                          <a:pt x="17" y="98"/>
                        </a:lnTo>
                        <a:lnTo>
                          <a:pt x="13" y="106"/>
                        </a:lnTo>
                        <a:lnTo>
                          <a:pt x="7" y="112"/>
                        </a:lnTo>
                        <a:lnTo>
                          <a:pt x="4" y="119"/>
                        </a:lnTo>
                        <a:lnTo>
                          <a:pt x="2" y="125"/>
                        </a:lnTo>
                        <a:lnTo>
                          <a:pt x="2" y="133"/>
                        </a:lnTo>
                        <a:lnTo>
                          <a:pt x="0" y="138"/>
                        </a:lnTo>
                        <a:lnTo>
                          <a:pt x="2" y="144"/>
                        </a:lnTo>
                        <a:lnTo>
                          <a:pt x="2" y="150"/>
                        </a:lnTo>
                        <a:lnTo>
                          <a:pt x="6" y="155"/>
                        </a:lnTo>
                        <a:lnTo>
                          <a:pt x="13" y="165"/>
                        </a:lnTo>
                        <a:lnTo>
                          <a:pt x="23" y="173"/>
                        </a:lnTo>
                        <a:lnTo>
                          <a:pt x="30" y="173"/>
                        </a:lnTo>
                        <a:lnTo>
                          <a:pt x="38" y="174"/>
                        </a:lnTo>
                        <a:lnTo>
                          <a:pt x="47" y="176"/>
                        </a:lnTo>
                        <a:lnTo>
                          <a:pt x="61" y="178"/>
                        </a:lnTo>
                        <a:lnTo>
                          <a:pt x="70" y="174"/>
                        </a:lnTo>
                        <a:lnTo>
                          <a:pt x="80" y="174"/>
                        </a:lnTo>
                        <a:lnTo>
                          <a:pt x="89" y="173"/>
                        </a:lnTo>
                        <a:lnTo>
                          <a:pt x="101" y="171"/>
                        </a:lnTo>
                        <a:lnTo>
                          <a:pt x="110" y="169"/>
                        </a:lnTo>
                        <a:lnTo>
                          <a:pt x="120" y="165"/>
                        </a:lnTo>
                        <a:lnTo>
                          <a:pt x="129" y="163"/>
                        </a:lnTo>
                        <a:lnTo>
                          <a:pt x="139" y="161"/>
                        </a:lnTo>
                        <a:lnTo>
                          <a:pt x="146" y="157"/>
                        </a:lnTo>
                        <a:lnTo>
                          <a:pt x="154" y="154"/>
                        </a:lnTo>
                        <a:lnTo>
                          <a:pt x="161" y="150"/>
                        </a:lnTo>
                        <a:lnTo>
                          <a:pt x="171" y="146"/>
                        </a:lnTo>
                        <a:lnTo>
                          <a:pt x="177" y="142"/>
                        </a:lnTo>
                        <a:lnTo>
                          <a:pt x="184" y="140"/>
                        </a:lnTo>
                        <a:lnTo>
                          <a:pt x="192" y="136"/>
                        </a:lnTo>
                        <a:lnTo>
                          <a:pt x="199" y="133"/>
                        </a:lnTo>
                        <a:lnTo>
                          <a:pt x="209" y="125"/>
                        </a:lnTo>
                        <a:lnTo>
                          <a:pt x="220" y="116"/>
                        </a:lnTo>
                        <a:lnTo>
                          <a:pt x="226" y="108"/>
                        </a:lnTo>
                        <a:lnTo>
                          <a:pt x="236" y="102"/>
                        </a:lnTo>
                        <a:lnTo>
                          <a:pt x="243" y="91"/>
                        </a:lnTo>
                        <a:lnTo>
                          <a:pt x="243" y="87"/>
                        </a:lnTo>
                        <a:lnTo>
                          <a:pt x="236" y="83"/>
                        </a:lnTo>
                        <a:lnTo>
                          <a:pt x="226" y="79"/>
                        </a:lnTo>
                        <a:lnTo>
                          <a:pt x="215" y="79"/>
                        </a:lnTo>
                        <a:lnTo>
                          <a:pt x="203" y="78"/>
                        </a:lnTo>
                        <a:lnTo>
                          <a:pt x="192" y="74"/>
                        </a:lnTo>
                        <a:lnTo>
                          <a:pt x="186" y="70"/>
                        </a:lnTo>
                        <a:lnTo>
                          <a:pt x="182" y="64"/>
                        </a:lnTo>
                        <a:lnTo>
                          <a:pt x="188" y="55"/>
                        </a:lnTo>
                        <a:lnTo>
                          <a:pt x="192" y="49"/>
                        </a:lnTo>
                        <a:lnTo>
                          <a:pt x="198" y="45"/>
                        </a:lnTo>
                        <a:lnTo>
                          <a:pt x="203" y="40"/>
                        </a:lnTo>
                        <a:lnTo>
                          <a:pt x="213" y="36"/>
                        </a:lnTo>
                        <a:lnTo>
                          <a:pt x="220" y="34"/>
                        </a:lnTo>
                        <a:lnTo>
                          <a:pt x="230" y="30"/>
                        </a:lnTo>
                        <a:lnTo>
                          <a:pt x="241" y="26"/>
                        </a:lnTo>
                        <a:lnTo>
                          <a:pt x="253" y="26"/>
                        </a:lnTo>
                        <a:lnTo>
                          <a:pt x="262" y="24"/>
                        </a:lnTo>
                        <a:lnTo>
                          <a:pt x="272" y="22"/>
                        </a:lnTo>
                        <a:lnTo>
                          <a:pt x="283" y="22"/>
                        </a:lnTo>
                        <a:lnTo>
                          <a:pt x="293" y="24"/>
                        </a:lnTo>
                        <a:lnTo>
                          <a:pt x="302" y="24"/>
                        </a:lnTo>
                        <a:lnTo>
                          <a:pt x="312" y="26"/>
                        </a:lnTo>
                        <a:lnTo>
                          <a:pt x="319" y="28"/>
                        </a:lnTo>
                        <a:lnTo>
                          <a:pt x="327" y="32"/>
                        </a:lnTo>
                        <a:lnTo>
                          <a:pt x="338" y="40"/>
                        </a:lnTo>
                        <a:lnTo>
                          <a:pt x="350" y="53"/>
                        </a:lnTo>
                        <a:lnTo>
                          <a:pt x="352" y="59"/>
                        </a:lnTo>
                        <a:lnTo>
                          <a:pt x="355" y="64"/>
                        </a:lnTo>
                        <a:lnTo>
                          <a:pt x="359" y="70"/>
                        </a:lnTo>
                        <a:lnTo>
                          <a:pt x="365" y="78"/>
                        </a:lnTo>
                        <a:lnTo>
                          <a:pt x="369" y="83"/>
                        </a:lnTo>
                        <a:lnTo>
                          <a:pt x="373" y="89"/>
                        </a:lnTo>
                        <a:lnTo>
                          <a:pt x="374" y="87"/>
                        </a:lnTo>
                        <a:lnTo>
                          <a:pt x="376" y="79"/>
                        </a:lnTo>
                        <a:lnTo>
                          <a:pt x="376" y="79"/>
                        </a:lnTo>
                        <a:close/>
                      </a:path>
                    </a:pathLst>
                  </a:custGeom>
                  <a:solidFill>
                    <a:srgbClr val="FAF2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2" name="Freeform 101"/>
                  <p:cNvSpPr>
                    <a:spLocks/>
                  </p:cNvSpPr>
                  <p:nvPr/>
                </p:nvSpPr>
                <p:spPr bwMode="auto">
                  <a:xfrm>
                    <a:off x="3345250" y="2369728"/>
                    <a:ext cx="104081" cy="151390"/>
                  </a:xfrm>
                  <a:custGeom>
                    <a:avLst/>
                    <a:gdLst/>
                    <a:ahLst/>
                    <a:cxnLst>
                      <a:cxn ang="0">
                        <a:pos x="76" y="317"/>
                      </a:cxn>
                      <a:cxn ang="0">
                        <a:pos x="86" y="321"/>
                      </a:cxn>
                      <a:cxn ang="0">
                        <a:pos x="101" y="319"/>
                      </a:cxn>
                      <a:cxn ang="0">
                        <a:pos x="116" y="317"/>
                      </a:cxn>
                      <a:cxn ang="0">
                        <a:pos x="132" y="314"/>
                      </a:cxn>
                      <a:cxn ang="0">
                        <a:pos x="145" y="308"/>
                      </a:cxn>
                      <a:cxn ang="0">
                        <a:pos x="156" y="300"/>
                      </a:cxn>
                      <a:cxn ang="0">
                        <a:pos x="164" y="293"/>
                      </a:cxn>
                      <a:cxn ang="0">
                        <a:pos x="166" y="285"/>
                      </a:cxn>
                      <a:cxn ang="0">
                        <a:pos x="173" y="270"/>
                      </a:cxn>
                      <a:cxn ang="0">
                        <a:pos x="179" y="255"/>
                      </a:cxn>
                      <a:cxn ang="0">
                        <a:pos x="185" y="236"/>
                      </a:cxn>
                      <a:cxn ang="0">
                        <a:pos x="191" y="213"/>
                      </a:cxn>
                      <a:cxn ang="0">
                        <a:pos x="196" y="192"/>
                      </a:cxn>
                      <a:cxn ang="0">
                        <a:pos x="202" y="167"/>
                      </a:cxn>
                      <a:cxn ang="0">
                        <a:pos x="208" y="144"/>
                      </a:cxn>
                      <a:cxn ang="0">
                        <a:pos x="211" y="120"/>
                      </a:cxn>
                      <a:cxn ang="0">
                        <a:pos x="215" y="97"/>
                      </a:cxn>
                      <a:cxn ang="0">
                        <a:pos x="217" y="76"/>
                      </a:cxn>
                      <a:cxn ang="0">
                        <a:pos x="217" y="55"/>
                      </a:cxn>
                      <a:cxn ang="0">
                        <a:pos x="217" y="40"/>
                      </a:cxn>
                      <a:cxn ang="0">
                        <a:pos x="213" y="25"/>
                      </a:cxn>
                      <a:cxn ang="0">
                        <a:pos x="200" y="13"/>
                      </a:cxn>
                      <a:cxn ang="0">
                        <a:pos x="183" y="8"/>
                      </a:cxn>
                      <a:cxn ang="0">
                        <a:pos x="170" y="6"/>
                      </a:cxn>
                      <a:cxn ang="0">
                        <a:pos x="154" y="4"/>
                      </a:cxn>
                      <a:cxn ang="0">
                        <a:pos x="137" y="2"/>
                      </a:cxn>
                      <a:cxn ang="0">
                        <a:pos x="120" y="0"/>
                      </a:cxn>
                      <a:cxn ang="0">
                        <a:pos x="103" y="0"/>
                      </a:cxn>
                      <a:cxn ang="0">
                        <a:pos x="86" y="0"/>
                      </a:cxn>
                      <a:cxn ang="0">
                        <a:pos x="69" y="0"/>
                      </a:cxn>
                      <a:cxn ang="0">
                        <a:pos x="54" y="0"/>
                      </a:cxn>
                      <a:cxn ang="0">
                        <a:pos x="38" y="2"/>
                      </a:cxn>
                      <a:cxn ang="0">
                        <a:pos x="21" y="4"/>
                      </a:cxn>
                      <a:cxn ang="0">
                        <a:pos x="6" y="10"/>
                      </a:cxn>
                      <a:cxn ang="0">
                        <a:pos x="0" y="15"/>
                      </a:cxn>
                      <a:cxn ang="0">
                        <a:pos x="8" y="21"/>
                      </a:cxn>
                      <a:cxn ang="0">
                        <a:pos x="21" y="27"/>
                      </a:cxn>
                      <a:cxn ang="0">
                        <a:pos x="44" y="34"/>
                      </a:cxn>
                      <a:cxn ang="0">
                        <a:pos x="67" y="46"/>
                      </a:cxn>
                      <a:cxn ang="0">
                        <a:pos x="88" y="59"/>
                      </a:cxn>
                      <a:cxn ang="0">
                        <a:pos x="107" y="78"/>
                      </a:cxn>
                      <a:cxn ang="0">
                        <a:pos x="116" y="97"/>
                      </a:cxn>
                      <a:cxn ang="0">
                        <a:pos x="120" y="110"/>
                      </a:cxn>
                      <a:cxn ang="0">
                        <a:pos x="122" y="125"/>
                      </a:cxn>
                      <a:cxn ang="0">
                        <a:pos x="122" y="141"/>
                      </a:cxn>
                      <a:cxn ang="0">
                        <a:pos x="122" y="156"/>
                      </a:cxn>
                      <a:cxn ang="0">
                        <a:pos x="120" y="169"/>
                      </a:cxn>
                      <a:cxn ang="0">
                        <a:pos x="116" y="184"/>
                      </a:cxn>
                      <a:cxn ang="0">
                        <a:pos x="113" y="198"/>
                      </a:cxn>
                      <a:cxn ang="0">
                        <a:pos x="111" y="213"/>
                      </a:cxn>
                      <a:cxn ang="0">
                        <a:pos x="107" y="226"/>
                      </a:cxn>
                      <a:cxn ang="0">
                        <a:pos x="99" y="245"/>
                      </a:cxn>
                      <a:cxn ang="0">
                        <a:pos x="90" y="268"/>
                      </a:cxn>
                      <a:cxn ang="0">
                        <a:pos x="82" y="289"/>
                      </a:cxn>
                      <a:cxn ang="0">
                        <a:pos x="76" y="304"/>
                      </a:cxn>
                      <a:cxn ang="0">
                        <a:pos x="75" y="314"/>
                      </a:cxn>
                    </a:cxnLst>
                    <a:rect l="0" t="0" r="r" b="b"/>
                    <a:pathLst>
                      <a:path w="219" h="321">
                        <a:moveTo>
                          <a:pt x="75" y="314"/>
                        </a:moveTo>
                        <a:lnTo>
                          <a:pt x="76" y="317"/>
                        </a:lnTo>
                        <a:lnTo>
                          <a:pt x="82" y="321"/>
                        </a:lnTo>
                        <a:lnTo>
                          <a:pt x="86" y="321"/>
                        </a:lnTo>
                        <a:lnTo>
                          <a:pt x="94" y="321"/>
                        </a:lnTo>
                        <a:lnTo>
                          <a:pt x="101" y="319"/>
                        </a:lnTo>
                        <a:lnTo>
                          <a:pt x="109" y="319"/>
                        </a:lnTo>
                        <a:lnTo>
                          <a:pt x="116" y="317"/>
                        </a:lnTo>
                        <a:lnTo>
                          <a:pt x="124" y="315"/>
                        </a:lnTo>
                        <a:lnTo>
                          <a:pt x="132" y="314"/>
                        </a:lnTo>
                        <a:lnTo>
                          <a:pt x="139" y="312"/>
                        </a:lnTo>
                        <a:lnTo>
                          <a:pt x="145" y="308"/>
                        </a:lnTo>
                        <a:lnTo>
                          <a:pt x="153" y="304"/>
                        </a:lnTo>
                        <a:lnTo>
                          <a:pt x="156" y="300"/>
                        </a:lnTo>
                        <a:lnTo>
                          <a:pt x="162" y="298"/>
                        </a:lnTo>
                        <a:lnTo>
                          <a:pt x="164" y="293"/>
                        </a:lnTo>
                        <a:lnTo>
                          <a:pt x="166" y="289"/>
                        </a:lnTo>
                        <a:lnTo>
                          <a:pt x="166" y="285"/>
                        </a:lnTo>
                        <a:lnTo>
                          <a:pt x="170" y="279"/>
                        </a:lnTo>
                        <a:lnTo>
                          <a:pt x="173" y="270"/>
                        </a:lnTo>
                        <a:lnTo>
                          <a:pt x="175" y="264"/>
                        </a:lnTo>
                        <a:lnTo>
                          <a:pt x="179" y="255"/>
                        </a:lnTo>
                        <a:lnTo>
                          <a:pt x="183" y="247"/>
                        </a:lnTo>
                        <a:lnTo>
                          <a:pt x="185" y="236"/>
                        </a:lnTo>
                        <a:lnTo>
                          <a:pt x="187" y="226"/>
                        </a:lnTo>
                        <a:lnTo>
                          <a:pt x="191" y="213"/>
                        </a:lnTo>
                        <a:lnTo>
                          <a:pt x="194" y="203"/>
                        </a:lnTo>
                        <a:lnTo>
                          <a:pt x="196" y="192"/>
                        </a:lnTo>
                        <a:lnTo>
                          <a:pt x="200" y="179"/>
                        </a:lnTo>
                        <a:lnTo>
                          <a:pt x="202" y="167"/>
                        </a:lnTo>
                        <a:lnTo>
                          <a:pt x="206" y="156"/>
                        </a:lnTo>
                        <a:lnTo>
                          <a:pt x="208" y="144"/>
                        </a:lnTo>
                        <a:lnTo>
                          <a:pt x="210" y="131"/>
                        </a:lnTo>
                        <a:lnTo>
                          <a:pt x="211" y="120"/>
                        </a:lnTo>
                        <a:lnTo>
                          <a:pt x="213" y="110"/>
                        </a:lnTo>
                        <a:lnTo>
                          <a:pt x="215" y="97"/>
                        </a:lnTo>
                        <a:lnTo>
                          <a:pt x="217" y="87"/>
                        </a:lnTo>
                        <a:lnTo>
                          <a:pt x="217" y="76"/>
                        </a:lnTo>
                        <a:lnTo>
                          <a:pt x="219" y="67"/>
                        </a:lnTo>
                        <a:lnTo>
                          <a:pt x="217" y="55"/>
                        </a:lnTo>
                        <a:lnTo>
                          <a:pt x="217" y="49"/>
                        </a:lnTo>
                        <a:lnTo>
                          <a:pt x="217" y="40"/>
                        </a:lnTo>
                        <a:lnTo>
                          <a:pt x="217" y="34"/>
                        </a:lnTo>
                        <a:lnTo>
                          <a:pt x="213" y="25"/>
                        </a:lnTo>
                        <a:lnTo>
                          <a:pt x="210" y="17"/>
                        </a:lnTo>
                        <a:lnTo>
                          <a:pt x="200" y="13"/>
                        </a:lnTo>
                        <a:lnTo>
                          <a:pt x="189" y="10"/>
                        </a:lnTo>
                        <a:lnTo>
                          <a:pt x="183" y="8"/>
                        </a:lnTo>
                        <a:lnTo>
                          <a:pt x="175" y="8"/>
                        </a:lnTo>
                        <a:lnTo>
                          <a:pt x="170" y="6"/>
                        </a:lnTo>
                        <a:lnTo>
                          <a:pt x="164" y="6"/>
                        </a:lnTo>
                        <a:lnTo>
                          <a:pt x="154" y="4"/>
                        </a:lnTo>
                        <a:lnTo>
                          <a:pt x="145" y="2"/>
                        </a:lnTo>
                        <a:lnTo>
                          <a:pt x="137" y="2"/>
                        </a:lnTo>
                        <a:lnTo>
                          <a:pt x="130" y="2"/>
                        </a:lnTo>
                        <a:lnTo>
                          <a:pt x="120" y="0"/>
                        </a:lnTo>
                        <a:lnTo>
                          <a:pt x="113" y="0"/>
                        </a:lnTo>
                        <a:lnTo>
                          <a:pt x="103" y="0"/>
                        </a:lnTo>
                        <a:lnTo>
                          <a:pt x="95" y="0"/>
                        </a:lnTo>
                        <a:lnTo>
                          <a:pt x="86" y="0"/>
                        </a:lnTo>
                        <a:lnTo>
                          <a:pt x="78" y="0"/>
                        </a:lnTo>
                        <a:lnTo>
                          <a:pt x="69" y="0"/>
                        </a:lnTo>
                        <a:lnTo>
                          <a:pt x="61" y="0"/>
                        </a:lnTo>
                        <a:lnTo>
                          <a:pt x="54" y="0"/>
                        </a:lnTo>
                        <a:lnTo>
                          <a:pt x="46" y="0"/>
                        </a:lnTo>
                        <a:lnTo>
                          <a:pt x="38" y="2"/>
                        </a:lnTo>
                        <a:lnTo>
                          <a:pt x="33" y="2"/>
                        </a:lnTo>
                        <a:lnTo>
                          <a:pt x="21" y="4"/>
                        </a:lnTo>
                        <a:lnTo>
                          <a:pt x="12" y="6"/>
                        </a:lnTo>
                        <a:lnTo>
                          <a:pt x="6" y="10"/>
                        </a:lnTo>
                        <a:lnTo>
                          <a:pt x="2" y="11"/>
                        </a:lnTo>
                        <a:lnTo>
                          <a:pt x="0" y="15"/>
                        </a:lnTo>
                        <a:lnTo>
                          <a:pt x="2" y="17"/>
                        </a:lnTo>
                        <a:lnTo>
                          <a:pt x="8" y="21"/>
                        </a:lnTo>
                        <a:lnTo>
                          <a:pt x="16" y="25"/>
                        </a:lnTo>
                        <a:lnTo>
                          <a:pt x="21" y="27"/>
                        </a:lnTo>
                        <a:lnTo>
                          <a:pt x="33" y="30"/>
                        </a:lnTo>
                        <a:lnTo>
                          <a:pt x="44" y="34"/>
                        </a:lnTo>
                        <a:lnTo>
                          <a:pt x="56" y="40"/>
                        </a:lnTo>
                        <a:lnTo>
                          <a:pt x="67" y="46"/>
                        </a:lnTo>
                        <a:lnTo>
                          <a:pt x="78" y="53"/>
                        </a:lnTo>
                        <a:lnTo>
                          <a:pt x="88" y="59"/>
                        </a:lnTo>
                        <a:lnTo>
                          <a:pt x="99" y="68"/>
                        </a:lnTo>
                        <a:lnTo>
                          <a:pt x="107" y="78"/>
                        </a:lnTo>
                        <a:lnTo>
                          <a:pt x="115" y="89"/>
                        </a:lnTo>
                        <a:lnTo>
                          <a:pt x="116" y="97"/>
                        </a:lnTo>
                        <a:lnTo>
                          <a:pt x="120" y="103"/>
                        </a:lnTo>
                        <a:lnTo>
                          <a:pt x="120" y="110"/>
                        </a:lnTo>
                        <a:lnTo>
                          <a:pt x="122" y="120"/>
                        </a:lnTo>
                        <a:lnTo>
                          <a:pt x="122" y="125"/>
                        </a:lnTo>
                        <a:lnTo>
                          <a:pt x="122" y="133"/>
                        </a:lnTo>
                        <a:lnTo>
                          <a:pt x="122" y="141"/>
                        </a:lnTo>
                        <a:lnTo>
                          <a:pt x="122" y="148"/>
                        </a:lnTo>
                        <a:lnTo>
                          <a:pt x="122" y="156"/>
                        </a:lnTo>
                        <a:lnTo>
                          <a:pt x="120" y="163"/>
                        </a:lnTo>
                        <a:lnTo>
                          <a:pt x="120" y="169"/>
                        </a:lnTo>
                        <a:lnTo>
                          <a:pt x="120" y="179"/>
                        </a:lnTo>
                        <a:lnTo>
                          <a:pt x="116" y="184"/>
                        </a:lnTo>
                        <a:lnTo>
                          <a:pt x="116" y="192"/>
                        </a:lnTo>
                        <a:lnTo>
                          <a:pt x="113" y="198"/>
                        </a:lnTo>
                        <a:lnTo>
                          <a:pt x="113" y="205"/>
                        </a:lnTo>
                        <a:lnTo>
                          <a:pt x="111" y="213"/>
                        </a:lnTo>
                        <a:lnTo>
                          <a:pt x="109" y="219"/>
                        </a:lnTo>
                        <a:lnTo>
                          <a:pt x="107" y="226"/>
                        </a:lnTo>
                        <a:lnTo>
                          <a:pt x="105" y="234"/>
                        </a:lnTo>
                        <a:lnTo>
                          <a:pt x="99" y="245"/>
                        </a:lnTo>
                        <a:lnTo>
                          <a:pt x="95" y="257"/>
                        </a:lnTo>
                        <a:lnTo>
                          <a:pt x="90" y="268"/>
                        </a:lnTo>
                        <a:lnTo>
                          <a:pt x="86" y="279"/>
                        </a:lnTo>
                        <a:lnTo>
                          <a:pt x="82" y="289"/>
                        </a:lnTo>
                        <a:lnTo>
                          <a:pt x="78" y="298"/>
                        </a:lnTo>
                        <a:lnTo>
                          <a:pt x="76" y="304"/>
                        </a:lnTo>
                        <a:lnTo>
                          <a:pt x="75" y="314"/>
                        </a:lnTo>
                        <a:lnTo>
                          <a:pt x="75" y="314"/>
                        </a:lnTo>
                        <a:close/>
                      </a:path>
                    </a:pathLst>
                  </a:custGeom>
                  <a:solidFill>
                    <a:srgbClr val="FF997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</p:grpSp>
        </p:grpSp>
        <p:sp>
          <p:nvSpPr>
            <p:cNvPr id="146" name="Rectangle 145"/>
            <p:cNvSpPr/>
            <p:nvPr/>
          </p:nvSpPr>
          <p:spPr>
            <a:xfrm rot="20452989">
              <a:off x="3506033" y="3205685"/>
              <a:ext cx="5337354" cy="93298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Down">
                <a:avLst/>
              </a:prstTxWarp>
              <a:spAutoFit/>
              <a:scene3d>
                <a:camera prst="orthographicFront"/>
                <a:lightRig rig="flat" dir="tl"/>
              </a:scene3d>
              <a:sp3d contourW="19050" prstMaterial="clear">
                <a:bevelT w="50800" h="50800"/>
                <a:contourClr>
                  <a:schemeClr val="accent5">
                    <a:tint val="70000"/>
                    <a:satMod val="180000"/>
                    <a:alpha val="70000"/>
                  </a:schemeClr>
                </a:contourClr>
              </a:sp3d>
            </a:bodyPr>
            <a:lstStyle/>
            <a:p>
              <a:pPr algn="ctr"/>
              <a:r>
                <a:rPr lang="fr-FR" sz="1000" b="1" dirty="0" smtClean="0">
                  <a:ln/>
                  <a:solidFill>
                    <a:schemeClr val="accent5">
                      <a:tint val="50000"/>
                      <a:satMod val="180000"/>
                    </a:schemeClr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rPr>
                <a:t>Parfums An </a:t>
              </a:r>
              <a:r>
                <a:rPr lang="fr-FR" sz="1000" b="1" dirty="0" err="1" smtClean="0">
                  <a:ln/>
                  <a:solidFill>
                    <a:schemeClr val="accent5">
                      <a:tint val="50000"/>
                      <a:satMod val="180000"/>
                    </a:schemeClr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rPr>
                <a:t>Diamo</a:t>
              </a:r>
              <a:endParaRPr lang="fr-FR" sz="1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714348" y="2000240"/>
          <a:ext cx="82296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Objectif</a:t>
            </a:r>
            <a:endParaRPr lang="fr-FR" sz="28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Pourquoi «Vents du Sud»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sz="2000" dirty="0" smtClean="0"/>
              <a:t>Positionner «Vents du Sud» parmi les incontournables de l’été 2009</a:t>
            </a:r>
          </a:p>
          <a:p>
            <a:r>
              <a:rPr lang="fr-FR" sz="2000" dirty="0" smtClean="0"/>
              <a:t>Garder la filiation  «je suis An Diamo depuis…1930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contrastées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fondu-enchaîné  de paysages et quelques visages 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Notre équipe</a:t>
            </a:r>
            <a:endParaRPr lang="fr-FR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1301164" y="4015816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7"/>
          <a:srcRect r="12525"/>
          <a:stretch>
            <a:fillRect/>
          </a:stretch>
        </p:blipFill>
        <p:spPr>
          <a:xfrm>
            <a:off x="5715008" y="1142985"/>
            <a:ext cx="1620000" cy="15873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4992</TotalTime>
  <Words>179</Words>
  <Application>Microsoft Office PowerPoint</Application>
  <PresentationFormat>Affichage à l'écran (4:3)</PresentationFormat>
  <Paragraphs>69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Débit</vt:lpstr>
      <vt:lpstr>Opération «Vents du Sud »</vt:lpstr>
      <vt:lpstr>Présentation</vt:lpstr>
      <vt:lpstr>Un challenge</vt:lpstr>
      <vt:lpstr>Notre équipe</vt:lpstr>
      <vt:lpstr>Encadrement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Zoe Zebu</cp:lastModifiedBy>
  <cp:revision>105</cp:revision>
  <dcterms:created xsi:type="dcterms:W3CDTF">2008-10-08T15:55:26Z</dcterms:created>
  <dcterms:modified xsi:type="dcterms:W3CDTF">2009-03-19T11:04:19Z</dcterms:modified>
</cp:coreProperties>
</file>