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32" r:id="rId1"/>
  </p:sldMasterIdLst>
  <p:notesMasterIdLst>
    <p:notesMasterId r:id="rId6"/>
  </p:notesMasterIdLst>
  <p:handoutMasterIdLst>
    <p:handoutMasterId r:id="rId7"/>
  </p:handoutMasterIdLst>
  <p:sldIdLst>
    <p:sldId id="257" r:id="rId2"/>
    <p:sldId id="261" r:id="rId3"/>
    <p:sldId id="259" r:id="rId4"/>
    <p:sldId id="262" r:id="rId5"/>
  </p:sldIdLst>
  <p:sldSz cx="9144000" cy="6858000" type="screen4x3"/>
  <p:notesSz cx="9144000" cy="6858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 Ktrin" initials="MSOffice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 horzBarState="maximized">
    <p:restoredLeft sz="25140" autoAdjust="0"/>
    <p:restoredTop sz="86506" autoAdjust="0"/>
  </p:normalViewPr>
  <p:slideViewPr>
    <p:cSldViewPr showGuides="1">
      <p:cViewPr>
        <p:scale>
          <a:sx n="60" d="100"/>
          <a:sy n="60" d="100"/>
        </p:scale>
        <p:origin x="-1068" y="-4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fr-FR" smtClean="0"/>
              <a:t>Marketing Communication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116A86-06F2-4046-B3AC-5BF228C8598D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B76672-8DC5-4794-952D-442D38405FC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fr-FR" smtClean="0"/>
              <a:t>Marketing Communication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FC43AD-289E-498C-B75C-96347F5CCF3A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ED43F1-FA5F-4C74-A3E4-655B442700B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type="dt" idx="1"/>
          </p:nvPr>
        </p:nvSpPr>
        <p:spPr/>
        <p:txBody>
          <a:bodyPr/>
          <a:lstStyle>
            <a:lvl1pPr algn="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Times New Roman"/>
              </a:defRPr>
            </a:lvl1pPr>
          </a:lstStyle>
          <a:p>
            <a:fld id="{A16EE7F3-62A2-4CD7-A683-2E8C5C42BFC8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Times New Roman"/>
              </a:defRPr>
            </a:lvl1pPr>
          </a:lstStyle>
          <a:p>
            <a:r>
              <a:rPr lang="fr-FR"/>
              <a:t>J. Durand - Mark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Times New Roman"/>
              </a:defRPr>
            </a:lvl1pPr>
          </a:lstStyle>
          <a:p>
            <a:r>
              <a:rPr lang="fr-FR" smtClean="0"/>
              <a:t>Marketing Communication</a:t>
            </a:r>
            <a:endParaRPr lang="fr-FR"/>
          </a:p>
        </p:txBody>
      </p:sp>
      <p:sp>
        <p:nvSpPr>
          <p:cNvPr id="84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2857500" y="514350"/>
            <a:ext cx="3430588" cy="2571750"/>
          </a:xfrm>
          <a:prstGeom prst="rect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19200" y="3257523"/>
            <a:ext cx="6705600" cy="3086597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eaLnBrk="0" fontAlgn="base" hangingPunct="0">
              <a:spcBef>
                <a:spcPct val="30000"/>
              </a:spcBef>
              <a:spcAft>
                <a:spcPct val="0"/>
              </a:spcAft>
            </a:pPr>
            <a:endParaRPr lang="fr-FR">
              <a:solidFill>
                <a:schemeClr val="tx1">
                  <a:alpha val="100000"/>
                </a:schemeClr>
              </a:solidFill>
              <a:latin typeface="Times New Roman"/>
            </a:endParaRP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ED43F1-FA5F-4C74-A3E4-655B442700BE}" type="slidenum">
              <a:rPr lang="fr-FR" smtClean="0"/>
              <a:pPr/>
              <a:t>1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B14599B3-26C1-46AC-8DE2-C19C4AD75B18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5" name="Espace réservé de l'en-tête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43F1-FA5F-4C74-A3E4-655B442700BE}" type="slidenum">
              <a:rPr lang="fr-FR" smtClean="0"/>
              <a:pPr/>
              <a:t>2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2857500" y="514350"/>
            <a:ext cx="3429000" cy="257175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37798D4D-018E-4099-A18B-33AF51E1E73B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5" name="Espace réservé de l'en-tête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43F1-FA5F-4C74-A3E4-655B442700BE}" type="slidenum">
              <a:rPr lang="fr-FR" smtClean="0"/>
              <a:pPr/>
              <a:t>3</a:t>
            </a:fld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056DB001-57A1-4CD0-85CE-7CC4339CD897}" type="datetime6">
              <a:rPr lang="fr-FR" smtClean="0"/>
              <a:pPr/>
              <a:t>mars 09</a:t>
            </a:fld>
            <a:endParaRPr lang="fr-FR"/>
          </a:p>
        </p:txBody>
      </p:sp>
      <p:sp>
        <p:nvSpPr>
          <p:cNvPr id="5" name="Espace réservé de l'en-tête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43F1-FA5F-4C74-A3E4-655B442700BE}" type="slidenum">
              <a:rPr lang="fr-FR" smtClean="0"/>
              <a:pPr/>
              <a:t>4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3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dirty="0" smtClean="0"/>
              <a:t>Cliquez pour modifier le style du titre</a:t>
            </a:r>
            <a:endParaRPr kumimoji="0" lang="en-US" dirty="0"/>
          </a:p>
        </p:txBody>
      </p:sp>
      <p:sp>
        <p:nvSpPr>
          <p:cNvPr id="17" name="Sous-titr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30" name="Espace réservé de la date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décembre 08</a:t>
            </a:r>
            <a:endParaRPr lang="fr-FR"/>
          </a:p>
        </p:txBody>
      </p:sp>
      <p:sp>
        <p:nvSpPr>
          <p:cNvPr id="19" name="Espace réservé du pied de pag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/>
          </a:p>
        </p:txBody>
      </p:sp>
      <p:sp>
        <p:nvSpPr>
          <p:cNvPr id="27" name="Espace réservé du numéro de diapositiv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décembre 08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décembre 08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1428750" indent="-711200">
              <a:buFontTx/>
              <a:buBlip>
                <a:blip r:embed="rId2"/>
              </a:buBlip>
              <a:defRPr/>
            </a:lvl1pPr>
            <a:lvl2pPr marL="1793875" indent="-358775">
              <a:buFontTx/>
              <a:buBlip>
                <a:blip r:embed="rId3"/>
              </a:buBlip>
              <a:defRPr/>
            </a:lvl2pPr>
          </a:lstStyle>
          <a:p>
            <a:pPr lvl="0" eaLnBrk="1" latinLnBrk="0" hangingPunct="1"/>
            <a:r>
              <a:rPr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lang="fr-FR" dirty="0" smtClean="0"/>
              <a:t>Deuxième niveau</a:t>
            </a:r>
          </a:p>
          <a:p>
            <a:pPr lvl="2" eaLnBrk="1" latinLnBrk="0" hangingPunct="1"/>
            <a:r>
              <a:rPr lang="fr-FR" dirty="0" smtClean="0"/>
              <a:t>Troisième niveau</a:t>
            </a:r>
          </a:p>
          <a:p>
            <a:pPr lvl="3" eaLnBrk="1" latinLnBrk="0" hangingPunct="1"/>
            <a:r>
              <a:rPr lang="fr-FR" dirty="0" smtClean="0"/>
              <a:t>Quatrième niveau</a:t>
            </a:r>
          </a:p>
          <a:p>
            <a:pPr lvl="4" eaLnBrk="1" latinLnBrk="0" hangingPunct="1"/>
            <a:r>
              <a:rPr lang="fr-FR" dirty="0" smtClean="0"/>
              <a:t>Cinquième niveau</a:t>
            </a:r>
            <a:endParaRPr kumimoji="0"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décembre 08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décembre 08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décembre 08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décembre 08</a:t>
            </a: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décembre 08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décembre 08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décembre 08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gner et arrondir un rectangle à un seul coin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riangle rect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décembre 08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10" name="Forme libre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orme libre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e libre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orme libre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fr-FR" dirty="0" smtClean="0"/>
              <a:t>Cliquez pour modifier le style du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dirty="0" smtClean="0"/>
              <a:t>Deuxième niveau</a:t>
            </a:r>
          </a:p>
          <a:p>
            <a:pPr lvl="2" eaLnBrk="1" latinLnBrk="0" hangingPunct="1"/>
            <a:r>
              <a:rPr kumimoji="0" lang="fr-FR" dirty="0" smtClean="0"/>
              <a:t>Troisième niveau</a:t>
            </a:r>
          </a:p>
          <a:p>
            <a:pPr lvl="3" eaLnBrk="1" latinLnBrk="0" hangingPunct="1"/>
            <a:r>
              <a:rPr kumimoji="0" lang="fr-FR" dirty="0" smtClean="0"/>
              <a:t>Quatrième niveau</a:t>
            </a:r>
          </a:p>
          <a:p>
            <a:pPr lvl="4" eaLnBrk="1" latinLnBrk="0" hangingPunct="1"/>
            <a:r>
              <a:rPr kumimoji="0" lang="fr-FR" dirty="0" smtClean="0"/>
              <a:t>Cinquième niveau</a:t>
            </a:r>
            <a:endParaRPr kumimoji="0" lang="en-US" dirty="0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fr-FR" smtClean="0"/>
              <a:t>décembre 08</a:t>
            </a:r>
            <a:endParaRPr lang="fr-FR"/>
          </a:p>
        </p:txBody>
      </p:sp>
      <p:sp>
        <p:nvSpPr>
          <p:cNvPr id="22" name="Espace réservé du pied de page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fr-FR" smtClean="0"/>
              <a:t>Marketing Communication</a:t>
            </a:r>
            <a:endParaRPr lang="fr-FR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72B545B-DC30-46D2-971C-0AC54F88BD3C}" type="slidenum">
              <a:rPr lang="fr-FR" smtClean="0"/>
              <a:pPr/>
              <a:t>‹N°›</a:t>
            </a:fld>
            <a:endParaRPr lang="fr-FR"/>
          </a:p>
        </p:txBody>
      </p:sp>
      <p:grpSp>
        <p:nvGrpSpPr>
          <p:cNvPr id="2" name="Groupe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orme libre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orme libre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3600" b="0" kern="1200" cap="small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66700" indent="-266700" algn="l" rtl="0" eaLnBrk="1" latinLnBrk="0" hangingPunct="1">
        <a:spcBef>
          <a:spcPts val="900"/>
        </a:spcBef>
        <a:buClr>
          <a:schemeClr val="accent3"/>
        </a:buClr>
        <a:buSzPct val="95000"/>
        <a:buFontTx/>
        <a:buBlip>
          <a:blip r:embed="rId13"/>
        </a:buBlip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3413" indent="-182563" algn="l" rtl="0" eaLnBrk="1" latinLnBrk="0" hangingPunct="1">
        <a:spcBef>
          <a:spcPts val="900"/>
        </a:spcBef>
        <a:buClr>
          <a:schemeClr val="accent1"/>
        </a:buClr>
        <a:buSzPct val="85000"/>
        <a:buFontTx/>
        <a:buBlip>
          <a:blip r:embed="rId14"/>
        </a:buBlip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ts val="9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ts val="9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ts val="9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>
                <a:solidFill>
                  <a:schemeClr val="bg2">
                    <a:lumMod val="25000"/>
                  </a:schemeClr>
                </a:solidFill>
              </a:rPr>
              <a:t>Opération « Vents du Sud » </a:t>
            </a:r>
            <a:endParaRPr lang="fr-FR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Parfums </a:t>
            </a:r>
            <a:r>
              <a:rPr lang="fr-FR" smtClean="0"/>
              <a:t>An Diamo</a:t>
            </a:r>
            <a:endParaRPr lang="fr-FR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Présentation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621625" y="1785926"/>
            <a:ext cx="5900750" cy="2714644"/>
          </a:xfrm>
        </p:spPr>
        <p:txBody>
          <a:bodyPr/>
          <a:lstStyle/>
          <a:p>
            <a:r>
              <a:rPr lang="fr-FR" dirty="0" smtClean="0"/>
              <a:t>Un challenge</a:t>
            </a:r>
          </a:p>
          <a:p>
            <a:r>
              <a:rPr lang="fr-FR" dirty="0" smtClean="0"/>
              <a:t>Notre équipe</a:t>
            </a:r>
          </a:p>
          <a:p>
            <a:r>
              <a:rPr lang="fr-FR" dirty="0" smtClean="0"/>
              <a:t>De 2005 à 2008</a:t>
            </a:r>
          </a:p>
          <a:p>
            <a:r>
              <a:rPr lang="fr-FR" dirty="0" smtClean="0"/>
              <a:t>Prospective sur un an</a:t>
            </a:r>
          </a:p>
          <a:p>
            <a:r>
              <a:rPr lang="fr-FR" dirty="0" smtClean="0"/>
              <a:t>Les ressources</a:t>
            </a:r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décembre 08</a:t>
            </a:r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2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Un challenge</a:t>
            </a:r>
            <a:endParaRPr lang="fr-FR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smtClean="0"/>
              <a:t>Objectif</a:t>
            </a:r>
            <a:endParaRPr lang="fr-FR" dirty="0"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fr-FR" dirty="0" smtClean="0"/>
              <a:t>Pourquoi «Vents du Sud»</a:t>
            </a:r>
            <a:endParaRPr lang="fr-FR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sz="quarter" idx="2"/>
          </p:nvPr>
        </p:nvSpPr>
        <p:spPr/>
        <p:txBody>
          <a:bodyPr/>
          <a:lstStyle/>
          <a:p>
            <a:r>
              <a:rPr lang="fr-FR" dirty="0" smtClean="0"/>
              <a:t>Positionner «Vents du Sud» parmi les incontournables de l’été 2009</a:t>
            </a:r>
          </a:p>
          <a:p>
            <a:r>
              <a:rPr lang="fr-FR" dirty="0" smtClean="0"/>
              <a:t>Garder la filiation  «je suis An Diamo depuis…1930»</a:t>
            </a:r>
            <a:endParaRPr lang="fr-FR" dirty="0"/>
          </a:p>
        </p:txBody>
      </p:sp>
      <p:sp>
        <p:nvSpPr>
          <p:cNvPr id="5124" name="Rectangle 4"/>
          <p:cNvSpPr>
            <a:spLocks noGrp="1" noChangeArrowheads="1"/>
          </p:cNvSpPr>
          <p:nvPr>
            <p:ph sz="quarter" idx="4"/>
          </p:nvPr>
        </p:nvSpPr>
        <p:spPr/>
        <p:txBody>
          <a:bodyPr/>
          <a:lstStyle/>
          <a:p>
            <a:r>
              <a:rPr lang="fr-FR" dirty="0" smtClean="0"/>
              <a:t>Le Sud </a:t>
            </a:r>
          </a:p>
          <a:p>
            <a:pPr lvl="1"/>
            <a:r>
              <a:rPr lang="fr-FR" dirty="0" smtClean="0"/>
              <a:t>Note exotique, épicée </a:t>
            </a:r>
          </a:p>
          <a:p>
            <a:pPr lvl="1"/>
            <a:r>
              <a:rPr lang="fr-FR" dirty="0" smtClean="0"/>
              <a:t>Des couleurs chaudes contrastées</a:t>
            </a:r>
          </a:p>
          <a:p>
            <a:r>
              <a:rPr lang="fr-FR" dirty="0" smtClean="0"/>
              <a:t>Le vent, </a:t>
            </a:r>
          </a:p>
          <a:p>
            <a:pPr lvl="1"/>
            <a:r>
              <a:rPr lang="fr-FR" dirty="0" smtClean="0"/>
              <a:t>Tonus, fraîcheur, il rend fou</a:t>
            </a:r>
          </a:p>
          <a:p>
            <a:r>
              <a:rPr lang="fr-FR" dirty="0" smtClean="0"/>
              <a:t>Images fondu-enchaîné de paysages et quelques visages  </a:t>
            </a:r>
          </a:p>
          <a:p>
            <a:endParaRPr lang="fr-FR" dirty="0" smtClean="0"/>
          </a:p>
          <a:p>
            <a:endParaRPr lang="fr-FR" dirty="0"/>
          </a:p>
        </p:txBody>
      </p:sp>
      <p:sp>
        <p:nvSpPr>
          <p:cNvPr id="9" name="Espace réservé de la date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décembre 08</a:t>
            </a:r>
            <a:endParaRPr lang="fr-FR"/>
          </a:p>
        </p:txBody>
      </p:sp>
      <p:sp>
        <p:nvSpPr>
          <p:cNvPr id="13" name="Espace réservé du pied de page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3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Notre équipe</a:t>
            </a:r>
            <a:endParaRPr lang="fr-FR" dirty="0"/>
          </a:p>
        </p:txBody>
      </p:sp>
      <p:sp>
        <p:nvSpPr>
          <p:cNvPr id="8" name="Espace réservé du contenu 7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algn="ctr">
              <a:spcBef>
                <a:spcPts val="1800"/>
              </a:spcBef>
              <a:buNone/>
            </a:pPr>
            <a:r>
              <a:rPr lang="fr-FR" sz="3200" dirty="0" smtClean="0"/>
              <a:t>3 </a:t>
            </a:r>
            <a:r>
              <a:rPr lang="fr-FR" sz="3000" dirty="0" smtClean="0"/>
              <a:t>Créateurs</a:t>
            </a:r>
          </a:p>
          <a:p>
            <a:pPr algn="ctr">
              <a:spcBef>
                <a:spcPts val="1800"/>
              </a:spcBef>
              <a:buNone/>
            </a:pPr>
            <a:r>
              <a:rPr lang="fr-FR" sz="3000" smtClean="0"/>
              <a:t>3 Préparateurs</a:t>
            </a:r>
            <a:endParaRPr lang="fr-FR" sz="3000" dirty="0" smtClean="0"/>
          </a:p>
          <a:p>
            <a:pPr algn="ctr">
              <a:spcBef>
                <a:spcPts val="1800"/>
              </a:spcBef>
              <a:buNone/>
            </a:pPr>
            <a:r>
              <a:rPr lang="fr-FR" sz="3000" dirty="0" smtClean="0"/>
              <a:t>3 MarComs</a:t>
            </a:r>
          </a:p>
        </p:txBody>
      </p:sp>
      <p:sp>
        <p:nvSpPr>
          <p:cNvPr id="11" name="Espace réservé du contenu 10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>
              <a:spcBef>
                <a:spcPts val="1800"/>
              </a:spcBef>
              <a:buNone/>
            </a:pPr>
            <a:r>
              <a:rPr lang="fr-FR" sz="2800" dirty="0" smtClean="0"/>
              <a:t>1 Acheteur</a:t>
            </a:r>
          </a:p>
          <a:p>
            <a:pPr algn="ctr">
              <a:spcBef>
                <a:spcPts val="1800"/>
              </a:spcBef>
              <a:buNone/>
            </a:pPr>
            <a:r>
              <a:rPr lang="fr-FR" sz="2800" dirty="0" smtClean="0"/>
              <a:t>2 Assistantes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décembre 08</a:t>
            </a:r>
            <a:endParaRPr lang="fr-FR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Marketing Communication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4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ébit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Desert">
      <a:majorFont>
        <a:latin typeface="Papyrus"/>
        <a:ea typeface=""/>
        <a:cs typeface=""/>
      </a:majorFont>
      <a:minorFont>
        <a:latin typeface="Trebuchet MS"/>
        <a:ea typeface=""/>
        <a:cs typeface=""/>
      </a:minorFont>
    </a:fontScheme>
    <a:fmtScheme name="Débit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2772</TotalTime>
  <Words>126</Words>
  <Application>Microsoft Office PowerPoint</Application>
  <PresentationFormat>Affichage à l'écran (4:3)</PresentationFormat>
  <Paragraphs>47</Paragraphs>
  <Slides>4</Slides>
  <Notes>4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5" baseType="lpstr">
      <vt:lpstr>Débit</vt:lpstr>
      <vt:lpstr>Opération « Vents du Sud » </vt:lpstr>
      <vt:lpstr>Présentation</vt:lpstr>
      <vt:lpstr>Un challenge</vt:lpstr>
      <vt:lpstr>Notre équipe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Opération « Vent du Sud »</dc:title>
  <dc:creator>KAMjz</dc:creator>
  <cp:lastModifiedBy>Zoe Zebu</cp:lastModifiedBy>
  <cp:revision>73</cp:revision>
  <dcterms:created xsi:type="dcterms:W3CDTF">2008-10-08T15:55:26Z</dcterms:created>
  <dcterms:modified xsi:type="dcterms:W3CDTF">2009-03-19T10:44:44Z</dcterms:modified>
</cp:coreProperties>
</file>